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1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2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</p:sldMasterIdLst>
  <p:notesMasterIdLst>
    <p:notesMasterId r:id="rId32"/>
  </p:notesMasterIdLst>
  <p:sldIdLst>
    <p:sldId id="256" r:id="rId2"/>
    <p:sldId id="259" r:id="rId3"/>
    <p:sldId id="272" r:id="rId4"/>
    <p:sldId id="261" r:id="rId5"/>
    <p:sldId id="262" r:id="rId6"/>
    <p:sldId id="274" r:id="rId7"/>
    <p:sldId id="273" r:id="rId8"/>
    <p:sldId id="275" r:id="rId9"/>
    <p:sldId id="294" r:id="rId10"/>
    <p:sldId id="293" r:id="rId11"/>
    <p:sldId id="278" r:id="rId12"/>
    <p:sldId id="279" r:id="rId13"/>
    <p:sldId id="290" r:id="rId14"/>
    <p:sldId id="291" r:id="rId15"/>
    <p:sldId id="292" r:id="rId16"/>
    <p:sldId id="270" r:id="rId17"/>
    <p:sldId id="282" r:id="rId18"/>
    <p:sldId id="283" r:id="rId19"/>
    <p:sldId id="284" r:id="rId20"/>
    <p:sldId id="285" r:id="rId21"/>
    <p:sldId id="286" r:id="rId22"/>
    <p:sldId id="287" r:id="rId23"/>
    <p:sldId id="288" r:id="rId24"/>
    <p:sldId id="289" r:id="rId25"/>
    <p:sldId id="263" r:id="rId26"/>
    <p:sldId id="264" r:id="rId27"/>
    <p:sldId id="265" r:id="rId28"/>
    <p:sldId id="266" r:id="rId29"/>
    <p:sldId id="267" r:id="rId30"/>
    <p:sldId id="268" r:id="rId3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00"/>
    <a:srgbClr val="CC99FF"/>
    <a:srgbClr val="FFFF99"/>
    <a:srgbClr val="00FFFF"/>
    <a:srgbClr val="33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91" autoAdjust="0"/>
    <p:restoredTop sz="92696" autoAdjust="0"/>
  </p:normalViewPr>
  <p:slideViewPr>
    <p:cSldViewPr>
      <p:cViewPr varScale="1">
        <p:scale>
          <a:sx n="70" d="100"/>
          <a:sy n="70" d="100"/>
        </p:scale>
        <p:origin x="-1164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9109D2-8D42-42DF-85F9-DDD307C45486}" type="datetimeFigureOut">
              <a:rPr lang="en-US" smtClean="0"/>
              <a:pPr/>
              <a:t>6/25/2012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F1FC43-3E89-4392-819A-EF7A38EF812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6101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1. Our alg</a:t>
            </a:r>
            <a:r>
              <a:rPr lang="en-US" baseline="0" dirty="0" smtClean="0"/>
              <a:t>orithm subsumes and unifies all previous games along the line.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although</a:t>
            </a:r>
            <a:r>
              <a:rPr lang="en-US" baseline="0" dirty="0" smtClean="0"/>
              <a:t> you see the game from the normal view (with payoff matrix), it could contain several interactions and we consider this representation.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Make</a:t>
            </a:r>
            <a:r>
              <a:rPr lang="en-US" baseline="0" dirty="0" smtClean="0"/>
              <a:t> the final picture and then make the effects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Avoid the use of channel representation!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Make</a:t>
            </a:r>
            <a:r>
              <a:rPr lang="en-US" baseline="0" dirty="0" smtClean="0"/>
              <a:t> the final picture and then make the effects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Make</a:t>
            </a:r>
            <a:r>
              <a:rPr lang="en-US" baseline="0" dirty="0" smtClean="0"/>
              <a:t> the final picture and then make the effects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21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Make</a:t>
            </a:r>
            <a:r>
              <a:rPr lang="en-US" baseline="0" dirty="0" smtClean="0"/>
              <a:t> the final picture and then make the effects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Make</a:t>
            </a:r>
            <a:r>
              <a:rPr lang="en-US" baseline="0" dirty="0" smtClean="0"/>
              <a:t> the final picture and then make the effects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F1FC43-3E89-4392-819A-EF7A38EF812E}" type="slidenum">
              <a:rPr lang="en-US" smtClean="0"/>
              <a:pPr/>
              <a:t>23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直角三角形 9"/>
          <p:cNvSpPr/>
          <p:nvPr/>
        </p:nvSpPr>
        <p:spPr>
          <a:xfrm>
            <a:off x="-2" y="4664147"/>
            <a:ext cx="9151089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标题 8"/>
          <p:cNvSpPr>
            <a:spLocks noGrp="1"/>
          </p:cNvSpPr>
          <p:nvPr>
            <p:ph type="ctrTitle"/>
          </p:nvPr>
        </p:nvSpPr>
        <p:spPr>
          <a:xfrm>
            <a:off x="685800" y="1752601"/>
            <a:ext cx="7772400" cy="1829761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defRPr sz="4800" b="1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17" name="副标题 16"/>
          <p:cNvSpPr>
            <a:spLocks noGrp="1"/>
          </p:cNvSpPr>
          <p:nvPr>
            <p:ph type="subTitle" idx="1"/>
          </p:nvPr>
        </p:nvSpPr>
        <p:spPr>
          <a:xfrm>
            <a:off x="685800" y="3611607"/>
            <a:ext cx="7772400" cy="1199704"/>
          </a:xfrm>
        </p:spPr>
        <p:txBody>
          <a:bodyPr lIns="45720" rIns="45720"/>
          <a:lstStyle>
            <a:lvl1pPr marL="0" marR="64008" indent="0" algn="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zh-CN" altLang="en-US" smtClean="0"/>
              <a:t>单击此处编辑母版副标题样式</a:t>
            </a:r>
            <a:endParaRPr kumimoji="0" lang="en-US"/>
          </a:p>
        </p:txBody>
      </p:sp>
      <p:grpSp>
        <p:nvGrpSpPr>
          <p:cNvPr id="2" name="组合 1"/>
          <p:cNvGrpSpPr/>
          <p:nvPr/>
        </p:nvGrpSpPr>
        <p:grpSpPr>
          <a:xfrm>
            <a:off x="-3765" y="4953000"/>
            <a:ext cx="9147765" cy="1912088"/>
            <a:chOff x="-3765" y="4832896"/>
            <a:chExt cx="9147765" cy="2032192"/>
          </a:xfrm>
        </p:grpSpPr>
        <p:sp>
          <p:nvSpPr>
            <p:cNvPr id="7" name="任意多边形 6"/>
            <p:cNvSpPr>
              <a:spLocks/>
            </p:cNvSpPr>
            <p:nvPr/>
          </p:nvSpPr>
          <p:spPr bwMode="auto">
            <a:xfrm>
              <a:off x="1687513" y="4832896"/>
              <a:ext cx="7456487" cy="51881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8" name="任意多边形 7"/>
            <p:cNvSpPr>
              <a:spLocks/>
            </p:cNvSpPr>
            <p:nvPr/>
          </p:nvSpPr>
          <p:spPr bwMode="auto">
            <a:xfrm>
              <a:off x="35443" y="5135526"/>
              <a:ext cx="9108557" cy="838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11" name="任意多边形 10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anchor="ctr" compatLnSpc="1"/>
            <a:lstStyle>
              <a:extLst/>
            </a:lstStyle>
            <a:p>
              <a:pPr algn="ctr" eaLnBrk="1" latinLnBrk="0" hangingPunct="1"/>
              <a:endParaRPr kumimoji="0" lang="en-US"/>
            </a:p>
          </p:txBody>
        </p:sp>
        <p:cxnSp>
          <p:nvCxnSpPr>
            <p:cNvPr id="12" name="直接连接符 11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日期占位符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19" name="页脚占位符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27" name="灯片编号占位符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481329"/>
            <a:ext cx="8229600" cy="4386071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844013" y="274640"/>
            <a:ext cx="1777470" cy="5592761"/>
          </a:xfrm>
        </p:spPr>
        <p:txBody>
          <a:bodyPr vert="eaVert"/>
          <a:lstStyle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324600" cy="5592760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7" name="标题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76" y="1059712"/>
            <a:ext cx="7772400" cy="1828800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buNone/>
              <a:defRPr sz="4800" b="1" cap="none" baseline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3922713" y="2931712"/>
            <a:ext cx="4572000" cy="1454888"/>
          </a:xfrm>
        </p:spPr>
        <p:txBody>
          <a:bodyPr lIns="91440" rIns="91440" anchor="t"/>
          <a:lstStyle>
            <a:lvl1pPr marL="0" indent="0" algn="l">
              <a:buNone/>
              <a:defRPr sz="23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7" name="燕尾形 6"/>
          <p:cNvSpPr/>
          <p:nvPr/>
        </p:nvSpPr>
        <p:spPr>
          <a:xfrm>
            <a:off x="3636680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8" name="燕尾形 7"/>
          <p:cNvSpPr/>
          <p:nvPr/>
        </p:nvSpPr>
        <p:spPr>
          <a:xfrm>
            <a:off x="3450264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8" name="标题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5410200"/>
            <a:ext cx="4040188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zh-CN" altLang="en-US" smtClean="0"/>
              <a:t>单击此处编辑母版文本样式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3"/>
          </p:nvPr>
        </p:nvSpPr>
        <p:spPr>
          <a:xfrm>
            <a:off x="4645026" y="5410200"/>
            <a:ext cx="4041775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zh-CN" altLang="en-US" smtClean="0"/>
              <a:t>单击此处编辑母版文本样式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2"/>
          </p:nvPr>
        </p:nvSpPr>
        <p:spPr>
          <a:xfrm>
            <a:off x="457200" y="1444294"/>
            <a:ext cx="4040188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1444294"/>
            <a:ext cx="4041775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6" name="标题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4876800"/>
            <a:ext cx="7481776" cy="457200"/>
          </a:xfrm>
        </p:spPr>
        <p:txBody>
          <a:bodyPr vert="horz" anchor="t">
            <a:noAutofit/>
            <a:sp3d prstMaterial="softEdge">
              <a:bevelT w="0" h="0"/>
            </a:sp3d>
          </a:bodyPr>
          <a:lstStyle>
            <a:lvl1pPr algn="r">
              <a:buNone/>
              <a:defRPr sz="25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2"/>
          </p:nvPr>
        </p:nvSpPr>
        <p:spPr>
          <a:xfrm>
            <a:off x="4419600" y="5355102"/>
            <a:ext cx="3974592" cy="914400"/>
          </a:xfrm>
        </p:spPr>
        <p:txBody>
          <a:bodyPr/>
          <a:lstStyle>
            <a:lvl1pPr marL="0" indent="0" algn="r">
              <a:buNone/>
              <a:defRPr sz="16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1"/>
          </p:nvPr>
        </p:nvSpPr>
        <p:spPr>
          <a:xfrm>
            <a:off x="914400" y="274320"/>
            <a:ext cx="7479792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zh-CN" altLang="en-US" smtClean="0"/>
              <a:t>单击此处编辑母版文本样式</a:t>
            </a:r>
          </a:p>
          <a:p>
            <a:pPr lvl="1" eaLnBrk="1" latinLnBrk="0" hangingPunct="1"/>
            <a:r>
              <a:rPr lang="zh-CN" altLang="en-US" smtClean="0"/>
              <a:t>第二级</a:t>
            </a:r>
          </a:p>
          <a:p>
            <a:pPr lvl="2" eaLnBrk="1" latinLnBrk="0" hangingPunct="1"/>
            <a:r>
              <a:rPr lang="zh-CN" altLang="en-US" smtClean="0"/>
              <a:t>第三级</a:t>
            </a:r>
          </a:p>
          <a:p>
            <a:pPr lvl="3" eaLnBrk="1" latinLnBrk="0" hangingPunct="1"/>
            <a:r>
              <a:rPr lang="zh-CN" altLang="en-US" smtClean="0"/>
              <a:t>第四级</a:t>
            </a:r>
          </a:p>
          <a:p>
            <a:pPr lvl="4" eaLnBrk="1" latinLnBrk="0" hangingPunct="1"/>
            <a:r>
              <a:rPr lang="zh-CN" altLang="en-US" smtClean="0"/>
              <a:t>第五级</a:t>
            </a:r>
            <a:endParaRPr kumimoji="0" 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</p:spPr>
        <p:txBody>
          <a:bodyPr/>
          <a:lstStyle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141232" y="5443402"/>
            <a:ext cx="7162800" cy="648232"/>
          </a:xfrm>
          <a:noFill/>
        </p:spPr>
        <p:txBody>
          <a:bodyPr lIns="91440" tIns="0" rIns="91440" anchor="t"/>
          <a:lstStyle>
            <a:lvl1pPr marL="0" marR="18288" indent="0" algn="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zh-CN" altLang="en-US" smtClean="0"/>
              <a:t>单击此处编辑母版文本样式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28600" y="189968"/>
            <a:ext cx="8686800" cy="438912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3200"/>
            </a:lvl1pPr>
            <a:extLst/>
          </a:lstStyle>
          <a:p>
            <a:r>
              <a:rPr kumimoji="0" lang="zh-CN" altLang="en-US" smtClean="0"/>
              <a:t>单击图标添加图片</a:t>
            </a:r>
            <a:endParaRPr kumimoji="0" 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28600" y="4865122"/>
            <a:ext cx="8075432" cy="562672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30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0" name="直角三角形 9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2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1" name="直接连接符 10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燕尾形 11"/>
          <p:cNvSpPr/>
          <p:nvPr/>
        </p:nvSpPr>
        <p:spPr>
          <a:xfrm>
            <a:off x="8664112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13" name="燕尾形 12"/>
          <p:cNvSpPr/>
          <p:nvPr/>
        </p:nvSpPr>
        <p:spPr>
          <a:xfrm>
            <a:off x="8477696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 12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2" name="任意多边形 11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4" name="直角三角形 13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13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5" name="直接连接符 14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标题占位符 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kumimoji="0" lang="zh-CN" altLang="en-US" smtClean="0"/>
              <a:t>单击此处编辑母版标题样式</a:t>
            </a:r>
            <a:endParaRPr kumimoji="0" lang="en-US"/>
          </a:p>
        </p:txBody>
      </p:sp>
      <p:sp>
        <p:nvSpPr>
          <p:cNvPr id="30" name="文本占位符 29"/>
          <p:cNvSpPr>
            <a:spLocks noGrp="1"/>
          </p:cNvSpPr>
          <p:nvPr>
            <p:ph type="body" idx="1"/>
          </p:nvPr>
        </p:nvSpPr>
        <p:spPr>
          <a:xfrm>
            <a:off x="457200" y="1481328"/>
            <a:ext cx="8229600" cy="4525963"/>
          </a:xfrm>
          <a:prstGeom prst="rect">
            <a:avLst/>
          </a:prstGeom>
        </p:spPr>
        <p:txBody>
          <a:bodyPr vert="horz">
            <a:normAutofit/>
          </a:bodyPr>
          <a:lstStyle>
            <a:extLst/>
          </a:lstStyle>
          <a:p>
            <a:pPr lvl="0" eaLnBrk="1" latinLnBrk="0" hangingPunct="1"/>
            <a:r>
              <a:rPr kumimoji="0" lang="zh-CN" altLang="en-US" smtClean="0"/>
              <a:t>单击此处编辑母版文本样式</a:t>
            </a:r>
          </a:p>
          <a:p>
            <a:pPr lvl="1" eaLnBrk="1" latinLnBrk="0" hangingPunct="1"/>
            <a:r>
              <a:rPr kumimoji="0" lang="zh-CN" altLang="en-US" smtClean="0"/>
              <a:t>第二级</a:t>
            </a:r>
          </a:p>
          <a:p>
            <a:pPr lvl="2" eaLnBrk="1" latinLnBrk="0" hangingPunct="1"/>
            <a:r>
              <a:rPr kumimoji="0" lang="zh-CN" altLang="en-US" smtClean="0"/>
              <a:t>第三级</a:t>
            </a:r>
          </a:p>
          <a:p>
            <a:pPr lvl="3" eaLnBrk="1" latinLnBrk="0" hangingPunct="1"/>
            <a:r>
              <a:rPr kumimoji="0" lang="zh-CN" altLang="en-US" smtClean="0"/>
              <a:t>第四级</a:t>
            </a:r>
          </a:p>
          <a:p>
            <a:pPr lvl="4" eaLnBrk="1" latinLnBrk="0" hangingPunct="1"/>
            <a:r>
              <a:rPr kumimoji="0" lang="zh-CN" altLang="en-US" smtClean="0"/>
              <a:t>第五级</a:t>
            </a:r>
            <a:endParaRPr kumimoji="0" lang="en-US"/>
          </a:p>
        </p:txBody>
      </p:sp>
      <p:sp>
        <p:nvSpPr>
          <p:cNvPr id="10" name="日期占位符 9"/>
          <p:cNvSpPr>
            <a:spLocks noGrp="1"/>
          </p:cNvSpPr>
          <p:nvPr>
            <p:ph type="dt" sz="half" idx="2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6/25/2012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22" name="页脚占位符 21"/>
          <p:cNvSpPr>
            <a:spLocks noGrp="1"/>
          </p:cNvSpPr>
          <p:nvPr>
            <p:ph type="ftr" sz="quarter" idx="3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4"/>
          </p:nvPr>
        </p:nvSpPr>
        <p:spPr>
          <a:xfrm>
            <a:off x="8647272" y="6407944"/>
            <a:ext cx="365760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 b="0">
                <a:solidFill>
                  <a:schemeClr val="tx1"/>
                </a:solidFill>
              </a:defRPr>
            </a:lvl1pPr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rtl="0" eaLnBrk="1" latinLnBrk="0" hangingPunct="1">
        <a:spcBef>
          <a:spcPct val="0"/>
        </a:spcBef>
        <a:buNone/>
        <a:defRPr kumimoji="0" sz="4100" b="1" kern="1200">
          <a:solidFill>
            <a:schemeClr val="tx2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56032" algn="l" rtl="0" eaLnBrk="1" latinLnBrk="0" hangingPunct="1">
        <a:spcBef>
          <a:spcPts val="400"/>
        </a:spcBef>
        <a:spcAft>
          <a:spcPts val="0"/>
        </a:spcAft>
        <a:buClr>
          <a:schemeClr val="accent1"/>
        </a:buClr>
        <a:buSzPct val="68000"/>
        <a:buFont typeface="Wingdings 3"/>
        <a:buChar char="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21792" indent="-228600" algn="l" rtl="0" eaLnBrk="1" latinLnBrk="0" hangingPunct="1">
        <a:spcBef>
          <a:spcPts val="324"/>
        </a:spcBef>
        <a:buClr>
          <a:schemeClr val="accent1"/>
        </a:buClr>
        <a:buFont typeface="Verdana"/>
        <a:buChar char="◦"/>
        <a:defRPr kumimoji="0"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59536" indent="-228600" algn="l" rtl="0" eaLnBrk="1" latinLnBrk="0" hangingPunct="1">
        <a:spcBef>
          <a:spcPts val="350"/>
        </a:spcBef>
        <a:buClr>
          <a:schemeClr val="accent2"/>
        </a:buClr>
        <a:buSzPct val="100000"/>
        <a:buFont typeface="Wingdings 2"/>
        <a:buChar char="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430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3.xml"/><Relationship Id="rId7" Type="http://schemas.openxmlformats.org/officeDocument/2006/relationships/image" Target="../media/image3.jpe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2.jpe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4.xml"/><Relationship Id="rId9" Type="http://schemas.openxmlformats.org/officeDocument/2006/relationships/image" Target="../media/image5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wmf"/><Relationship Id="rId3" Type="http://schemas.openxmlformats.org/officeDocument/2006/relationships/tags" Target="../tags/tag36.xml"/><Relationship Id="rId7" Type="http://schemas.openxmlformats.org/officeDocument/2006/relationships/image" Target="../media/image4.png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6" Type="http://schemas.openxmlformats.org/officeDocument/2006/relationships/image" Target="../media/image26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3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wmf"/><Relationship Id="rId3" Type="http://schemas.openxmlformats.org/officeDocument/2006/relationships/tags" Target="../tags/tag41.xml"/><Relationship Id="rId7" Type="http://schemas.openxmlformats.org/officeDocument/2006/relationships/image" Target="../media/image4.png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slideLayout" Target="../slideLayouts/slideLayout2.xml"/><Relationship Id="rId5" Type="http://schemas.openxmlformats.org/officeDocument/2006/relationships/tags" Target="../tags/tag43.xml"/><Relationship Id="rId10" Type="http://schemas.openxmlformats.org/officeDocument/2006/relationships/image" Target="../media/image5.wmf"/><Relationship Id="rId4" Type="http://schemas.openxmlformats.org/officeDocument/2006/relationships/tags" Target="../tags/tag42.xml"/><Relationship Id="rId9" Type="http://schemas.openxmlformats.org/officeDocument/2006/relationships/image" Target="../media/image10.w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46.xml"/><Relationship Id="rId7" Type="http://schemas.openxmlformats.org/officeDocument/2006/relationships/image" Target="../media/image10.wmf"/><Relationship Id="rId2" Type="http://schemas.openxmlformats.org/officeDocument/2006/relationships/tags" Target="../tags/tag45.xml"/><Relationship Id="rId1" Type="http://schemas.openxmlformats.org/officeDocument/2006/relationships/tags" Target="../tags/tag44.xml"/><Relationship Id="rId6" Type="http://schemas.openxmlformats.org/officeDocument/2006/relationships/image" Target="../media/image5.wmf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47.xml"/><Relationship Id="rId9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3" Type="http://schemas.openxmlformats.org/officeDocument/2006/relationships/tags" Target="../tags/tag50.xml"/><Relationship Id="rId7" Type="http://schemas.openxmlformats.org/officeDocument/2006/relationships/tags" Target="../tags/tag54.xml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6" Type="http://schemas.openxmlformats.org/officeDocument/2006/relationships/tags" Target="../tags/tag53.xml"/><Relationship Id="rId11" Type="http://schemas.openxmlformats.org/officeDocument/2006/relationships/image" Target="../media/image25.jpeg"/><Relationship Id="rId5" Type="http://schemas.openxmlformats.org/officeDocument/2006/relationships/tags" Target="../tags/tag52.xml"/><Relationship Id="rId10" Type="http://schemas.openxmlformats.org/officeDocument/2006/relationships/image" Target="../media/image10.wmf"/><Relationship Id="rId4" Type="http://schemas.openxmlformats.org/officeDocument/2006/relationships/tags" Target="../tags/tag51.xml"/><Relationship Id="rId9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wmf"/><Relationship Id="rId3" Type="http://schemas.openxmlformats.org/officeDocument/2006/relationships/tags" Target="../tags/tag7.xml"/><Relationship Id="rId7" Type="http://schemas.openxmlformats.org/officeDocument/2006/relationships/image" Target="../media/image4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7" Type="http://schemas.openxmlformats.org/officeDocument/2006/relationships/image" Target="../media/image8.pn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wmf"/><Relationship Id="rId3" Type="http://schemas.openxmlformats.org/officeDocument/2006/relationships/tags" Target="../tags/tag14.xml"/><Relationship Id="rId7" Type="http://schemas.openxmlformats.org/officeDocument/2006/relationships/image" Target="../media/image5.wmf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image" Target="../media/image9.png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Relationship Id="rId5" Type="http://schemas.openxmlformats.org/officeDocument/2006/relationships/image" Target="../media/image5.wmf"/><Relationship Id="rId4" Type="http://schemas.openxmlformats.org/officeDocument/2006/relationships/image" Target="../media/image10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18.xml"/><Relationship Id="rId7" Type="http://schemas.openxmlformats.org/officeDocument/2006/relationships/image" Target="../media/image4.png"/><Relationship Id="rId12" Type="http://schemas.openxmlformats.org/officeDocument/2006/relationships/image" Target="../media/image10.wmf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5.wmf"/><Relationship Id="rId5" Type="http://schemas.openxmlformats.org/officeDocument/2006/relationships/tags" Target="../tags/tag20.xml"/><Relationship Id="rId10" Type="http://schemas.openxmlformats.org/officeDocument/2006/relationships/image" Target="../media/image14.png"/><Relationship Id="rId4" Type="http://schemas.openxmlformats.org/officeDocument/2006/relationships/tags" Target="../tags/tag19.xml"/><Relationship Id="rId9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29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21.png"/><Relationship Id="rId3" Type="http://schemas.openxmlformats.org/officeDocument/2006/relationships/tags" Target="../tags/tag24.xml"/><Relationship Id="rId21" Type="http://schemas.openxmlformats.org/officeDocument/2006/relationships/image" Target="../media/image23.png"/><Relationship Id="rId7" Type="http://schemas.openxmlformats.org/officeDocument/2006/relationships/tags" Target="../tags/tag28.xml"/><Relationship Id="rId12" Type="http://schemas.openxmlformats.org/officeDocument/2006/relationships/tags" Target="../tags/tag33.xml"/><Relationship Id="rId17" Type="http://schemas.openxmlformats.org/officeDocument/2006/relationships/image" Target="../media/image20.png"/><Relationship Id="rId25" Type="http://schemas.openxmlformats.org/officeDocument/2006/relationships/image" Target="../media/image25.jpeg"/><Relationship Id="rId2" Type="http://schemas.openxmlformats.org/officeDocument/2006/relationships/tags" Target="../tags/tag23.xml"/><Relationship Id="rId16" Type="http://schemas.openxmlformats.org/officeDocument/2006/relationships/image" Target="../media/image19.png"/><Relationship Id="rId20" Type="http://schemas.openxmlformats.org/officeDocument/2006/relationships/image" Target="../media/image4.png"/><Relationship Id="rId1" Type="http://schemas.openxmlformats.org/officeDocument/2006/relationships/tags" Target="../tags/tag22.xml"/><Relationship Id="rId6" Type="http://schemas.openxmlformats.org/officeDocument/2006/relationships/tags" Target="../tags/tag27.xml"/><Relationship Id="rId11" Type="http://schemas.openxmlformats.org/officeDocument/2006/relationships/tags" Target="../tags/tag32.xml"/><Relationship Id="rId24" Type="http://schemas.openxmlformats.org/officeDocument/2006/relationships/image" Target="../media/image10.wmf"/><Relationship Id="rId5" Type="http://schemas.openxmlformats.org/officeDocument/2006/relationships/tags" Target="../tags/tag26.xml"/><Relationship Id="rId15" Type="http://schemas.openxmlformats.org/officeDocument/2006/relationships/image" Target="../media/image18.png"/><Relationship Id="rId23" Type="http://schemas.openxmlformats.org/officeDocument/2006/relationships/image" Target="../media/image15.wmf"/><Relationship Id="rId10" Type="http://schemas.openxmlformats.org/officeDocument/2006/relationships/tags" Target="../tags/tag31.xml"/><Relationship Id="rId19" Type="http://schemas.openxmlformats.org/officeDocument/2006/relationships/image" Target="../media/image22.png"/><Relationship Id="rId4" Type="http://schemas.openxmlformats.org/officeDocument/2006/relationships/tags" Target="../tags/tag25.xml"/><Relationship Id="rId9" Type="http://schemas.openxmlformats.org/officeDocument/2006/relationships/tags" Target="../tags/tag30.xml"/><Relationship Id="rId14" Type="http://schemas.openxmlformats.org/officeDocument/2006/relationships/image" Target="../media/image17.png"/><Relationship Id="rId22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52400"/>
            <a:ext cx="9906000" cy="914399"/>
          </a:xfrm>
        </p:spPr>
        <p:txBody>
          <a:bodyPr>
            <a:noAutofit/>
          </a:bodyPr>
          <a:lstStyle/>
          <a:p>
            <a:pPr algn="l"/>
            <a:r>
              <a:rPr lang="en-US" sz="32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Parallel approximation of min-max problems</a:t>
            </a:r>
            <a:endParaRPr lang="en-US" sz="32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321994" y="2743200"/>
            <a:ext cx="2057400" cy="579393"/>
          </a:xfrm>
        </p:spPr>
        <p:txBody>
          <a:bodyPr>
            <a:normAutofit/>
          </a:bodyPr>
          <a:lstStyle/>
          <a:p>
            <a:r>
              <a:rPr lang="en-US" sz="2800" b="1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Xiaodi</a:t>
            </a:r>
            <a:r>
              <a:rPr lang="en-US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Wu</a:t>
            </a:r>
            <a:endParaRPr lang="en-US" sz="28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524000" y="1143000"/>
            <a:ext cx="8001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with applications to </a:t>
            </a:r>
            <a:r>
              <a:rPr lang="pt-BR" sz="2000" i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classical and quantum zero-sum games</a:t>
            </a:r>
            <a:endParaRPr lang="en-US" sz="2000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864794" y="3322593"/>
            <a:ext cx="3355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EECS, University of Michigan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78713" y="4572000"/>
            <a:ext cx="77890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Joint work with </a:t>
            </a:r>
            <a:r>
              <a:rPr lang="en-US" sz="2000" b="1" dirty="0" smtClean="0">
                <a:solidFill>
                  <a:schemeClr val="accent2">
                    <a:lumMod val="50000"/>
                  </a:schemeClr>
                </a:solidFill>
              </a:rPr>
              <a:t>Gus </a:t>
            </a:r>
            <a:r>
              <a:rPr lang="en-US" sz="2000" b="1" dirty="0" err="1" smtClean="0">
                <a:solidFill>
                  <a:schemeClr val="accent2">
                    <a:lumMod val="50000"/>
                  </a:schemeClr>
                </a:solidFill>
              </a:rPr>
              <a:t>Gutoski</a:t>
            </a:r>
            <a:r>
              <a:rPr lang="en-US" sz="2000" b="1" dirty="0" smtClean="0">
                <a:solidFill>
                  <a:schemeClr val="accent2">
                    <a:lumMod val="50000"/>
                  </a:schemeClr>
                </a:solidFill>
              </a:rPr>
              <a:t> </a:t>
            </a:r>
            <a:r>
              <a:rPr lang="en-US" sz="2000" dirty="0" smtClean="0"/>
              <a:t> at IQC, University of Waterloo</a:t>
            </a:r>
            <a:endParaRPr lang="en-US" sz="2000" dirty="0"/>
          </a:p>
        </p:txBody>
      </p:sp>
      <p:pic>
        <p:nvPicPr>
          <p:cNvPr id="1026" name="Picture 2" descr="http://iqc.uwaterloo.ca/iqc-logo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353175" y="5029200"/>
            <a:ext cx="2790825" cy="1752600"/>
          </a:xfrm>
          <a:prstGeom prst="rect">
            <a:avLst/>
          </a:prstGeom>
          <a:noFill/>
        </p:spPr>
      </p:pic>
      <p:pic>
        <p:nvPicPr>
          <p:cNvPr id="1028" name="Picture 4" descr="http://t3.gstatic.com/images?q=tbn:ANd9GcSPhMaxb5eN8YjkoKKXITZGRYiy7rYlVI8LCNzdlB6pWIjqQxwUmA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0" y="5015592"/>
            <a:ext cx="1828800" cy="1756927"/>
          </a:xfrm>
          <a:prstGeom prst="rect">
            <a:avLst/>
          </a:prstGeom>
          <a:noFill/>
        </p:spPr>
      </p:pic>
      <p:grpSp>
        <p:nvGrpSpPr>
          <p:cNvPr id="9" name="Group 8"/>
          <p:cNvGrpSpPr/>
          <p:nvPr/>
        </p:nvGrpSpPr>
        <p:grpSpPr>
          <a:xfrm>
            <a:off x="685800" y="1905000"/>
            <a:ext cx="5062538" cy="1905000"/>
            <a:chOff x="804862" y="1981200"/>
            <a:chExt cx="5367338" cy="1981200"/>
          </a:xfrm>
        </p:grpSpPr>
        <p:grpSp>
          <p:nvGrpSpPr>
            <p:cNvPr id="10" name="Group 194"/>
            <p:cNvGrpSpPr/>
            <p:nvPr/>
          </p:nvGrpSpPr>
          <p:grpSpPr>
            <a:xfrm>
              <a:off x="804862" y="2247900"/>
              <a:ext cx="5367338" cy="1714500"/>
              <a:chOff x="804862" y="2247900"/>
              <a:chExt cx="5367338" cy="1714500"/>
            </a:xfrm>
          </p:grpSpPr>
          <p:sp>
            <p:nvSpPr>
              <p:cNvPr id="272" name="Rectangle 57"/>
              <p:cNvSpPr>
                <a:spLocks noChangeAspect="1" noChangeArrowheads="1"/>
              </p:cNvSpPr>
              <p:nvPr/>
            </p:nvSpPr>
            <p:spPr bwMode="auto">
              <a:xfrm>
                <a:off x="3471862" y="36195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73" name="Line 58"/>
              <p:cNvSpPr>
                <a:spLocks noChangeAspect="1" noChangeShapeType="1"/>
              </p:cNvSpPr>
              <p:nvPr/>
            </p:nvSpPr>
            <p:spPr bwMode="auto">
              <a:xfrm flipV="1">
                <a:off x="1033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Line 59"/>
              <p:cNvSpPr>
                <a:spLocks noChangeAspect="1" noChangeShapeType="1"/>
              </p:cNvSpPr>
              <p:nvPr/>
            </p:nvSpPr>
            <p:spPr bwMode="auto">
              <a:xfrm>
                <a:off x="1382712" y="25908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Line 60"/>
              <p:cNvSpPr>
                <a:spLocks noChangeAspect="1" noChangeShapeType="1"/>
              </p:cNvSpPr>
              <p:nvPr/>
            </p:nvSpPr>
            <p:spPr bwMode="auto">
              <a:xfrm>
                <a:off x="3776662" y="37719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Line 61"/>
              <p:cNvSpPr>
                <a:spLocks noChangeAspect="1" noChangeShapeType="1"/>
              </p:cNvSpPr>
              <p:nvPr/>
            </p:nvSpPr>
            <p:spPr bwMode="auto">
              <a:xfrm flipV="1">
                <a:off x="1795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Line 62"/>
              <p:cNvSpPr>
                <a:spLocks noChangeAspect="1" noChangeShapeType="1"/>
              </p:cNvSpPr>
              <p:nvPr/>
            </p:nvSpPr>
            <p:spPr bwMode="auto">
              <a:xfrm>
                <a:off x="4538662" y="37719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Rectangle 63"/>
              <p:cNvSpPr>
                <a:spLocks noChangeAspect="1" noChangeArrowheads="1"/>
              </p:cNvSpPr>
              <p:nvPr/>
            </p:nvSpPr>
            <p:spPr bwMode="auto">
              <a:xfrm>
                <a:off x="4995862" y="36195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 baseline="-25000"/>
              </a:p>
            </p:txBody>
          </p:sp>
          <p:sp>
            <p:nvSpPr>
              <p:cNvPr id="279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2557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Line 65"/>
              <p:cNvSpPr>
                <a:spLocks noChangeAspect="1" noChangeShapeType="1"/>
              </p:cNvSpPr>
              <p:nvPr/>
            </p:nvSpPr>
            <p:spPr bwMode="auto">
              <a:xfrm>
                <a:off x="2906712" y="25908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1" name="Picture 66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1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4303712" y="37338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82" name="Rectangle 67"/>
              <p:cNvSpPr>
                <a:spLocks noChangeAspect="1" noChangeArrowheads="1"/>
              </p:cNvSpPr>
              <p:nvPr/>
            </p:nvSpPr>
            <p:spPr bwMode="auto">
              <a:xfrm>
                <a:off x="804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83" name="Line 68"/>
              <p:cNvSpPr>
                <a:spLocks noChangeAspect="1" noChangeShapeType="1"/>
              </p:cNvSpPr>
              <p:nvPr/>
            </p:nvSpPr>
            <p:spPr bwMode="auto">
              <a:xfrm>
                <a:off x="1109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Line 69"/>
              <p:cNvSpPr>
                <a:spLocks noChangeAspect="1" noChangeShapeType="1"/>
              </p:cNvSpPr>
              <p:nvPr/>
            </p:nvSpPr>
            <p:spPr bwMode="auto">
              <a:xfrm>
                <a:off x="1871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Line 70"/>
              <p:cNvSpPr>
                <a:spLocks noChangeAspect="1" noChangeShapeType="1"/>
              </p:cNvSpPr>
              <p:nvPr/>
            </p:nvSpPr>
            <p:spPr bwMode="auto">
              <a:xfrm>
                <a:off x="2633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6" name="Picture 71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2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398712" y="30480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87" name="Line 72"/>
              <p:cNvSpPr>
                <a:spLocks noChangeAspect="1" noChangeShapeType="1"/>
              </p:cNvSpPr>
              <p:nvPr/>
            </p:nvSpPr>
            <p:spPr bwMode="auto">
              <a:xfrm>
                <a:off x="3395662" y="30861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3662362" y="32766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Line 74"/>
              <p:cNvSpPr>
                <a:spLocks noChangeAspect="1" noChangeShapeType="1"/>
              </p:cNvSpPr>
              <p:nvPr/>
            </p:nvSpPr>
            <p:spPr bwMode="auto">
              <a:xfrm>
                <a:off x="4011612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Line 75"/>
              <p:cNvSpPr>
                <a:spLocks noChangeAspect="1" noChangeShapeType="1"/>
              </p:cNvSpPr>
              <p:nvPr/>
            </p:nvSpPr>
            <p:spPr bwMode="auto">
              <a:xfrm>
                <a:off x="1490662" y="24003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Line 76"/>
              <p:cNvSpPr>
                <a:spLocks noChangeAspect="1" noChangeShapeType="1"/>
              </p:cNvSpPr>
              <p:nvPr/>
            </p:nvSpPr>
            <p:spPr bwMode="auto">
              <a:xfrm>
                <a:off x="2252662" y="24003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Line 77"/>
              <p:cNvSpPr>
                <a:spLocks noChangeAspect="1" noChangeShapeType="1"/>
              </p:cNvSpPr>
              <p:nvPr/>
            </p:nvSpPr>
            <p:spPr bwMode="auto">
              <a:xfrm flipV="1">
                <a:off x="5186362" y="32766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Line 78"/>
              <p:cNvSpPr>
                <a:spLocks noChangeAspect="1" noChangeShapeType="1"/>
              </p:cNvSpPr>
              <p:nvPr/>
            </p:nvSpPr>
            <p:spPr bwMode="auto">
              <a:xfrm>
                <a:off x="3325812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94" name="Picture 79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3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017712" y="23622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95" name="Rectangle 80"/>
              <p:cNvSpPr>
                <a:spLocks noChangeAspect="1" noChangeArrowheads="1"/>
              </p:cNvSpPr>
              <p:nvPr/>
            </p:nvSpPr>
            <p:spPr bwMode="auto">
              <a:xfrm>
                <a:off x="1185862" y="22479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96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2709862" y="22479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 baseline="-25000"/>
              </a:p>
            </p:txBody>
          </p:sp>
          <p:sp>
            <p:nvSpPr>
              <p:cNvPr id="297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1566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298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3090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i="1" baseline="-25000"/>
              </a:p>
            </p:txBody>
          </p:sp>
          <p:sp>
            <p:nvSpPr>
              <p:cNvPr id="299" name="Line 84"/>
              <p:cNvSpPr>
                <a:spLocks noChangeAspect="1" noChangeShapeType="1"/>
              </p:cNvSpPr>
              <p:nvPr/>
            </p:nvSpPr>
            <p:spPr bwMode="auto">
              <a:xfrm>
                <a:off x="4827587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AutoShape 85"/>
              <p:cNvSpPr>
                <a:spLocks noChangeAspect="1" noChangeArrowheads="1"/>
              </p:cNvSpPr>
              <p:nvPr/>
            </p:nvSpPr>
            <p:spPr bwMode="auto">
              <a:xfrm>
                <a:off x="5986462" y="3009900"/>
                <a:ext cx="185738" cy="185738"/>
              </a:xfrm>
              <a:prstGeom prst="homePlate">
                <a:avLst>
                  <a:gd name="adj" fmla="val 8815"/>
                </a:avLst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/>
              </a:p>
            </p:txBody>
          </p:sp>
          <p:sp>
            <p:nvSpPr>
              <p:cNvPr id="301" name="Line 69"/>
              <p:cNvSpPr>
                <a:spLocks noChangeAspect="1" noChangeShapeType="1"/>
              </p:cNvSpPr>
              <p:nvPr/>
            </p:nvSpPr>
            <p:spPr bwMode="auto">
              <a:xfrm>
                <a:off x="4038600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Line 70"/>
              <p:cNvSpPr>
                <a:spLocks noChangeAspect="1" noChangeShapeType="1"/>
              </p:cNvSpPr>
              <p:nvPr/>
            </p:nvSpPr>
            <p:spPr bwMode="auto">
              <a:xfrm>
                <a:off x="4800600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3" name="Picture 71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4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4565650" y="30480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04" name="Line 72"/>
              <p:cNvSpPr>
                <a:spLocks noChangeAspect="1" noChangeShapeType="1"/>
              </p:cNvSpPr>
              <p:nvPr/>
            </p:nvSpPr>
            <p:spPr bwMode="auto">
              <a:xfrm>
                <a:off x="5562600" y="30861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3733800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306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5257800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i="1" baseline="-25000"/>
              </a:p>
            </p:txBody>
          </p:sp>
        </p:grpSp>
        <p:grpSp>
          <p:nvGrpSpPr>
            <p:cNvPr id="11" name="Group 165"/>
            <p:cNvGrpSpPr>
              <a:grpSpLocks/>
            </p:cNvGrpSpPr>
            <p:nvPr/>
          </p:nvGrpSpPr>
          <p:grpSpPr bwMode="auto">
            <a:xfrm>
              <a:off x="5410200" y="2667000"/>
              <a:ext cx="304800" cy="381000"/>
              <a:chOff x="6400800" y="3657600"/>
              <a:chExt cx="955675" cy="1219201"/>
            </a:xfrm>
          </p:grpSpPr>
          <p:sp>
            <p:nvSpPr>
              <p:cNvPr id="244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5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46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47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61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8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50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" name="Group 165"/>
            <p:cNvGrpSpPr>
              <a:grpSpLocks/>
            </p:cNvGrpSpPr>
            <p:nvPr/>
          </p:nvGrpSpPr>
          <p:grpSpPr bwMode="auto">
            <a:xfrm>
              <a:off x="3886200" y="2667000"/>
              <a:ext cx="304800" cy="381000"/>
              <a:chOff x="6400800" y="3657600"/>
              <a:chExt cx="955675" cy="1219201"/>
            </a:xfrm>
          </p:grpSpPr>
          <p:sp>
            <p:nvSpPr>
              <p:cNvPr id="216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7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18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19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22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" name="Group 165"/>
            <p:cNvGrpSpPr>
              <a:grpSpLocks/>
            </p:cNvGrpSpPr>
            <p:nvPr/>
          </p:nvGrpSpPr>
          <p:grpSpPr bwMode="auto">
            <a:xfrm>
              <a:off x="3276600" y="2667000"/>
              <a:ext cx="304800" cy="381000"/>
              <a:chOff x="6400800" y="3657600"/>
              <a:chExt cx="955675" cy="1219201"/>
            </a:xfrm>
          </p:grpSpPr>
          <p:sp>
            <p:nvSpPr>
              <p:cNvPr id="188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89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90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91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05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2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94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3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" name="Group 165"/>
            <p:cNvGrpSpPr>
              <a:grpSpLocks/>
            </p:cNvGrpSpPr>
            <p:nvPr/>
          </p:nvGrpSpPr>
          <p:grpSpPr bwMode="auto">
            <a:xfrm>
              <a:off x="2895600" y="1981200"/>
              <a:ext cx="304800" cy="381000"/>
              <a:chOff x="6400800" y="3657600"/>
              <a:chExt cx="955675" cy="1219201"/>
            </a:xfrm>
          </p:grpSpPr>
          <p:sp>
            <p:nvSpPr>
              <p:cNvPr id="160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61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2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63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77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4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66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" name="Group 165"/>
            <p:cNvGrpSpPr>
              <a:grpSpLocks/>
            </p:cNvGrpSpPr>
            <p:nvPr/>
          </p:nvGrpSpPr>
          <p:grpSpPr bwMode="auto">
            <a:xfrm>
              <a:off x="1447800" y="1981200"/>
              <a:ext cx="304800" cy="381000"/>
              <a:chOff x="6400800" y="3657600"/>
              <a:chExt cx="955675" cy="1219201"/>
            </a:xfrm>
          </p:grpSpPr>
          <p:sp>
            <p:nvSpPr>
              <p:cNvPr id="132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33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4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5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49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6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38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" name="Group 165"/>
            <p:cNvGrpSpPr>
              <a:grpSpLocks/>
            </p:cNvGrpSpPr>
            <p:nvPr/>
          </p:nvGrpSpPr>
          <p:grpSpPr bwMode="auto">
            <a:xfrm>
              <a:off x="3657600" y="3352800"/>
              <a:ext cx="304800" cy="381000"/>
              <a:chOff x="6400800" y="3657600"/>
              <a:chExt cx="955675" cy="1219201"/>
            </a:xfrm>
          </p:grpSpPr>
          <p:sp>
            <p:nvSpPr>
              <p:cNvPr id="104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05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6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7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21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10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" name="Group 165"/>
            <p:cNvGrpSpPr>
              <a:grpSpLocks/>
            </p:cNvGrpSpPr>
            <p:nvPr/>
          </p:nvGrpSpPr>
          <p:grpSpPr bwMode="auto">
            <a:xfrm>
              <a:off x="5181600" y="3352800"/>
              <a:ext cx="304800" cy="381000"/>
              <a:chOff x="6400800" y="3657600"/>
              <a:chExt cx="955675" cy="1219201"/>
            </a:xfrm>
          </p:grpSpPr>
          <p:sp>
            <p:nvSpPr>
              <p:cNvPr id="76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7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8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9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93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0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82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1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" name="Group 165"/>
            <p:cNvGrpSpPr>
              <a:grpSpLocks/>
            </p:cNvGrpSpPr>
            <p:nvPr/>
          </p:nvGrpSpPr>
          <p:grpSpPr bwMode="auto">
            <a:xfrm>
              <a:off x="1752600" y="2667000"/>
              <a:ext cx="304800" cy="381000"/>
              <a:chOff x="6400800" y="3657600"/>
              <a:chExt cx="955675" cy="1219201"/>
            </a:xfrm>
          </p:grpSpPr>
          <p:sp>
            <p:nvSpPr>
              <p:cNvPr id="48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9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0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51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65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54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" name="Group 165"/>
            <p:cNvGrpSpPr>
              <a:grpSpLocks/>
            </p:cNvGrpSpPr>
            <p:nvPr/>
          </p:nvGrpSpPr>
          <p:grpSpPr bwMode="auto">
            <a:xfrm>
              <a:off x="990600" y="2667000"/>
              <a:ext cx="304800" cy="381000"/>
              <a:chOff x="6400800" y="3657600"/>
              <a:chExt cx="955675" cy="1219201"/>
            </a:xfrm>
          </p:grpSpPr>
          <p:sp>
            <p:nvSpPr>
              <p:cNvPr id="20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2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37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6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2"/>
          <p:cNvSpPr>
            <a:spLocks noChangeArrowheads="1"/>
          </p:cNvSpPr>
          <p:nvPr/>
        </p:nvSpPr>
        <p:spPr bwMode="auto">
          <a:xfrm>
            <a:off x="7391400" y="3688080"/>
            <a:ext cx="1371600" cy="1219200"/>
          </a:xfrm>
          <a:prstGeom prst="homePlate">
            <a:avLst>
              <a:gd name="adj" fmla="val 991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accept </a:t>
            </a:r>
            <a:r>
              <a:rPr lang="en-US" i="1"/>
              <a:t>x</a:t>
            </a:r>
            <a:r>
              <a:rPr lang="en-US"/>
              <a:t>,</a:t>
            </a:r>
          </a:p>
          <a:p>
            <a:pPr algn="ctr"/>
            <a:r>
              <a:rPr lang="en-US"/>
              <a:t>reject </a:t>
            </a:r>
            <a:r>
              <a:rPr lang="en-US" i="1"/>
              <a:t>x</a:t>
            </a:r>
          </a:p>
        </p:txBody>
      </p:sp>
      <p:pic>
        <p:nvPicPr>
          <p:cNvPr id="5" name="Picture 31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81000" y="792480"/>
            <a:ext cx="8369300" cy="131127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6" name="Rectangle 32"/>
          <p:cNvSpPr>
            <a:spLocks noChangeArrowheads="1"/>
          </p:cNvSpPr>
          <p:nvPr/>
        </p:nvSpPr>
        <p:spPr bwMode="auto">
          <a:xfrm>
            <a:off x="2362200" y="5364480"/>
            <a:ext cx="609600" cy="685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7" name="Line 33"/>
          <p:cNvSpPr>
            <a:spLocks noChangeShapeType="1"/>
          </p:cNvSpPr>
          <p:nvPr/>
        </p:nvSpPr>
        <p:spPr bwMode="auto">
          <a:xfrm flipV="1">
            <a:off x="2057400" y="330708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Line 34"/>
          <p:cNvSpPr>
            <a:spLocks noChangeShapeType="1"/>
          </p:cNvSpPr>
          <p:nvPr/>
        </p:nvSpPr>
        <p:spPr bwMode="auto">
          <a:xfrm>
            <a:off x="2755900" y="330708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" name="Line 35"/>
          <p:cNvSpPr>
            <a:spLocks noChangeShapeType="1"/>
          </p:cNvSpPr>
          <p:nvPr/>
        </p:nvSpPr>
        <p:spPr bwMode="auto">
          <a:xfrm>
            <a:off x="2971800" y="56692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Line 36"/>
          <p:cNvSpPr>
            <a:spLocks noChangeShapeType="1"/>
          </p:cNvSpPr>
          <p:nvPr/>
        </p:nvSpPr>
        <p:spPr bwMode="auto">
          <a:xfrm flipV="1">
            <a:off x="3581400" y="330708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" name="Line 37"/>
          <p:cNvSpPr>
            <a:spLocks noChangeShapeType="1"/>
          </p:cNvSpPr>
          <p:nvPr/>
        </p:nvSpPr>
        <p:spPr bwMode="auto">
          <a:xfrm>
            <a:off x="4495800" y="56692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2" name="Rectangle 38"/>
          <p:cNvSpPr>
            <a:spLocks noChangeArrowheads="1"/>
          </p:cNvSpPr>
          <p:nvPr/>
        </p:nvSpPr>
        <p:spPr bwMode="auto">
          <a:xfrm>
            <a:off x="5410200" y="5364480"/>
            <a:ext cx="609600" cy="685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13" name="Line 39"/>
          <p:cNvSpPr>
            <a:spLocks noChangeShapeType="1"/>
          </p:cNvSpPr>
          <p:nvPr/>
        </p:nvSpPr>
        <p:spPr bwMode="auto">
          <a:xfrm flipV="1">
            <a:off x="5105400" y="330708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4" name="Line 40"/>
          <p:cNvSpPr>
            <a:spLocks noChangeShapeType="1"/>
          </p:cNvSpPr>
          <p:nvPr/>
        </p:nvSpPr>
        <p:spPr bwMode="auto">
          <a:xfrm>
            <a:off x="5803900" y="330708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5" name="Picture 41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25900" y="5593080"/>
            <a:ext cx="317500" cy="6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" name="Rectangle 42"/>
          <p:cNvSpPr>
            <a:spLocks noChangeArrowheads="1"/>
          </p:cNvSpPr>
          <p:nvPr/>
        </p:nvSpPr>
        <p:spPr bwMode="auto">
          <a:xfrm>
            <a:off x="1600200" y="3992880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17" name="Line 43"/>
          <p:cNvSpPr>
            <a:spLocks noChangeShapeType="1"/>
          </p:cNvSpPr>
          <p:nvPr/>
        </p:nvSpPr>
        <p:spPr bwMode="auto">
          <a:xfrm>
            <a:off x="2209800" y="42976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8" name="Line 44"/>
          <p:cNvSpPr>
            <a:spLocks noChangeShapeType="1"/>
          </p:cNvSpPr>
          <p:nvPr/>
        </p:nvSpPr>
        <p:spPr bwMode="auto">
          <a:xfrm>
            <a:off x="3733800" y="42976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9" name="Line 45"/>
          <p:cNvSpPr>
            <a:spLocks noChangeShapeType="1"/>
          </p:cNvSpPr>
          <p:nvPr/>
        </p:nvSpPr>
        <p:spPr bwMode="auto">
          <a:xfrm>
            <a:off x="5257800" y="42976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0" name="Picture 46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787900" y="4221480"/>
            <a:ext cx="317500" cy="6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1" name="Line 47"/>
          <p:cNvSpPr>
            <a:spLocks noChangeShapeType="1"/>
          </p:cNvSpPr>
          <p:nvPr/>
        </p:nvSpPr>
        <p:spPr bwMode="auto">
          <a:xfrm>
            <a:off x="6781800" y="429768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" name="Line 48"/>
          <p:cNvSpPr>
            <a:spLocks noChangeShapeType="1"/>
          </p:cNvSpPr>
          <p:nvPr/>
        </p:nvSpPr>
        <p:spPr bwMode="auto">
          <a:xfrm flipV="1">
            <a:off x="2743200" y="467868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" name="Line 49"/>
          <p:cNvSpPr>
            <a:spLocks noChangeShapeType="1"/>
          </p:cNvSpPr>
          <p:nvPr/>
        </p:nvSpPr>
        <p:spPr bwMode="auto">
          <a:xfrm>
            <a:off x="3441700" y="467868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4" name="Line 50"/>
          <p:cNvSpPr>
            <a:spLocks noChangeShapeType="1"/>
          </p:cNvSpPr>
          <p:nvPr/>
        </p:nvSpPr>
        <p:spPr bwMode="auto">
          <a:xfrm>
            <a:off x="2971800" y="29006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" name="Line 51"/>
          <p:cNvSpPr>
            <a:spLocks noChangeShapeType="1"/>
          </p:cNvSpPr>
          <p:nvPr/>
        </p:nvSpPr>
        <p:spPr bwMode="auto">
          <a:xfrm>
            <a:off x="4495800" y="290068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6" name="Line 52"/>
          <p:cNvSpPr>
            <a:spLocks noChangeShapeType="1"/>
          </p:cNvSpPr>
          <p:nvPr/>
        </p:nvSpPr>
        <p:spPr bwMode="auto">
          <a:xfrm flipV="1">
            <a:off x="5791200" y="467868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" name="Line 53"/>
          <p:cNvSpPr>
            <a:spLocks noChangeShapeType="1"/>
          </p:cNvSpPr>
          <p:nvPr/>
        </p:nvSpPr>
        <p:spPr bwMode="auto">
          <a:xfrm>
            <a:off x="2070100" y="467868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8" name="Picture 54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25900" y="2824480"/>
            <a:ext cx="317500" cy="6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9" name="Rectangle 55"/>
          <p:cNvSpPr>
            <a:spLocks noChangeArrowheads="1"/>
          </p:cNvSpPr>
          <p:nvPr/>
        </p:nvSpPr>
        <p:spPr bwMode="auto">
          <a:xfrm>
            <a:off x="2362200" y="2595880"/>
            <a:ext cx="609600" cy="6858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30" name="Rectangle 56"/>
          <p:cNvSpPr>
            <a:spLocks noChangeArrowheads="1"/>
          </p:cNvSpPr>
          <p:nvPr/>
        </p:nvSpPr>
        <p:spPr bwMode="auto">
          <a:xfrm>
            <a:off x="5410200" y="2595880"/>
            <a:ext cx="609600" cy="6858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31" name="Rectangle 57"/>
          <p:cNvSpPr>
            <a:spLocks noChangeArrowheads="1"/>
          </p:cNvSpPr>
          <p:nvPr/>
        </p:nvSpPr>
        <p:spPr bwMode="auto">
          <a:xfrm>
            <a:off x="3124200" y="3992880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32" name="Rectangle 58"/>
          <p:cNvSpPr>
            <a:spLocks noChangeArrowheads="1"/>
          </p:cNvSpPr>
          <p:nvPr/>
        </p:nvSpPr>
        <p:spPr bwMode="auto">
          <a:xfrm>
            <a:off x="6172200" y="3992880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i="1" baseline="-25000"/>
          </a:p>
        </p:txBody>
      </p:sp>
      <p:sp>
        <p:nvSpPr>
          <p:cNvPr id="33" name="Line 59"/>
          <p:cNvSpPr>
            <a:spLocks noChangeShapeType="1"/>
          </p:cNvSpPr>
          <p:nvPr/>
        </p:nvSpPr>
        <p:spPr bwMode="auto">
          <a:xfrm>
            <a:off x="5073650" y="467868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4" name="Text Box 60"/>
          <p:cNvSpPr txBox="1">
            <a:spLocks noChangeArrowheads="1"/>
          </p:cNvSpPr>
          <p:nvPr/>
        </p:nvSpPr>
        <p:spPr bwMode="auto">
          <a:xfrm>
            <a:off x="3429000" y="5872480"/>
            <a:ext cx="1411288" cy="482600"/>
          </a:xfrm>
          <a:prstGeom prst="rect">
            <a:avLst/>
          </a:prstGeom>
          <a:noFill/>
          <a:ln w="25400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no-prover</a:t>
            </a:r>
          </a:p>
        </p:txBody>
      </p:sp>
      <p:sp>
        <p:nvSpPr>
          <p:cNvPr id="35" name="Text Box 63"/>
          <p:cNvSpPr txBox="1">
            <a:spLocks noChangeArrowheads="1"/>
          </p:cNvSpPr>
          <p:nvPr/>
        </p:nvSpPr>
        <p:spPr bwMode="auto">
          <a:xfrm>
            <a:off x="762000" y="3383280"/>
            <a:ext cx="1104900" cy="482600"/>
          </a:xfrm>
          <a:prstGeom prst="rect">
            <a:avLst/>
          </a:prstGeom>
          <a:noFill/>
          <a:ln w="25400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verifier</a:t>
            </a:r>
          </a:p>
        </p:txBody>
      </p:sp>
      <p:sp>
        <p:nvSpPr>
          <p:cNvPr id="36" name="AutoShape 64"/>
          <p:cNvSpPr>
            <a:spLocks noChangeArrowheads="1"/>
          </p:cNvSpPr>
          <p:nvPr/>
        </p:nvSpPr>
        <p:spPr bwMode="auto">
          <a:xfrm>
            <a:off x="304800" y="2773680"/>
            <a:ext cx="762000" cy="304800"/>
          </a:xfrm>
          <a:prstGeom prst="homePlate">
            <a:avLst>
              <a:gd name="adj" fmla="val 2203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i="1"/>
              <a:t>x</a:t>
            </a:r>
          </a:p>
        </p:txBody>
      </p:sp>
      <p:sp>
        <p:nvSpPr>
          <p:cNvPr id="37" name="Line 65"/>
          <p:cNvSpPr>
            <a:spLocks noChangeShapeType="1"/>
          </p:cNvSpPr>
          <p:nvPr/>
        </p:nvSpPr>
        <p:spPr bwMode="auto">
          <a:xfrm>
            <a:off x="1066800" y="292608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8" name="AutoShape 66"/>
          <p:cNvSpPr>
            <a:spLocks noChangeArrowheads="1"/>
          </p:cNvSpPr>
          <p:nvPr/>
        </p:nvSpPr>
        <p:spPr bwMode="auto">
          <a:xfrm>
            <a:off x="304800" y="5516880"/>
            <a:ext cx="762000" cy="304800"/>
          </a:xfrm>
          <a:prstGeom prst="homePlate">
            <a:avLst>
              <a:gd name="adj" fmla="val 2203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i="1"/>
              <a:t>x</a:t>
            </a:r>
          </a:p>
        </p:txBody>
      </p:sp>
      <p:sp>
        <p:nvSpPr>
          <p:cNvPr id="39" name="Line 67"/>
          <p:cNvSpPr>
            <a:spLocks noChangeShapeType="1"/>
          </p:cNvSpPr>
          <p:nvPr/>
        </p:nvSpPr>
        <p:spPr bwMode="auto">
          <a:xfrm>
            <a:off x="1066800" y="566928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0" name="AutoShape 68"/>
          <p:cNvSpPr>
            <a:spLocks noChangeArrowheads="1"/>
          </p:cNvSpPr>
          <p:nvPr/>
        </p:nvSpPr>
        <p:spPr bwMode="auto">
          <a:xfrm>
            <a:off x="304800" y="4145280"/>
            <a:ext cx="762000" cy="304800"/>
          </a:xfrm>
          <a:prstGeom prst="homePlate">
            <a:avLst>
              <a:gd name="adj" fmla="val 2203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i="1"/>
              <a:t>x</a:t>
            </a:r>
          </a:p>
        </p:txBody>
      </p:sp>
      <p:sp>
        <p:nvSpPr>
          <p:cNvPr id="41" name="Line 69"/>
          <p:cNvSpPr>
            <a:spLocks noChangeShapeType="1"/>
          </p:cNvSpPr>
          <p:nvPr/>
        </p:nvSpPr>
        <p:spPr bwMode="auto">
          <a:xfrm>
            <a:off x="1066800" y="429768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" name="Group 102"/>
          <p:cNvGrpSpPr>
            <a:grpSpLocks/>
          </p:cNvGrpSpPr>
          <p:nvPr/>
        </p:nvGrpSpPr>
        <p:grpSpPr bwMode="auto">
          <a:xfrm>
            <a:off x="1828800" y="5821680"/>
            <a:ext cx="501606" cy="731520"/>
            <a:chOff x="4108450" y="2111375"/>
            <a:chExt cx="1450975" cy="1717675"/>
          </a:xfrm>
        </p:grpSpPr>
        <p:sp>
          <p:nvSpPr>
            <p:cNvPr id="43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" name="Group 57"/>
          <p:cNvGrpSpPr>
            <a:grpSpLocks/>
          </p:cNvGrpSpPr>
          <p:nvPr/>
        </p:nvGrpSpPr>
        <p:grpSpPr bwMode="auto">
          <a:xfrm>
            <a:off x="1676400" y="2087880"/>
            <a:ext cx="662866" cy="731520"/>
            <a:chOff x="3810000" y="2463800"/>
            <a:chExt cx="1765300" cy="1520825"/>
          </a:xfrm>
        </p:grpSpPr>
        <p:sp>
          <p:nvSpPr>
            <p:cNvPr id="83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6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914400" y="3992880"/>
            <a:ext cx="778431" cy="1055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7" name="Text Box 61"/>
          <p:cNvSpPr txBox="1">
            <a:spLocks noChangeArrowheads="1"/>
          </p:cNvSpPr>
          <p:nvPr/>
        </p:nvSpPr>
        <p:spPr bwMode="auto">
          <a:xfrm>
            <a:off x="3429000" y="2164080"/>
            <a:ext cx="1512888" cy="4826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yes-</a:t>
            </a:r>
            <a:r>
              <a:rPr lang="en-US" dirty="0" err="1"/>
              <a:t>prover</a:t>
            </a:r>
            <a:endParaRPr lang="en-US" dirty="0"/>
          </a:p>
        </p:txBody>
      </p:sp>
      <p:sp>
        <p:nvSpPr>
          <p:cNvPr id="128" name="Title 2"/>
          <p:cNvSpPr>
            <a:spLocks noGrp="1"/>
          </p:cNvSpPr>
          <p:nvPr>
            <p:ph type="title"/>
          </p:nvPr>
        </p:nvSpPr>
        <p:spPr>
          <a:xfrm>
            <a:off x="152400" y="0"/>
            <a:ext cx="7467600" cy="639762"/>
          </a:xfrm>
        </p:spPr>
        <p:txBody>
          <a:bodyPr>
            <a:normAutofit fontScale="90000"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2800" b="1" cap="all" dirty="0" smtClean="0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Proof Verification w/ </a:t>
            </a:r>
            <a:r>
              <a:rPr lang="en-US" sz="2800" b="1" cap="all" dirty="0" smtClean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</a:rPr>
              <a:t>zero-sum Games</a:t>
            </a:r>
            <a:endParaRPr lang="en-US" sz="2800" b="1" cap="all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sp>
        <p:nvSpPr>
          <p:cNvPr id="3" name="右大括号 2"/>
          <p:cNvSpPr/>
          <p:nvPr/>
        </p:nvSpPr>
        <p:spPr>
          <a:xfrm>
            <a:off x="5029200" y="2196310"/>
            <a:ext cx="457200" cy="4120261"/>
          </a:xfrm>
          <a:prstGeom prst="rightBrace">
            <a:avLst/>
          </a:pr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TextBox 81"/>
          <p:cNvSpPr txBox="1"/>
          <p:nvPr/>
        </p:nvSpPr>
        <p:spPr>
          <a:xfrm>
            <a:off x="5538137" y="4038600"/>
            <a:ext cx="14722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Two players</a:t>
            </a:r>
            <a:endParaRPr lang="zh-CN" altLang="en-US" sz="20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55432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1000" y="698500"/>
            <a:ext cx="8369300" cy="516890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5" name="Title 2"/>
          <p:cNvSpPr txBox="1">
            <a:spLocks/>
          </p:cNvSpPr>
          <p:nvPr/>
        </p:nvSpPr>
        <p:spPr>
          <a:xfrm>
            <a:off x="152400" y="0"/>
            <a:ext cx="7467600" cy="639762"/>
          </a:xfrm>
          <a:prstGeom prst="rect">
            <a:avLst/>
          </a:prstGeom>
        </p:spPr>
        <p:txBody>
          <a:bodyPr vert="horz" rtlCol="0" anchor="ctr">
            <a:normAutofit fontScale="90000"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100" b="1" kern="120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extLst/>
          </a:lstStyle>
          <a:p>
            <a:r>
              <a:rPr lang="en-US" sz="2800" cap="all" smtClean="0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Proof Verification w/ </a:t>
            </a:r>
            <a:r>
              <a:rPr lang="en-US" sz="2800" cap="all" smtClean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</a:rPr>
              <a:t>zero-sum Games</a:t>
            </a:r>
            <a:endParaRPr lang="en-US" sz="2800" cap="all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sp>
        <p:nvSpPr>
          <p:cNvPr id="6" name="Cloud 439"/>
          <p:cNvSpPr/>
          <p:nvPr/>
        </p:nvSpPr>
        <p:spPr>
          <a:xfrm>
            <a:off x="2286000" y="2514600"/>
            <a:ext cx="4572000" cy="24384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rgbClr val="008000"/>
                </a:solidFill>
              </a:rPr>
              <a:t>behavior at equilibrium points</a:t>
            </a:r>
            <a:endParaRPr lang="en-US" sz="2400" b="1" dirty="0">
              <a:solidFill>
                <a:srgbClr val="008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/>
          <p:cNvGrpSpPr/>
          <p:nvPr/>
        </p:nvGrpSpPr>
        <p:grpSpPr>
          <a:xfrm>
            <a:off x="957262" y="3276600"/>
            <a:ext cx="3081338" cy="1714500"/>
            <a:chOff x="3352800" y="3314700"/>
            <a:chExt cx="3081338" cy="1714500"/>
          </a:xfrm>
        </p:grpSpPr>
        <p:sp>
          <p:nvSpPr>
            <p:cNvPr id="128" name="Rectangle 57"/>
            <p:cNvSpPr>
              <a:spLocks noChangeAspect="1" noChangeArrowheads="1"/>
            </p:cNvSpPr>
            <p:nvPr/>
          </p:nvSpPr>
          <p:spPr bwMode="auto">
            <a:xfrm>
              <a:off x="3733800" y="4686300"/>
              <a:ext cx="304800" cy="3429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129" name="Line 58"/>
            <p:cNvSpPr>
              <a:spLocks noChangeAspect="1" noChangeShapeType="1"/>
            </p:cNvSpPr>
            <p:nvPr/>
          </p:nvSpPr>
          <p:spPr bwMode="auto">
            <a:xfrm flipV="1">
              <a:off x="3581400" y="36576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Line 59"/>
            <p:cNvSpPr>
              <a:spLocks noChangeAspect="1" noChangeShapeType="1"/>
            </p:cNvSpPr>
            <p:nvPr/>
          </p:nvSpPr>
          <p:spPr bwMode="auto">
            <a:xfrm>
              <a:off x="3930650" y="36576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Line 60"/>
            <p:cNvSpPr>
              <a:spLocks noChangeAspect="1" noChangeShapeType="1"/>
            </p:cNvSpPr>
            <p:nvPr/>
          </p:nvSpPr>
          <p:spPr bwMode="auto">
            <a:xfrm>
              <a:off x="4038600" y="48387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Line 61"/>
            <p:cNvSpPr>
              <a:spLocks noChangeAspect="1" noChangeShapeType="1"/>
            </p:cNvSpPr>
            <p:nvPr/>
          </p:nvSpPr>
          <p:spPr bwMode="auto">
            <a:xfrm flipV="1">
              <a:off x="4343400" y="36576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Line 62"/>
            <p:cNvSpPr>
              <a:spLocks noChangeAspect="1" noChangeShapeType="1"/>
            </p:cNvSpPr>
            <p:nvPr/>
          </p:nvSpPr>
          <p:spPr bwMode="auto">
            <a:xfrm>
              <a:off x="4800600" y="48387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Rectangle 63"/>
            <p:cNvSpPr>
              <a:spLocks noChangeAspect="1" noChangeArrowheads="1"/>
            </p:cNvSpPr>
            <p:nvPr/>
          </p:nvSpPr>
          <p:spPr bwMode="auto">
            <a:xfrm>
              <a:off x="5257800" y="4686300"/>
              <a:ext cx="304800" cy="3429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 baseline="-25000"/>
            </a:p>
          </p:txBody>
        </p:sp>
        <p:sp>
          <p:nvSpPr>
            <p:cNvPr id="135" name="Line 64"/>
            <p:cNvSpPr>
              <a:spLocks noChangeAspect="1" noChangeShapeType="1"/>
            </p:cNvSpPr>
            <p:nvPr/>
          </p:nvSpPr>
          <p:spPr bwMode="auto">
            <a:xfrm flipV="1">
              <a:off x="5105400" y="36576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5"/>
            <p:cNvSpPr>
              <a:spLocks noChangeAspect="1" noChangeShapeType="1"/>
            </p:cNvSpPr>
            <p:nvPr/>
          </p:nvSpPr>
          <p:spPr bwMode="auto">
            <a:xfrm>
              <a:off x="5454650" y="36576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137" name="Picture 66" descr="C:\Documents and Settings\Talking Monkey\My Documents\school\paper_QRG=EXP\talk_2007June05_Guelph\TP_tmp.bmp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65650" y="4800600"/>
              <a:ext cx="158750" cy="31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38" name="Rectangle 67"/>
            <p:cNvSpPr>
              <a:spLocks noChangeAspect="1" noChangeArrowheads="1"/>
            </p:cNvSpPr>
            <p:nvPr/>
          </p:nvSpPr>
          <p:spPr bwMode="auto">
            <a:xfrm>
              <a:off x="3352800" y="40005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139" name="Line 68"/>
            <p:cNvSpPr>
              <a:spLocks noChangeAspect="1" noChangeShapeType="1"/>
            </p:cNvSpPr>
            <p:nvPr/>
          </p:nvSpPr>
          <p:spPr bwMode="auto">
            <a:xfrm>
              <a:off x="3657600" y="41529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Line 69"/>
            <p:cNvSpPr>
              <a:spLocks noChangeAspect="1" noChangeShapeType="1"/>
            </p:cNvSpPr>
            <p:nvPr/>
          </p:nvSpPr>
          <p:spPr bwMode="auto">
            <a:xfrm>
              <a:off x="4419600" y="41529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Line 70"/>
            <p:cNvSpPr>
              <a:spLocks noChangeAspect="1" noChangeShapeType="1"/>
            </p:cNvSpPr>
            <p:nvPr/>
          </p:nvSpPr>
          <p:spPr bwMode="auto">
            <a:xfrm>
              <a:off x="5181600" y="41529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142" name="Picture 71" descr="C:\Documents and Settings\Talking Monkey\My Documents\school\paper_QRG=EXP\talk_2007June05_Guelph\TP_tmp.bmp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946650" y="4114800"/>
              <a:ext cx="158750" cy="31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3" name="Line 72"/>
            <p:cNvSpPr>
              <a:spLocks noChangeAspect="1" noChangeShapeType="1"/>
            </p:cNvSpPr>
            <p:nvPr/>
          </p:nvSpPr>
          <p:spPr bwMode="auto">
            <a:xfrm>
              <a:off x="5943600" y="415290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Line 73"/>
            <p:cNvSpPr>
              <a:spLocks noChangeAspect="1" noChangeShapeType="1"/>
            </p:cNvSpPr>
            <p:nvPr/>
          </p:nvSpPr>
          <p:spPr bwMode="auto">
            <a:xfrm flipV="1">
              <a:off x="3924300" y="43434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Line 74"/>
            <p:cNvSpPr>
              <a:spLocks noChangeAspect="1" noChangeShapeType="1"/>
            </p:cNvSpPr>
            <p:nvPr/>
          </p:nvSpPr>
          <p:spPr bwMode="auto">
            <a:xfrm>
              <a:off x="4273550" y="43434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Line 75"/>
            <p:cNvSpPr>
              <a:spLocks noChangeAspect="1" noChangeShapeType="1"/>
            </p:cNvSpPr>
            <p:nvPr/>
          </p:nvSpPr>
          <p:spPr bwMode="auto">
            <a:xfrm>
              <a:off x="4038600" y="34671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Line 76"/>
            <p:cNvSpPr>
              <a:spLocks noChangeAspect="1" noChangeShapeType="1"/>
            </p:cNvSpPr>
            <p:nvPr/>
          </p:nvSpPr>
          <p:spPr bwMode="auto">
            <a:xfrm>
              <a:off x="4800600" y="34671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Line 77"/>
            <p:cNvSpPr>
              <a:spLocks noChangeAspect="1" noChangeShapeType="1"/>
            </p:cNvSpPr>
            <p:nvPr/>
          </p:nvSpPr>
          <p:spPr bwMode="auto">
            <a:xfrm flipV="1">
              <a:off x="5448300" y="43434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Line 78"/>
            <p:cNvSpPr>
              <a:spLocks noChangeAspect="1" noChangeShapeType="1"/>
            </p:cNvSpPr>
            <p:nvPr/>
          </p:nvSpPr>
          <p:spPr bwMode="auto">
            <a:xfrm>
              <a:off x="3587750" y="43434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150" name="Picture 79" descr="C:\Documents and Settings\Talking Monkey\My Documents\school\paper_QRG=EXP\talk_2007June05_Guelph\TP_tmp.bmp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65650" y="3429000"/>
              <a:ext cx="158750" cy="31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51" name="Rectangle 80"/>
            <p:cNvSpPr>
              <a:spLocks noChangeAspect="1" noChangeArrowheads="1"/>
            </p:cNvSpPr>
            <p:nvPr/>
          </p:nvSpPr>
          <p:spPr bwMode="auto">
            <a:xfrm>
              <a:off x="3733800" y="3314700"/>
              <a:ext cx="304800" cy="342900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152" name="Rectangle 81"/>
            <p:cNvSpPr>
              <a:spLocks noChangeAspect="1" noChangeArrowheads="1"/>
            </p:cNvSpPr>
            <p:nvPr/>
          </p:nvSpPr>
          <p:spPr bwMode="auto">
            <a:xfrm>
              <a:off x="5257800" y="3314700"/>
              <a:ext cx="304800" cy="342900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 baseline="-25000"/>
            </a:p>
          </p:txBody>
        </p:sp>
        <p:sp>
          <p:nvSpPr>
            <p:cNvPr id="153" name="Rectangle 82"/>
            <p:cNvSpPr>
              <a:spLocks noChangeAspect="1" noChangeArrowheads="1"/>
            </p:cNvSpPr>
            <p:nvPr/>
          </p:nvSpPr>
          <p:spPr bwMode="auto">
            <a:xfrm>
              <a:off x="4114800" y="40005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/>
            </a:p>
          </p:txBody>
        </p:sp>
        <p:sp>
          <p:nvSpPr>
            <p:cNvPr id="154" name="Rectangle 83"/>
            <p:cNvSpPr>
              <a:spLocks noChangeAspect="1" noChangeArrowheads="1"/>
            </p:cNvSpPr>
            <p:nvPr/>
          </p:nvSpPr>
          <p:spPr bwMode="auto">
            <a:xfrm>
              <a:off x="5638800" y="40005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i="1" baseline="-25000"/>
            </a:p>
          </p:txBody>
        </p:sp>
        <p:sp>
          <p:nvSpPr>
            <p:cNvPr id="155" name="Line 84"/>
            <p:cNvSpPr>
              <a:spLocks noChangeAspect="1" noChangeShapeType="1"/>
            </p:cNvSpPr>
            <p:nvPr/>
          </p:nvSpPr>
          <p:spPr bwMode="auto">
            <a:xfrm>
              <a:off x="5089525" y="43434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AutoShape 85"/>
            <p:cNvSpPr>
              <a:spLocks noChangeAspect="1" noChangeArrowheads="1"/>
            </p:cNvSpPr>
            <p:nvPr/>
          </p:nvSpPr>
          <p:spPr bwMode="auto">
            <a:xfrm>
              <a:off x="6248400" y="4076700"/>
              <a:ext cx="185738" cy="185738"/>
            </a:xfrm>
            <a:prstGeom prst="homePlate">
              <a:avLst>
                <a:gd name="adj" fmla="val 8815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122238"/>
            <a:ext cx="6248400" cy="639762"/>
          </a:xfrm>
        </p:spPr>
        <p:txBody>
          <a:bodyPr>
            <a:normAutofit/>
          </a:bodyPr>
          <a:lstStyle/>
          <a:p>
            <a:r>
              <a:rPr lang="en-US" sz="2800" dirty="0" smtClean="0"/>
              <a:t>Known Results</a:t>
            </a:r>
            <a:endParaRPr lang="en-US" sz="2800" dirty="0"/>
          </a:p>
        </p:txBody>
      </p:sp>
      <p:sp>
        <p:nvSpPr>
          <p:cNvPr id="4" name="Rectangle 72"/>
          <p:cNvSpPr>
            <a:spLocks noChangeAspect="1" noChangeArrowheads="1"/>
          </p:cNvSpPr>
          <p:nvPr/>
        </p:nvSpPr>
        <p:spPr bwMode="auto">
          <a:xfrm>
            <a:off x="1368425" y="1044872"/>
            <a:ext cx="368300" cy="41275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5" name="Line 73"/>
          <p:cNvSpPr>
            <a:spLocks noChangeAspect="1" noChangeShapeType="1"/>
          </p:cNvSpPr>
          <p:nvPr/>
        </p:nvSpPr>
        <p:spPr bwMode="auto">
          <a:xfrm flipV="1">
            <a:off x="1185862" y="1457622"/>
            <a:ext cx="301625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" name="Line 74"/>
          <p:cNvSpPr>
            <a:spLocks noChangeAspect="1" noChangeShapeType="1"/>
          </p:cNvSpPr>
          <p:nvPr/>
        </p:nvSpPr>
        <p:spPr bwMode="auto">
          <a:xfrm>
            <a:off x="1606550" y="1457622"/>
            <a:ext cx="314325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" name="Line 75"/>
          <p:cNvSpPr>
            <a:spLocks noChangeAspect="1" noChangeShapeType="1"/>
          </p:cNvSpPr>
          <p:nvPr/>
        </p:nvSpPr>
        <p:spPr bwMode="auto">
          <a:xfrm>
            <a:off x="1736725" y="1229022"/>
            <a:ext cx="550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Line 76"/>
          <p:cNvSpPr>
            <a:spLocks noChangeAspect="1" noChangeShapeType="1"/>
          </p:cNvSpPr>
          <p:nvPr/>
        </p:nvSpPr>
        <p:spPr bwMode="auto">
          <a:xfrm flipV="1">
            <a:off x="2103437" y="1457622"/>
            <a:ext cx="303213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" name="Line 77"/>
          <p:cNvSpPr>
            <a:spLocks noChangeAspect="1" noChangeShapeType="1"/>
          </p:cNvSpPr>
          <p:nvPr/>
        </p:nvSpPr>
        <p:spPr bwMode="auto">
          <a:xfrm>
            <a:off x="2655887" y="1229022"/>
            <a:ext cx="5508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Rectangle 78"/>
          <p:cNvSpPr>
            <a:spLocks noChangeAspect="1" noChangeArrowheads="1"/>
          </p:cNvSpPr>
          <p:nvPr/>
        </p:nvSpPr>
        <p:spPr bwMode="auto">
          <a:xfrm>
            <a:off x="3206750" y="1044872"/>
            <a:ext cx="368300" cy="41275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11" name="Line 79"/>
          <p:cNvSpPr>
            <a:spLocks noChangeAspect="1" noChangeShapeType="1"/>
          </p:cNvSpPr>
          <p:nvPr/>
        </p:nvSpPr>
        <p:spPr bwMode="auto">
          <a:xfrm flipV="1">
            <a:off x="3022600" y="1457622"/>
            <a:ext cx="303212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2" name="Line 80"/>
          <p:cNvSpPr>
            <a:spLocks noChangeAspect="1" noChangeShapeType="1"/>
          </p:cNvSpPr>
          <p:nvPr/>
        </p:nvSpPr>
        <p:spPr bwMode="auto">
          <a:xfrm>
            <a:off x="3444875" y="1457622"/>
            <a:ext cx="312737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3" name="Picture 81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371725" y="1182985"/>
            <a:ext cx="192087" cy="38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" name="Rectangle 82"/>
          <p:cNvSpPr>
            <a:spLocks noChangeAspect="1" noChangeArrowheads="1"/>
          </p:cNvSpPr>
          <p:nvPr/>
        </p:nvSpPr>
        <p:spPr bwMode="auto">
          <a:xfrm>
            <a:off x="909637" y="1871960"/>
            <a:ext cx="368300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15" name="Line 83"/>
          <p:cNvSpPr>
            <a:spLocks noChangeAspect="1" noChangeShapeType="1"/>
          </p:cNvSpPr>
          <p:nvPr/>
        </p:nvSpPr>
        <p:spPr bwMode="auto">
          <a:xfrm>
            <a:off x="1277937" y="2054522"/>
            <a:ext cx="5508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" name="Line 84"/>
          <p:cNvSpPr>
            <a:spLocks noChangeAspect="1" noChangeShapeType="1"/>
          </p:cNvSpPr>
          <p:nvPr/>
        </p:nvSpPr>
        <p:spPr bwMode="auto">
          <a:xfrm>
            <a:off x="2195512" y="2054522"/>
            <a:ext cx="552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7" name="Line 85"/>
          <p:cNvSpPr>
            <a:spLocks noChangeAspect="1" noChangeShapeType="1"/>
          </p:cNvSpPr>
          <p:nvPr/>
        </p:nvSpPr>
        <p:spPr bwMode="auto">
          <a:xfrm>
            <a:off x="3114675" y="2054522"/>
            <a:ext cx="550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8" name="Picture 86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832100" y="2008485"/>
            <a:ext cx="190500" cy="39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9" name="Rectangle 87"/>
          <p:cNvSpPr>
            <a:spLocks noChangeAspect="1" noChangeArrowheads="1"/>
          </p:cNvSpPr>
          <p:nvPr/>
        </p:nvSpPr>
        <p:spPr bwMode="auto">
          <a:xfrm>
            <a:off x="1828800" y="1871960"/>
            <a:ext cx="366712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20" name="Rectangle 88"/>
          <p:cNvSpPr>
            <a:spLocks noChangeAspect="1" noChangeArrowheads="1"/>
          </p:cNvSpPr>
          <p:nvPr/>
        </p:nvSpPr>
        <p:spPr bwMode="auto">
          <a:xfrm>
            <a:off x="3665537" y="1871960"/>
            <a:ext cx="368300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i="1" baseline="-25000"/>
          </a:p>
        </p:txBody>
      </p:sp>
      <p:sp>
        <p:nvSpPr>
          <p:cNvPr id="21" name="Line 90"/>
          <p:cNvSpPr>
            <a:spLocks noChangeAspect="1" noChangeShapeType="1"/>
          </p:cNvSpPr>
          <p:nvPr/>
        </p:nvSpPr>
        <p:spPr bwMode="auto">
          <a:xfrm>
            <a:off x="4033837" y="2051347"/>
            <a:ext cx="276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" name="AutoShape 91"/>
          <p:cNvSpPr>
            <a:spLocks noChangeAspect="1" noChangeArrowheads="1"/>
          </p:cNvSpPr>
          <p:nvPr/>
        </p:nvSpPr>
        <p:spPr bwMode="auto">
          <a:xfrm>
            <a:off x="4310062" y="1959272"/>
            <a:ext cx="185738" cy="185738"/>
          </a:xfrm>
          <a:prstGeom prst="homePlate">
            <a:avLst>
              <a:gd name="adj" fmla="val 881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/>
          </a:p>
        </p:txBody>
      </p:sp>
      <p:pic>
        <p:nvPicPr>
          <p:cNvPr id="24" name="Picture 4" descr="C:\Users\od user\AppData\Local\Microsoft\Windows\Temporary Internet Files\Content.IE5\FU87NPSC\MCj03607880000[1].wm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58003" y="685800"/>
            <a:ext cx="437397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81000" y="1976735"/>
            <a:ext cx="533400" cy="723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TextBox 25"/>
          <p:cNvSpPr txBox="1"/>
          <p:nvPr/>
        </p:nvSpPr>
        <p:spPr>
          <a:xfrm>
            <a:off x="1600200" y="2510135"/>
            <a:ext cx="17844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IP=PSPACE</a:t>
            </a:r>
            <a:endParaRPr lang="en-US" sz="2400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957262" y="3276600"/>
            <a:ext cx="1557338" cy="1714500"/>
            <a:chOff x="957262" y="3276600"/>
            <a:chExt cx="1557338" cy="1714500"/>
          </a:xfrm>
        </p:grpSpPr>
        <p:sp>
          <p:nvSpPr>
            <p:cNvPr id="27" name="Rectangle 86"/>
            <p:cNvSpPr>
              <a:spLocks noChangeAspect="1" noChangeArrowheads="1"/>
            </p:cNvSpPr>
            <p:nvPr/>
          </p:nvSpPr>
          <p:spPr bwMode="auto">
            <a:xfrm>
              <a:off x="1338262" y="4648200"/>
              <a:ext cx="304800" cy="3429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28" name="Line 87"/>
            <p:cNvSpPr>
              <a:spLocks noChangeAspect="1" noChangeShapeType="1"/>
            </p:cNvSpPr>
            <p:nvPr/>
          </p:nvSpPr>
          <p:spPr bwMode="auto">
            <a:xfrm flipV="1">
              <a:off x="1185862" y="36195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Line 88"/>
            <p:cNvSpPr>
              <a:spLocks noChangeAspect="1" noChangeShapeType="1"/>
            </p:cNvSpPr>
            <p:nvPr/>
          </p:nvSpPr>
          <p:spPr bwMode="auto">
            <a:xfrm>
              <a:off x="1535112" y="36195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Rectangle 89"/>
            <p:cNvSpPr>
              <a:spLocks noChangeAspect="1" noChangeArrowheads="1"/>
            </p:cNvSpPr>
            <p:nvPr/>
          </p:nvSpPr>
          <p:spPr bwMode="auto">
            <a:xfrm>
              <a:off x="957262" y="39624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31" name="Line 90"/>
            <p:cNvSpPr>
              <a:spLocks noChangeAspect="1" noChangeShapeType="1"/>
            </p:cNvSpPr>
            <p:nvPr/>
          </p:nvSpPr>
          <p:spPr bwMode="auto">
            <a:xfrm>
              <a:off x="1262062" y="41148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Line 91"/>
            <p:cNvSpPr>
              <a:spLocks noChangeAspect="1" noChangeShapeType="1"/>
            </p:cNvSpPr>
            <p:nvPr/>
          </p:nvSpPr>
          <p:spPr bwMode="auto">
            <a:xfrm flipV="1">
              <a:off x="1528762" y="43053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92"/>
            <p:cNvSpPr>
              <a:spLocks noChangeAspect="1" noChangeShapeType="1"/>
            </p:cNvSpPr>
            <p:nvPr/>
          </p:nvSpPr>
          <p:spPr bwMode="auto">
            <a:xfrm>
              <a:off x="1192212" y="43053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Rectangle 93"/>
            <p:cNvSpPr>
              <a:spLocks noChangeAspect="1" noChangeArrowheads="1"/>
            </p:cNvSpPr>
            <p:nvPr/>
          </p:nvSpPr>
          <p:spPr bwMode="auto">
            <a:xfrm>
              <a:off x="1338262" y="3276600"/>
              <a:ext cx="304800" cy="342900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35" name="Rectangle 94"/>
            <p:cNvSpPr>
              <a:spLocks noChangeAspect="1" noChangeArrowheads="1"/>
            </p:cNvSpPr>
            <p:nvPr/>
          </p:nvSpPr>
          <p:spPr bwMode="auto">
            <a:xfrm>
              <a:off x="1719262" y="39624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/>
            </a:p>
          </p:txBody>
        </p:sp>
        <p:sp>
          <p:nvSpPr>
            <p:cNvPr id="36" name="Line 95"/>
            <p:cNvSpPr>
              <a:spLocks noChangeAspect="1" noChangeShapeType="1"/>
            </p:cNvSpPr>
            <p:nvPr/>
          </p:nvSpPr>
          <p:spPr bwMode="auto">
            <a:xfrm>
              <a:off x="2024062" y="411480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AutoShape 96"/>
            <p:cNvSpPr>
              <a:spLocks noChangeAspect="1" noChangeArrowheads="1"/>
            </p:cNvSpPr>
            <p:nvPr/>
          </p:nvSpPr>
          <p:spPr bwMode="auto">
            <a:xfrm>
              <a:off x="2328862" y="4038600"/>
              <a:ext cx="185738" cy="185738"/>
            </a:xfrm>
            <a:prstGeom prst="homePlate">
              <a:avLst>
                <a:gd name="adj" fmla="val 8815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/>
            </a:p>
          </p:txBody>
        </p:sp>
      </p:grpSp>
      <p:grpSp>
        <p:nvGrpSpPr>
          <p:cNvPr id="38" name="Group 102"/>
          <p:cNvGrpSpPr>
            <a:grpSpLocks/>
          </p:cNvGrpSpPr>
          <p:nvPr/>
        </p:nvGrpSpPr>
        <p:grpSpPr bwMode="auto">
          <a:xfrm>
            <a:off x="990600" y="4953000"/>
            <a:ext cx="381001" cy="533400"/>
            <a:chOff x="4108450" y="2111375"/>
            <a:chExt cx="1450975" cy="1717675"/>
          </a:xfrm>
        </p:grpSpPr>
        <p:sp>
          <p:nvSpPr>
            <p:cNvPr id="39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8" name="Group 57"/>
          <p:cNvGrpSpPr>
            <a:grpSpLocks/>
          </p:cNvGrpSpPr>
          <p:nvPr/>
        </p:nvGrpSpPr>
        <p:grpSpPr bwMode="auto">
          <a:xfrm>
            <a:off x="990600" y="2895600"/>
            <a:ext cx="381000" cy="457200"/>
            <a:chOff x="3810000" y="2463800"/>
            <a:chExt cx="1765300" cy="1520825"/>
          </a:xfrm>
        </p:grpSpPr>
        <p:sp>
          <p:nvSpPr>
            <p:cNvPr id="79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2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57200" y="3810000"/>
            <a:ext cx="457200" cy="6197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7" name="TextBox 126"/>
          <p:cNvSpPr txBox="1"/>
          <p:nvPr/>
        </p:nvSpPr>
        <p:spPr>
          <a:xfrm>
            <a:off x="1905000" y="5798403"/>
            <a:ext cx="23358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RG(2)=PSPACE</a:t>
            </a:r>
          </a:p>
          <a:p>
            <a:r>
              <a:rPr lang="en-US" sz="2400" dirty="0" smtClean="0"/>
              <a:t>      </a:t>
            </a:r>
            <a:r>
              <a:rPr lang="en-US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[FK97]</a:t>
            </a:r>
            <a:endParaRPr lang="en-US" sz="24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4343400" y="5791200"/>
            <a:ext cx="2209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RG=EXP</a:t>
            </a:r>
          </a:p>
          <a:p>
            <a:r>
              <a:rPr lang="en-US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[KM92, FK97]</a:t>
            </a:r>
            <a:endParaRPr lang="en-US" sz="24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5638800" y="1378803"/>
            <a:ext cx="251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QIP=PSPACE</a:t>
            </a:r>
          </a:p>
          <a:p>
            <a:r>
              <a:rPr lang="en-US" sz="2400" dirty="0" smtClean="0"/>
              <a:t> </a:t>
            </a:r>
            <a:r>
              <a:rPr lang="en-US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[JJUW10, W10]</a:t>
            </a:r>
            <a:endParaRPr lang="en-US" sz="24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6096000" y="2819400"/>
            <a:ext cx="16145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QRG=EXP</a:t>
            </a:r>
          </a:p>
          <a:p>
            <a:r>
              <a:rPr lang="en-US" sz="2400" dirty="0" smtClean="0"/>
              <a:t>  </a:t>
            </a:r>
            <a:r>
              <a:rPr lang="en-US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[GW07]</a:t>
            </a:r>
            <a:endParaRPr lang="en-US" sz="24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96" name="Group 165"/>
          <p:cNvGrpSpPr>
            <a:grpSpLocks/>
          </p:cNvGrpSpPr>
          <p:nvPr/>
        </p:nvGrpSpPr>
        <p:grpSpPr bwMode="auto">
          <a:xfrm>
            <a:off x="1066800" y="1600200"/>
            <a:ext cx="304799" cy="381000"/>
            <a:chOff x="6400800" y="3657600"/>
            <a:chExt cx="955675" cy="1219201"/>
          </a:xfrm>
        </p:grpSpPr>
        <p:sp>
          <p:nvSpPr>
            <p:cNvPr id="197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98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99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0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14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03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2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" name="Group 165"/>
          <p:cNvGrpSpPr>
            <a:grpSpLocks/>
          </p:cNvGrpSpPr>
          <p:nvPr/>
        </p:nvGrpSpPr>
        <p:grpSpPr bwMode="auto">
          <a:xfrm>
            <a:off x="1752600" y="914400"/>
            <a:ext cx="339725" cy="381000"/>
            <a:chOff x="6400800" y="3657600"/>
            <a:chExt cx="955675" cy="1219201"/>
          </a:xfrm>
        </p:grpSpPr>
        <p:sp>
          <p:nvSpPr>
            <p:cNvPr id="226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7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8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29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43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0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32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1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4" name="Group 165"/>
          <p:cNvGrpSpPr>
            <a:grpSpLocks/>
          </p:cNvGrpSpPr>
          <p:nvPr/>
        </p:nvGrpSpPr>
        <p:grpSpPr bwMode="auto">
          <a:xfrm>
            <a:off x="3657600" y="914400"/>
            <a:ext cx="304800" cy="381000"/>
            <a:chOff x="6400800" y="3657600"/>
            <a:chExt cx="955675" cy="1219201"/>
          </a:xfrm>
        </p:grpSpPr>
        <p:sp>
          <p:nvSpPr>
            <p:cNvPr id="255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57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8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72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9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61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0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3" name="Group 165"/>
          <p:cNvGrpSpPr>
            <a:grpSpLocks/>
          </p:cNvGrpSpPr>
          <p:nvPr/>
        </p:nvGrpSpPr>
        <p:grpSpPr bwMode="auto">
          <a:xfrm>
            <a:off x="2133600" y="1600200"/>
            <a:ext cx="304800" cy="381000"/>
            <a:chOff x="6400800" y="3657600"/>
            <a:chExt cx="955675" cy="1219201"/>
          </a:xfrm>
        </p:grpSpPr>
        <p:sp>
          <p:nvSpPr>
            <p:cNvPr id="284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5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86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7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301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90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9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2" name="Group 165"/>
          <p:cNvGrpSpPr>
            <a:grpSpLocks/>
          </p:cNvGrpSpPr>
          <p:nvPr/>
        </p:nvGrpSpPr>
        <p:grpSpPr bwMode="auto">
          <a:xfrm>
            <a:off x="3886200" y="1600200"/>
            <a:ext cx="304800" cy="381000"/>
            <a:chOff x="6400800" y="3657600"/>
            <a:chExt cx="955675" cy="1219201"/>
          </a:xfrm>
        </p:grpSpPr>
        <p:sp>
          <p:nvSpPr>
            <p:cNvPr id="313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14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15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16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330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319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1" name="Group 165"/>
          <p:cNvGrpSpPr>
            <a:grpSpLocks/>
          </p:cNvGrpSpPr>
          <p:nvPr/>
        </p:nvGrpSpPr>
        <p:grpSpPr bwMode="auto">
          <a:xfrm>
            <a:off x="1371600" y="3124200"/>
            <a:ext cx="304800" cy="381000"/>
            <a:chOff x="6400800" y="3657600"/>
            <a:chExt cx="955675" cy="1219201"/>
          </a:xfrm>
        </p:grpSpPr>
        <p:sp>
          <p:nvSpPr>
            <p:cNvPr id="342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43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4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45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359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7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" name="Group 165"/>
          <p:cNvGrpSpPr>
            <a:grpSpLocks/>
          </p:cNvGrpSpPr>
          <p:nvPr/>
        </p:nvGrpSpPr>
        <p:grpSpPr bwMode="auto">
          <a:xfrm>
            <a:off x="1066800" y="3810000"/>
            <a:ext cx="304800" cy="381000"/>
            <a:chOff x="6400800" y="3657600"/>
            <a:chExt cx="955675" cy="1219201"/>
          </a:xfrm>
        </p:grpSpPr>
        <p:sp>
          <p:nvSpPr>
            <p:cNvPr id="371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2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73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4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388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377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6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" name="Group 165"/>
          <p:cNvGrpSpPr>
            <a:grpSpLocks/>
          </p:cNvGrpSpPr>
          <p:nvPr/>
        </p:nvGrpSpPr>
        <p:grpSpPr bwMode="auto">
          <a:xfrm>
            <a:off x="3048000" y="3124200"/>
            <a:ext cx="304800" cy="381000"/>
            <a:chOff x="6400800" y="3657600"/>
            <a:chExt cx="955675" cy="1219201"/>
          </a:xfrm>
        </p:grpSpPr>
        <p:sp>
          <p:nvSpPr>
            <p:cNvPr id="400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1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02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3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417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4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406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5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8" name="Group 165"/>
          <p:cNvGrpSpPr>
            <a:grpSpLocks/>
          </p:cNvGrpSpPr>
          <p:nvPr/>
        </p:nvGrpSpPr>
        <p:grpSpPr bwMode="auto">
          <a:xfrm>
            <a:off x="1905000" y="3810000"/>
            <a:ext cx="304800" cy="381000"/>
            <a:chOff x="6400800" y="3657600"/>
            <a:chExt cx="955675" cy="1219201"/>
          </a:xfrm>
        </p:grpSpPr>
        <p:sp>
          <p:nvSpPr>
            <p:cNvPr id="429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1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32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446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3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435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7" name="Group 165"/>
          <p:cNvGrpSpPr>
            <a:grpSpLocks/>
          </p:cNvGrpSpPr>
          <p:nvPr/>
        </p:nvGrpSpPr>
        <p:grpSpPr bwMode="auto">
          <a:xfrm>
            <a:off x="3429000" y="3810000"/>
            <a:ext cx="304800" cy="381000"/>
            <a:chOff x="6400800" y="3657600"/>
            <a:chExt cx="955675" cy="1219201"/>
          </a:xfrm>
        </p:grpSpPr>
        <p:sp>
          <p:nvSpPr>
            <p:cNvPr id="458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9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60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2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464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3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6" name="Group 165"/>
          <p:cNvGrpSpPr>
            <a:grpSpLocks/>
          </p:cNvGrpSpPr>
          <p:nvPr/>
        </p:nvGrpSpPr>
        <p:grpSpPr bwMode="auto">
          <a:xfrm>
            <a:off x="1524000" y="4419600"/>
            <a:ext cx="304800" cy="381000"/>
            <a:chOff x="6400800" y="3657600"/>
            <a:chExt cx="955675" cy="1219201"/>
          </a:xfrm>
        </p:grpSpPr>
        <p:sp>
          <p:nvSpPr>
            <p:cNvPr id="487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88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89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90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504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1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493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5" name="Group 165"/>
          <p:cNvGrpSpPr>
            <a:grpSpLocks/>
          </p:cNvGrpSpPr>
          <p:nvPr/>
        </p:nvGrpSpPr>
        <p:grpSpPr bwMode="auto">
          <a:xfrm>
            <a:off x="3048000" y="4419600"/>
            <a:ext cx="304800" cy="381000"/>
            <a:chOff x="6400800" y="3657600"/>
            <a:chExt cx="955675" cy="1219201"/>
          </a:xfrm>
        </p:grpSpPr>
        <p:sp>
          <p:nvSpPr>
            <p:cNvPr id="516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17" name="Picture 8" descr="MCDD01775_0000[1]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18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9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533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0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522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1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4953000" y="4038600"/>
            <a:ext cx="3724811" cy="888831"/>
            <a:chOff x="4953000" y="4038600"/>
            <a:chExt cx="3724811" cy="888831"/>
          </a:xfrm>
        </p:grpSpPr>
        <p:sp>
          <p:nvSpPr>
            <p:cNvPr id="166" name="TextBox 165"/>
            <p:cNvSpPr txBox="1"/>
            <p:nvPr/>
          </p:nvSpPr>
          <p:spPr>
            <a:xfrm>
              <a:off x="5582092" y="4419600"/>
              <a:ext cx="3095719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QRG(2)=PSPACE !</a:t>
              </a:r>
              <a:endParaRPr lang="en-US" sz="27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4953000" y="4038600"/>
              <a:ext cx="14269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>
                  <a:solidFill>
                    <a:srgbClr val="00206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This work: </a:t>
              </a:r>
              <a:endParaRPr lang="zh-CN" altLang="en-US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44" name="TextBox 543"/>
          <p:cNvSpPr txBox="1"/>
          <p:nvPr/>
        </p:nvSpPr>
        <p:spPr>
          <a:xfrm>
            <a:off x="1991786" y="697468"/>
            <a:ext cx="15167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2060"/>
                </a:solidFill>
              </a:rPr>
              <a:t>poly rounds</a:t>
            </a:r>
            <a:endParaRPr lang="zh-CN" altLang="en-US" dirty="0">
              <a:solidFill>
                <a:srgbClr val="002060"/>
              </a:solidFill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676400" y="2907268"/>
            <a:ext cx="15167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2060"/>
                </a:solidFill>
              </a:rPr>
              <a:t>poly rounds</a:t>
            </a:r>
            <a:endParaRPr lang="zh-CN" altLang="en-US" dirty="0">
              <a:solidFill>
                <a:srgbClr val="002060"/>
              </a:solidFill>
            </a:endParaRPr>
          </a:p>
        </p:txBody>
      </p:sp>
      <p:sp>
        <p:nvSpPr>
          <p:cNvPr id="546" name="TextBox 545"/>
          <p:cNvSpPr txBox="1"/>
          <p:nvPr/>
        </p:nvSpPr>
        <p:spPr>
          <a:xfrm>
            <a:off x="4800600" y="819090"/>
            <a:ext cx="21691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002060"/>
                </a:solidFill>
              </a:rPr>
              <a:t>q</a:t>
            </a:r>
            <a:r>
              <a:rPr lang="en-US" altLang="zh-CN" sz="2000" dirty="0" smtClean="0">
                <a:solidFill>
                  <a:srgbClr val="002060"/>
                </a:solidFill>
              </a:rPr>
              <a:t>uantum result:</a:t>
            </a:r>
            <a:endParaRPr lang="zh-CN" altLang="en-US" sz="2000" dirty="0">
              <a:solidFill>
                <a:srgbClr val="002060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193016" y="5486400"/>
            <a:ext cx="20842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rgbClr val="C00000"/>
                </a:solidFill>
              </a:rPr>
              <a:t>classical result:</a:t>
            </a:r>
            <a:endParaRPr lang="zh-CN" altLang="en-US" sz="20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5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1" dur="5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1000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10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1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.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/>
      <p:bldP spid="162" grpId="0"/>
      <p:bldP spid="163" grpId="0"/>
      <p:bldP spid="545" grpId="0"/>
      <p:bldP spid="545" grpId="1"/>
      <p:bldP spid="54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20"/>
          <p:cNvGrpSpPr/>
          <p:nvPr/>
        </p:nvGrpSpPr>
        <p:grpSpPr>
          <a:xfrm>
            <a:off x="762000" y="1371600"/>
            <a:ext cx="2743200" cy="2133600"/>
            <a:chOff x="762000" y="3733800"/>
            <a:chExt cx="2743200" cy="2133600"/>
          </a:xfrm>
        </p:grpSpPr>
        <p:sp>
          <p:nvSpPr>
            <p:cNvPr id="463" name="Rectangle 86"/>
            <p:cNvSpPr>
              <a:spLocks noChangeAspect="1" noChangeArrowheads="1"/>
            </p:cNvSpPr>
            <p:nvPr/>
          </p:nvSpPr>
          <p:spPr bwMode="auto">
            <a:xfrm>
              <a:off x="2106286" y="5486400"/>
              <a:ext cx="334628" cy="3810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64" name="Line 87"/>
            <p:cNvSpPr>
              <a:spLocks noChangeAspect="1" noChangeShapeType="1"/>
            </p:cNvSpPr>
            <p:nvPr/>
          </p:nvSpPr>
          <p:spPr bwMode="auto">
            <a:xfrm flipV="1">
              <a:off x="1012971" y="4343400"/>
              <a:ext cx="275371" cy="381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Line 88"/>
            <p:cNvSpPr>
              <a:spLocks noChangeAspect="1" noChangeShapeType="1"/>
            </p:cNvSpPr>
            <p:nvPr/>
          </p:nvSpPr>
          <p:spPr bwMode="auto">
            <a:xfrm>
              <a:off x="1396398" y="4343400"/>
              <a:ext cx="285828" cy="381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Rectangle 89"/>
            <p:cNvSpPr>
              <a:spLocks noChangeAspect="1" noChangeArrowheads="1"/>
            </p:cNvSpPr>
            <p:nvPr/>
          </p:nvSpPr>
          <p:spPr bwMode="auto">
            <a:xfrm>
              <a:off x="762000" y="4724400"/>
              <a:ext cx="334628" cy="3810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67" name="Line 90"/>
            <p:cNvSpPr>
              <a:spLocks noChangeAspect="1" noChangeShapeType="1"/>
            </p:cNvSpPr>
            <p:nvPr/>
          </p:nvSpPr>
          <p:spPr bwMode="auto">
            <a:xfrm>
              <a:off x="1096628" y="4893733"/>
              <a:ext cx="5019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Line 91"/>
            <p:cNvSpPr>
              <a:spLocks noChangeAspect="1" noChangeShapeType="1"/>
            </p:cNvSpPr>
            <p:nvPr/>
          </p:nvSpPr>
          <p:spPr bwMode="auto">
            <a:xfrm flipV="1">
              <a:off x="2315429" y="5105400"/>
              <a:ext cx="275371" cy="381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Line 92"/>
            <p:cNvSpPr>
              <a:spLocks noChangeAspect="1" noChangeShapeType="1"/>
            </p:cNvSpPr>
            <p:nvPr/>
          </p:nvSpPr>
          <p:spPr bwMode="auto">
            <a:xfrm>
              <a:off x="1945944" y="5105400"/>
              <a:ext cx="285828" cy="381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Rectangle 93"/>
            <p:cNvSpPr>
              <a:spLocks noChangeAspect="1" noChangeArrowheads="1"/>
            </p:cNvSpPr>
            <p:nvPr/>
          </p:nvSpPr>
          <p:spPr bwMode="auto">
            <a:xfrm>
              <a:off x="1180284" y="3962400"/>
              <a:ext cx="334628" cy="381000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71" name="Rectangle 94"/>
            <p:cNvSpPr>
              <a:spLocks noChangeAspect="1" noChangeArrowheads="1"/>
            </p:cNvSpPr>
            <p:nvPr/>
          </p:nvSpPr>
          <p:spPr bwMode="auto">
            <a:xfrm>
              <a:off x="1598569" y="4724400"/>
              <a:ext cx="334628" cy="3810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/>
            </a:p>
          </p:txBody>
        </p:sp>
        <p:sp>
          <p:nvSpPr>
            <p:cNvPr id="472" name="Line 95"/>
            <p:cNvSpPr>
              <a:spLocks noChangeAspect="1" noChangeShapeType="1"/>
            </p:cNvSpPr>
            <p:nvPr/>
          </p:nvSpPr>
          <p:spPr bwMode="auto">
            <a:xfrm>
              <a:off x="1933196" y="4893733"/>
              <a:ext cx="505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AutoShape 96"/>
            <p:cNvSpPr>
              <a:spLocks noChangeAspect="1" noChangeArrowheads="1"/>
            </p:cNvSpPr>
            <p:nvPr/>
          </p:nvSpPr>
          <p:spPr bwMode="auto">
            <a:xfrm>
              <a:off x="3301286" y="4809067"/>
              <a:ext cx="203914" cy="206376"/>
            </a:xfrm>
            <a:prstGeom prst="homePlate">
              <a:avLst>
                <a:gd name="adj" fmla="val 8815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/>
            </a:p>
          </p:txBody>
        </p:sp>
        <p:sp>
          <p:nvSpPr>
            <p:cNvPr id="474" name="Rectangle 89"/>
            <p:cNvSpPr>
              <a:spLocks noChangeAspect="1" noChangeArrowheads="1"/>
            </p:cNvSpPr>
            <p:nvPr/>
          </p:nvSpPr>
          <p:spPr bwMode="auto">
            <a:xfrm>
              <a:off x="2440031" y="4724400"/>
              <a:ext cx="334628" cy="3810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75" name="Line 90"/>
            <p:cNvSpPr>
              <a:spLocks noChangeAspect="1" noChangeShapeType="1"/>
            </p:cNvSpPr>
            <p:nvPr/>
          </p:nvSpPr>
          <p:spPr bwMode="auto">
            <a:xfrm>
              <a:off x="2774659" y="4893733"/>
              <a:ext cx="50194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475"/>
            <p:cNvGrpSpPr>
              <a:grpSpLocks/>
            </p:cNvGrpSpPr>
            <p:nvPr/>
          </p:nvGrpSpPr>
          <p:grpSpPr bwMode="auto">
            <a:xfrm>
              <a:off x="1447800" y="3733800"/>
              <a:ext cx="304800" cy="381000"/>
              <a:chOff x="6400800" y="3657600"/>
              <a:chExt cx="955675" cy="1219201"/>
            </a:xfrm>
          </p:grpSpPr>
          <p:sp>
            <p:nvSpPr>
              <p:cNvPr id="477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78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79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0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494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483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2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" name="Group 504"/>
            <p:cNvGrpSpPr>
              <a:grpSpLocks/>
            </p:cNvGrpSpPr>
            <p:nvPr/>
          </p:nvGrpSpPr>
          <p:grpSpPr bwMode="auto">
            <a:xfrm>
              <a:off x="1828800" y="4495800"/>
              <a:ext cx="304800" cy="381000"/>
              <a:chOff x="6400800" y="3657600"/>
              <a:chExt cx="955675" cy="1219201"/>
            </a:xfrm>
          </p:grpSpPr>
          <p:sp>
            <p:nvSpPr>
              <p:cNvPr id="506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07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08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7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523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8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512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1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" name="Group 533"/>
            <p:cNvGrpSpPr>
              <a:grpSpLocks/>
            </p:cNvGrpSpPr>
            <p:nvPr/>
          </p:nvGrpSpPr>
          <p:grpSpPr bwMode="auto">
            <a:xfrm>
              <a:off x="2667000" y="4495800"/>
              <a:ext cx="304800" cy="381000"/>
              <a:chOff x="6400800" y="3657600"/>
              <a:chExt cx="955675" cy="1219201"/>
            </a:xfrm>
          </p:grpSpPr>
          <p:sp>
            <p:nvSpPr>
              <p:cNvPr id="535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36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37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0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552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1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541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40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2" name="Group 562"/>
            <p:cNvGrpSpPr>
              <a:grpSpLocks/>
            </p:cNvGrpSpPr>
            <p:nvPr/>
          </p:nvGrpSpPr>
          <p:grpSpPr bwMode="auto">
            <a:xfrm>
              <a:off x="990600" y="4495800"/>
              <a:ext cx="304800" cy="381000"/>
              <a:chOff x="6400800" y="3657600"/>
              <a:chExt cx="955675" cy="1219201"/>
            </a:xfrm>
          </p:grpSpPr>
          <p:sp>
            <p:nvSpPr>
              <p:cNvPr id="564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65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66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3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581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4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570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9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" name="Group 591"/>
            <p:cNvGrpSpPr>
              <a:grpSpLocks/>
            </p:cNvGrpSpPr>
            <p:nvPr/>
          </p:nvGrpSpPr>
          <p:grpSpPr bwMode="auto">
            <a:xfrm>
              <a:off x="2286000" y="5257800"/>
              <a:ext cx="304800" cy="381000"/>
              <a:chOff x="6400800" y="3657600"/>
              <a:chExt cx="955675" cy="1219201"/>
            </a:xfrm>
          </p:grpSpPr>
          <p:sp>
            <p:nvSpPr>
              <p:cNvPr id="593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94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95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610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7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8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9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7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599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7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8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9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98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8" name="Group 102"/>
          <p:cNvGrpSpPr>
            <a:grpSpLocks/>
          </p:cNvGrpSpPr>
          <p:nvPr/>
        </p:nvGrpSpPr>
        <p:grpSpPr bwMode="auto">
          <a:xfrm>
            <a:off x="609600" y="3352800"/>
            <a:ext cx="533400" cy="609600"/>
            <a:chOff x="4108450" y="2111375"/>
            <a:chExt cx="1450975" cy="1717675"/>
          </a:xfrm>
        </p:grpSpPr>
        <p:sp>
          <p:nvSpPr>
            <p:cNvPr id="53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9" name="Group 57"/>
          <p:cNvGrpSpPr>
            <a:grpSpLocks/>
          </p:cNvGrpSpPr>
          <p:nvPr/>
        </p:nvGrpSpPr>
        <p:grpSpPr bwMode="auto">
          <a:xfrm>
            <a:off x="609600" y="1143000"/>
            <a:ext cx="533400" cy="533400"/>
            <a:chOff x="3810000" y="2463800"/>
            <a:chExt cx="1765300" cy="1520825"/>
          </a:xfrm>
        </p:grpSpPr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6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52400" y="2133600"/>
            <a:ext cx="533400" cy="723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0" name="Group 456"/>
          <p:cNvGrpSpPr/>
          <p:nvPr/>
        </p:nvGrpSpPr>
        <p:grpSpPr>
          <a:xfrm>
            <a:off x="804862" y="1371600"/>
            <a:ext cx="5367338" cy="1981200"/>
            <a:chOff x="804862" y="1981200"/>
            <a:chExt cx="5367338" cy="1981200"/>
          </a:xfrm>
        </p:grpSpPr>
        <p:grpSp>
          <p:nvGrpSpPr>
            <p:cNvPr id="151" name="Group 194"/>
            <p:cNvGrpSpPr/>
            <p:nvPr/>
          </p:nvGrpSpPr>
          <p:grpSpPr>
            <a:xfrm>
              <a:off x="804862" y="2247900"/>
              <a:ext cx="5367338" cy="1714500"/>
              <a:chOff x="804862" y="2247900"/>
              <a:chExt cx="5367338" cy="1714500"/>
            </a:xfrm>
          </p:grpSpPr>
          <p:sp>
            <p:nvSpPr>
              <p:cNvPr id="5" name="Rectangle 57"/>
              <p:cNvSpPr>
                <a:spLocks noChangeAspect="1" noChangeArrowheads="1"/>
              </p:cNvSpPr>
              <p:nvPr/>
            </p:nvSpPr>
            <p:spPr bwMode="auto">
              <a:xfrm>
                <a:off x="3471862" y="36195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6" name="Line 58"/>
              <p:cNvSpPr>
                <a:spLocks noChangeAspect="1" noChangeShapeType="1"/>
              </p:cNvSpPr>
              <p:nvPr/>
            </p:nvSpPr>
            <p:spPr bwMode="auto">
              <a:xfrm flipV="1">
                <a:off x="1033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" name="Line 59"/>
              <p:cNvSpPr>
                <a:spLocks noChangeAspect="1" noChangeShapeType="1"/>
              </p:cNvSpPr>
              <p:nvPr/>
            </p:nvSpPr>
            <p:spPr bwMode="auto">
              <a:xfrm>
                <a:off x="1382712" y="25908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" name="Line 60"/>
              <p:cNvSpPr>
                <a:spLocks noChangeAspect="1" noChangeShapeType="1"/>
              </p:cNvSpPr>
              <p:nvPr/>
            </p:nvSpPr>
            <p:spPr bwMode="auto">
              <a:xfrm>
                <a:off x="3776662" y="37719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Line 61"/>
              <p:cNvSpPr>
                <a:spLocks noChangeAspect="1" noChangeShapeType="1"/>
              </p:cNvSpPr>
              <p:nvPr/>
            </p:nvSpPr>
            <p:spPr bwMode="auto">
              <a:xfrm flipV="1">
                <a:off x="1795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Line 62"/>
              <p:cNvSpPr>
                <a:spLocks noChangeAspect="1" noChangeShapeType="1"/>
              </p:cNvSpPr>
              <p:nvPr/>
            </p:nvSpPr>
            <p:spPr bwMode="auto">
              <a:xfrm>
                <a:off x="4538662" y="37719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Rectangle 63"/>
              <p:cNvSpPr>
                <a:spLocks noChangeAspect="1" noChangeArrowheads="1"/>
              </p:cNvSpPr>
              <p:nvPr/>
            </p:nvSpPr>
            <p:spPr bwMode="auto">
              <a:xfrm>
                <a:off x="4995862" y="36195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 baseline="-25000"/>
              </a:p>
            </p:txBody>
          </p:sp>
          <p:sp>
            <p:nvSpPr>
              <p:cNvPr id="12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2557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Line 65"/>
              <p:cNvSpPr>
                <a:spLocks noChangeAspect="1" noChangeShapeType="1"/>
              </p:cNvSpPr>
              <p:nvPr/>
            </p:nvSpPr>
            <p:spPr bwMode="auto">
              <a:xfrm>
                <a:off x="2906712" y="25908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4" name="Picture 66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1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4303712" y="37338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5" name="Rectangle 67"/>
              <p:cNvSpPr>
                <a:spLocks noChangeAspect="1" noChangeArrowheads="1"/>
              </p:cNvSpPr>
              <p:nvPr/>
            </p:nvSpPr>
            <p:spPr bwMode="auto">
              <a:xfrm>
                <a:off x="804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16" name="Line 68"/>
              <p:cNvSpPr>
                <a:spLocks noChangeAspect="1" noChangeShapeType="1"/>
              </p:cNvSpPr>
              <p:nvPr/>
            </p:nvSpPr>
            <p:spPr bwMode="auto">
              <a:xfrm>
                <a:off x="1109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Line 69"/>
              <p:cNvSpPr>
                <a:spLocks noChangeAspect="1" noChangeShapeType="1"/>
              </p:cNvSpPr>
              <p:nvPr/>
            </p:nvSpPr>
            <p:spPr bwMode="auto">
              <a:xfrm>
                <a:off x="1871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Line 70"/>
              <p:cNvSpPr>
                <a:spLocks noChangeAspect="1" noChangeShapeType="1"/>
              </p:cNvSpPr>
              <p:nvPr/>
            </p:nvSpPr>
            <p:spPr bwMode="auto">
              <a:xfrm>
                <a:off x="2633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9" name="Picture 71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2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398712" y="30480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0" name="Line 72"/>
              <p:cNvSpPr>
                <a:spLocks noChangeAspect="1" noChangeShapeType="1"/>
              </p:cNvSpPr>
              <p:nvPr/>
            </p:nvSpPr>
            <p:spPr bwMode="auto">
              <a:xfrm>
                <a:off x="3395662" y="30861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3662362" y="32766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Line 74"/>
              <p:cNvSpPr>
                <a:spLocks noChangeAspect="1" noChangeShapeType="1"/>
              </p:cNvSpPr>
              <p:nvPr/>
            </p:nvSpPr>
            <p:spPr bwMode="auto">
              <a:xfrm>
                <a:off x="4011612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Line 75"/>
              <p:cNvSpPr>
                <a:spLocks noChangeAspect="1" noChangeShapeType="1"/>
              </p:cNvSpPr>
              <p:nvPr/>
            </p:nvSpPr>
            <p:spPr bwMode="auto">
              <a:xfrm>
                <a:off x="1490662" y="24003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Line 76"/>
              <p:cNvSpPr>
                <a:spLocks noChangeAspect="1" noChangeShapeType="1"/>
              </p:cNvSpPr>
              <p:nvPr/>
            </p:nvSpPr>
            <p:spPr bwMode="auto">
              <a:xfrm>
                <a:off x="2252662" y="24003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Line 77"/>
              <p:cNvSpPr>
                <a:spLocks noChangeAspect="1" noChangeShapeType="1"/>
              </p:cNvSpPr>
              <p:nvPr/>
            </p:nvSpPr>
            <p:spPr bwMode="auto">
              <a:xfrm flipV="1">
                <a:off x="5186362" y="32766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78"/>
              <p:cNvSpPr>
                <a:spLocks noChangeAspect="1" noChangeShapeType="1"/>
              </p:cNvSpPr>
              <p:nvPr/>
            </p:nvSpPr>
            <p:spPr bwMode="auto">
              <a:xfrm>
                <a:off x="3325812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7" name="Picture 79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3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017712" y="23622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8" name="Rectangle 80"/>
              <p:cNvSpPr>
                <a:spLocks noChangeAspect="1" noChangeArrowheads="1"/>
              </p:cNvSpPr>
              <p:nvPr/>
            </p:nvSpPr>
            <p:spPr bwMode="auto">
              <a:xfrm>
                <a:off x="1185862" y="22479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9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2709862" y="22479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 baseline="-25000"/>
              </a:p>
            </p:txBody>
          </p:sp>
          <p:sp>
            <p:nvSpPr>
              <p:cNvPr id="30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1566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31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3090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i="1" baseline="-25000"/>
              </a:p>
            </p:txBody>
          </p:sp>
          <p:sp>
            <p:nvSpPr>
              <p:cNvPr id="32" name="Line 84"/>
              <p:cNvSpPr>
                <a:spLocks noChangeAspect="1" noChangeShapeType="1"/>
              </p:cNvSpPr>
              <p:nvPr/>
            </p:nvSpPr>
            <p:spPr bwMode="auto">
              <a:xfrm>
                <a:off x="4827587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AutoShape 85"/>
              <p:cNvSpPr>
                <a:spLocks noChangeAspect="1" noChangeArrowheads="1"/>
              </p:cNvSpPr>
              <p:nvPr/>
            </p:nvSpPr>
            <p:spPr bwMode="auto">
              <a:xfrm>
                <a:off x="5986462" y="3009900"/>
                <a:ext cx="185738" cy="185738"/>
              </a:xfrm>
              <a:prstGeom prst="homePlate">
                <a:avLst>
                  <a:gd name="adj" fmla="val 8815"/>
                </a:avLst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/>
              </a:p>
            </p:txBody>
          </p:sp>
          <p:sp>
            <p:nvSpPr>
              <p:cNvPr id="34" name="Line 69"/>
              <p:cNvSpPr>
                <a:spLocks noChangeAspect="1" noChangeShapeType="1"/>
              </p:cNvSpPr>
              <p:nvPr/>
            </p:nvSpPr>
            <p:spPr bwMode="auto">
              <a:xfrm>
                <a:off x="4038600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Line 70"/>
              <p:cNvSpPr>
                <a:spLocks noChangeAspect="1" noChangeShapeType="1"/>
              </p:cNvSpPr>
              <p:nvPr/>
            </p:nvSpPr>
            <p:spPr bwMode="auto">
              <a:xfrm>
                <a:off x="4800600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" name="Picture 71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4"/>
                </p:custDataLst>
              </p:nvPr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4565650" y="30480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7" name="Line 72"/>
              <p:cNvSpPr>
                <a:spLocks noChangeAspect="1" noChangeShapeType="1"/>
              </p:cNvSpPr>
              <p:nvPr/>
            </p:nvSpPr>
            <p:spPr bwMode="auto">
              <a:xfrm>
                <a:off x="5562600" y="30861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3733800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39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5257800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i="1" baseline="-25000"/>
              </a:p>
            </p:txBody>
          </p:sp>
        </p:grpSp>
        <p:grpSp>
          <p:nvGrpSpPr>
            <p:cNvPr id="152" name="Group 165"/>
            <p:cNvGrpSpPr>
              <a:grpSpLocks/>
            </p:cNvGrpSpPr>
            <p:nvPr/>
          </p:nvGrpSpPr>
          <p:grpSpPr bwMode="auto">
            <a:xfrm>
              <a:off x="5410200" y="2667000"/>
              <a:ext cx="304800" cy="381000"/>
              <a:chOff x="6400800" y="3657600"/>
              <a:chExt cx="955675" cy="1219201"/>
            </a:xfrm>
          </p:grpSpPr>
          <p:sp>
            <p:nvSpPr>
              <p:cNvPr id="197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98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99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3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14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03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2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5" name="Group 165"/>
            <p:cNvGrpSpPr>
              <a:grpSpLocks/>
            </p:cNvGrpSpPr>
            <p:nvPr/>
          </p:nvGrpSpPr>
          <p:grpSpPr bwMode="auto">
            <a:xfrm>
              <a:off x="3886200" y="2667000"/>
              <a:ext cx="304800" cy="381000"/>
              <a:chOff x="6400800" y="3657600"/>
              <a:chExt cx="955675" cy="1219201"/>
            </a:xfrm>
          </p:grpSpPr>
          <p:sp>
            <p:nvSpPr>
              <p:cNvPr id="226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7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28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6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32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1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8" name="Group 165"/>
            <p:cNvGrpSpPr>
              <a:grpSpLocks/>
            </p:cNvGrpSpPr>
            <p:nvPr/>
          </p:nvGrpSpPr>
          <p:grpSpPr bwMode="auto">
            <a:xfrm>
              <a:off x="3276600" y="2667000"/>
              <a:ext cx="304800" cy="381000"/>
              <a:chOff x="6400800" y="3657600"/>
              <a:chExt cx="955675" cy="1219201"/>
            </a:xfrm>
          </p:grpSpPr>
          <p:sp>
            <p:nvSpPr>
              <p:cNvPr id="255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56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57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9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72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0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61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1" name="Group 165"/>
            <p:cNvGrpSpPr>
              <a:grpSpLocks/>
            </p:cNvGrpSpPr>
            <p:nvPr/>
          </p:nvGrpSpPr>
          <p:grpSpPr bwMode="auto">
            <a:xfrm>
              <a:off x="2895600" y="1981200"/>
              <a:ext cx="304800" cy="381000"/>
              <a:chOff x="6400800" y="3657600"/>
              <a:chExt cx="955675" cy="1219201"/>
            </a:xfrm>
          </p:grpSpPr>
          <p:sp>
            <p:nvSpPr>
              <p:cNvPr id="284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5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62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301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3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90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" name="Group 165"/>
            <p:cNvGrpSpPr>
              <a:grpSpLocks/>
            </p:cNvGrpSpPr>
            <p:nvPr/>
          </p:nvGrpSpPr>
          <p:grpSpPr bwMode="auto">
            <a:xfrm>
              <a:off x="1447800" y="1981200"/>
              <a:ext cx="304800" cy="381000"/>
              <a:chOff x="6400800" y="3657600"/>
              <a:chExt cx="955675" cy="1219201"/>
            </a:xfrm>
          </p:grpSpPr>
          <p:sp>
            <p:nvSpPr>
              <p:cNvPr id="313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14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15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65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330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6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319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8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0" name="Group 165"/>
            <p:cNvGrpSpPr>
              <a:grpSpLocks/>
            </p:cNvGrpSpPr>
            <p:nvPr/>
          </p:nvGrpSpPr>
          <p:grpSpPr bwMode="auto">
            <a:xfrm>
              <a:off x="3657600" y="3352800"/>
              <a:ext cx="304800" cy="381000"/>
              <a:chOff x="6400800" y="3657600"/>
              <a:chExt cx="955675" cy="1219201"/>
            </a:xfrm>
          </p:grpSpPr>
          <p:sp>
            <p:nvSpPr>
              <p:cNvPr id="342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43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44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71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359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348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47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" name="Group 165"/>
            <p:cNvGrpSpPr>
              <a:grpSpLocks/>
            </p:cNvGrpSpPr>
            <p:nvPr/>
          </p:nvGrpSpPr>
          <p:grpSpPr bwMode="auto">
            <a:xfrm>
              <a:off x="5181600" y="3352800"/>
              <a:ext cx="304800" cy="381000"/>
              <a:chOff x="6400800" y="3657600"/>
              <a:chExt cx="955675" cy="1219201"/>
            </a:xfrm>
          </p:grpSpPr>
          <p:sp>
            <p:nvSpPr>
              <p:cNvPr id="371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72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73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0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388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1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377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76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5" name="Group 165"/>
            <p:cNvGrpSpPr>
              <a:grpSpLocks/>
            </p:cNvGrpSpPr>
            <p:nvPr/>
          </p:nvGrpSpPr>
          <p:grpSpPr bwMode="auto">
            <a:xfrm>
              <a:off x="1752600" y="2667000"/>
              <a:ext cx="304800" cy="381000"/>
              <a:chOff x="6400800" y="3657600"/>
              <a:chExt cx="955675" cy="1219201"/>
            </a:xfrm>
          </p:grpSpPr>
          <p:sp>
            <p:nvSpPr>
              <p:cNvPr id="400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02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29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417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0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406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5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" name="Group 165"/>
            <p:cNvGrpSpPr>
              <a:grpSpLocks/>
            </p:cNvGrpSpPr>
            <p:nvPr/>
          </p:nvGrpSpPr>
          <p:grpSpPr bwMode="auto">
            <a:xfrm>
              <a:off x="990600" y="2667000"/>
              <a:ext cx="304800" cy="381000"/>
              <a:chOff x="6400800" y="3657600"/>
              <a:chExt cx="955675" cy="1219201"/>
            </a:xfrm>
          </p:grpSpPr>
          <p:sp>
            <p:nvSpPr>
              <p:cNvPr id="429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30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1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58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446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9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435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34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58" name="TextBox 457"/>
          <p:cNvSpPr txBox="1"/>
          <p:nvPr/>
        </p:nvSpPr>
        <p:spPr>
          <a:xfrm>
            <a:off x="3016661" y="4141113"/>
            <a:ext cx="643213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/>
              <a:t>Subsume and unify all the previous results.</a:t>
            </a:r>
            <a:endParaRPr lang="en-US" sz="2200" dirty="0"/>
          </a:p>
        </p:txBody>
      </p:sp>
      <p:sp>
        <p:nvSpPr>
          <p:cNvPr id="459" name="TextBox 458"/>
          <p:cNvSpPr txBox="1"/>
          <p:nvPr/>
        </p:nvSpPr>
        <p:spPr>
          <a:xfrm>
            <a:off x="457200" y="4856946"/>
            <a:ext cx="460094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DQIP=SQG=QRG(2)=PSPACE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3429000" y="5562600"/>
            <a:ext cx="585425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/>
              <a:t>First-principle proof of QIP=PSPACE.</a:t>
            </a:r>
            <a:endParaRPr lang="en-US" sz="22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22" name="TextBox 621"/>
              <p:cNvSpPr txBox="1"/>
              <p:nvPr/>
            </p:nvSpPr>
            <p:spPr>
              <a:xfrm>
                <a:off x="6640254" y="2964359"/>
                <a:ext cx="1589346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200" dirty="0" smtClean="0"/>
                  <a:t>QIP </a:t>
                </a:r>
                <a14:m>
                  <m:oMath xmlns:m="http://schemas.openxmlformats.org/officeDocument/2006/math">
                    <m:r>
                      <a:rPr lang="en-US" sz="2200" i="1" smtClean="0">
                        <a:latin typeface="Cambria Math"/>
                        <a:ea typeface="Cambria Math"/>
                      </a:rPr>
                      <m:t>⊆</m:t>
                    </m:r>
                  </m:oMath>
                </a14:m>
                <a:r>
                  <a:rPr lang="en-US" sz="2200" dirty="0" smtClean="0"/>
                  <a:t> SQG</a:t>
                </a:r>
              </a:p>
              <a:p>
                <a:r>
                  <a:rPr lang="en-US" sz="2200" dirty="0" smtClean="0"/>
                  <a:t>    </a:t>
                </a:r>
                <a:r>
                  <a:rPr lang="en-US" sz="2200" dirty="0" smtClean="0">
                    <a:solidFill>
                      <a:srgbClr val="008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[GW05]</a:t>
                </a:r>
                <a:endParaRPr lang="en-US" sz="2200" dirty="0">
                  <a:solidFill>
                    <a:srgbClr val="008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mc:Choice>
        <mc:Fallback xmlns="">
          <p:sp>
            <p:nvSpPr>
              <p:cNvPr id="622" name="TextBox 6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40254" y="2964359"/>
                <a:ext cx="1589346" cy="769441"/>
              </a:xfrm>
              <a:prstGeom prst="rect">
                <a:avLst/>
              </a:prstGeom>
              <a:blipFill rotWithShape="1">
                <a:blip r:embed="rId9"/>
                <a:stretch>
                  <a:fillRect l="-4598" t="-4724" r="-4215" b="-1811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83" name="Group 709"/>
          <p:cNvGrpSpPr/>
          <p:nvPr/>
        </p:nvGrpSpPr>
        <p:grpSpPr>
          <a:xfrm>
            <a:off x="762000" y="1295400"/>
            <a:ext cx="1709738" cy="2209800"/>
            <a:chOff x="762000" y="3962400"/>
            <a:chExt cx="1709738" cy="2209800"/>
          </a:xfrm>
        </p:grpSpPr>
        <p:grpSp>
          <p:nvGrpSpPr>
            <p:cNvPr id="287" name="Group 39"/>
            <p:cNvGrpSpPr/>
            <p:nvPr/>
          </p:nvGrpSpPr>
          <p:grpSpPr>
            <a:xfrm>
              <a:off x="762000" y="4267200"/>
              <a:ext cx="1709738" cy="1905000"/>
              <a:chOff x="957262" y="3276600"/>
              <a:chExt cx="1557338" cy="1714500"/>
            </a:xfrm>
          </p:grpSpPr>
          <p:sp>
            <p:nvSpPr>
              <p:cNvPr id="41" name="Rectangle 86"/>
              <p:cNvSpPr>
                <a:spLocks noChangeAspect="1" noChangeArrowheads="1"/>
              </p:cNvSpPr>
              <p:nvPr/>
            </p:nvSpPr>
            <p:spPr bwMode="auto">
              <a:xfrm>
                <a:off x="1338262" y="46482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42" name="Line 87"/>
              <p:cNvSpPr>
                <a:spLocks noChangeAspect="1" noChangeShapeType="1"/>
              </p:cNvSpPr>
              <p:nvPr/>
            </p:nvSpPr>
            <p:spPr bwMode="auto">
              <a:xfrm flipV="1">
                <a:off x="1185862" y="36195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Line 88"/>
              <p:cNvSpPr>
                <a:spLocks noChangeAspect="1" noChangeShapeType="1"/>
              </p:cNvSpPr>
              <p:nvPr/>
            </p:nvSpPr>
            <p:spPr bwMode="auto">
              <a:xfrm>
                <a:off x="1535112" y="36195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Rectangle 89"/>
              <p:cNvSpPr>
                <a:spLocks noChangeAspect="1" noChangeArrowheads="1"/>
              </p:cNvSpPr>
              <p:nvPr/>
            </p:nvSpPr>
            <p:spPr bwMode="auto">
              <a:xfrm>
                <a:off x="957262" y="39624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45" name="Line 90"/>
              <p:cNvSpPr>
                <a:spLocks noChangeAspect="1" noChangeShapeType="1"/>
              </p:cNvSpPr>
              <p:nvPr/>
            </p:nvSpPr>
            <p:spPr bwMode="auto">
              <a:xfrm>
                <a:off x="1262062" y="41148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Line 91"/>
              <p:cNvSpPr>
                <a:spLocks noChangeAspect="1" noChangeShapeType="1"/>
              </p:cNvSpPr>
              <p:nvPr/>
            </p:nvSpPr>
            <p:spPr bwMode="auto">
              <a:xfrm flipV="1">
                <a:off x="1528762" y="43053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Line 92"/>
              <p:cNvSpPr>
                <a:spLocks noChangeAspect="1" noChangeShapeType="1"/>
              </p:cNvSpPr>
              <p:nvPr/>
            </p:nvSpPr>
            <p:spPr bwMode="auto">
              <a:xfrm>
                <a:off x="1192212" y="43053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Rectangle 93"/>
              <p:cNvSpPr>
                <a:spLocks noChangeAspect="1" noChangeArrowheads="1"/>
              </p:cNvSpPr>
              <p:nvPr/>
            </p:nvSpPr>
            <p:spPr bwMode="auto">
              <a:xfrm>
                <a:off x="1338262" y="32766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49" name="Rectangle 94"/>
              <p:cNvSpPr>
                <a:spLocks noChangeAspect="1" noChangeArrowheads="1"/>
              </p:cNvSpPr>
              <p:nvPr/>
            </p:nvSpPr>
            <p:spPr bwMode="auto">
              <a:xfrm>
                <a:off x="1719262" y="39624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50" name="Line 95"/>
              <p:cNvSpPr>
                <a:spLocks noChangeAspect="1" noChangeShapeType="1"/>
              </p:cNvSpPr>
              <p:nvPr/>
            </p:nvSpPr>
            <p:spPr bwMode="auto">
              <a:xfrm>
                <a:off x="2024062" y="41148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AutoShape 96"/>
              <p:cNvSpPr>
                <a:spLocks noChangeAspect="1" noChangeArrowheads="1"/>
              </p:cNvSpPr>
              <p:nvPr/>
            </p:nvSpPr>
            <p:spPr bwMode="auto">
              <a:xfrm>
                <a:off x="2328862" y="4038600"/>
                <a:ext cx="185738" cy="185738"/>
              </a:xfrm>
              <a:prstGeom prst="homePlate">
                <a:avLst>
                  <a:gd name="adj" fmla="val 8815"/>
                </a:avLst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/>
              </a:p>
            </p:txBody>
          </p:sp>
        </p:grpSp>
        <p:grpSp>
          <p:nvGrpSpPr>
            <p:cNvPr id="288" name="Group 165"/>
            <p:cNvGrpSpPr>
              <a:grpSpLocks/>
            </p:cNvGrpSpPr>
            <p:nvPr/>
          </p:nvGrpSpPr>
          <p:grpSpPr bwMode="auto">
            <a:xfrm>
              <a:off x="1371600" y="3962400"/>
              <a:ext cx="304800" cy="381000"/>
              <a:chOff x="6400800" y="3657600"/>
              <a:chExt cx="955675" cy="1219201"/>
            </a:xfrm>
          </p:grpSpPr>
          <p:sp>
            <p:nvSpPr>
              <p:cNvPr id="167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68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9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12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84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6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73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2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" name="Group 622"/>
            <p:cNvGrpSpPr>
              <a:grpSpLocks/>
            </p:cNvGrpSpPr>
            <p:nvPr/>
          </p:nvGrpSpPr>
          <p:grpSpPr bwMode="auto">
            <a:xfrm>
              <a:off x="1371600" y="5638800"/>
              <a:ext cx="304800" cy="381000"/>
              <a:chOff x="6400800" y="3657600"/>
              <a:chExt cx="955675" cy="1219201"/>
            </a:xfrm>
          </p:grpSpPr>
          <p:sp>
            <p:nvSpPr>
              <p:cNvPr id="624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25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26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41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641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2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3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4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6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7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8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9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0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1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45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630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1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2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3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4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7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8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9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0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29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6" name="Group 651"/>
            <p:cNvGrpSpPr>
              <a:grpSpLocks/>
            </p:cNvGrpSpPr>
            <p:nvPr/>
          </p:nvGrpSpPr>
          <p:grpSpPr bwMode="auto">
            <a:xfrm>
              <a:off x="914400" y="4800600"/>
              <a:ext cx="304800" cy="381000"/>
              <a:chOff x="6400800" y="3657600"/>
              <a:chExt cx="955675" cy="1219201"/>
            </a:xfrm>
          </p:grpSpPr>
          <p:sp>
            <p:nvSpPr>
              <p:cNvPr id="653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54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55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670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1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2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3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4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5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4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659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0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1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2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3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4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5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8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9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58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680"/>
            <p:cNvGrpSpPr>
              <a:grpSpLocks/>
            </p:cNvGrpSpPr>
            <p:nvPr/>
          </p:nvGrpSpPr>
          <p:grpSpPr bwMode="auto">
            <a:xfrm>
              <a:off x="1828800" y="4800600"/>
              <a:ext cx="304800" cy="381000"/>
              <a:chOff x="6400800" y="3657600"/>
              <a:chExt cx="955675" cy="1219201"/>
            </a:xfrm>
          </p:grpSpPr>
          <p:sp>
            <p:nvSpPr>
              <p:cNvPr id="682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83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84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99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699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0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1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2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3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4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5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8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9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3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688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1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2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3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4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5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8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7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85" name="Title 1"/>
          <p:cNvSpPr>
            <a:spLocks noGrp="1"/>
          </p:cNvSpPr>
          <p:nvPr>
            <p:ph type="title"/>
          </p:nvPr>
        </p:nvSpPr>
        <p:spPr>
          <a:xfrm>
            <a:off x="304800" y="399288"/>
            <a:ext cx="8229600" cy="438912"/>
          </a:xfrm>
        </p:spPr>
        <p:txBody>
          <a:bodyPr>
            <a:noAutofit/>
          </a:bodyPr>
          <a:lstStyle/>
          <a:p>
            <a:r>
              <a:rPr lang="en-US" sz="3400" b="1" dirty="0" smtClean="0">
                <a:solidFill>
                  <a:schemeClr val="accent6">
                    <a:lumMod val="75000"/>
                  </a:schemeClr>
                </a:solidFill>
                <a:effectLst/>
              </a:rPr>
              <a:t>Our</a:t>
            </a:r>
            <a:r>
              <a:rPr lang="en-US" sz="3400" b="1" dirty="0" smtClean="0">
                <a:solidFill>
                  <a:srgbClr val="FF0000"/>
                </a:solidFill>
                <a:effectLst/>
              </a:rPr>
              <a:t> Results</a:t>
            </a:r>
            <a:endParaRPr lang="en-US" sz="3400" b="1" dirty="0">
              <a:solidFill>
                <a:srgbClr val="FF0000"/>
              </a:solidFill>
              <a:effectLst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43400" y="1295400"/>
            <a:ext cx="49151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2060"/>
                </a:solidFill>
              </a:rPr>
              <a:t>Double Quantum Interactive Proof (DQIP)</a:t>
            </a:r>
          </a:p>
          <a:p>
            <a:r>
              <a:rPr lang="en-US" altLang="zh-CN" dirty="0">
                <a:solidFill>
                  <a:srgbClr val="002060"/>
                </a:solidFill>
              </a:rPr>
              <a:t> </a:t>
            </a:r>
            <a:r>
              <a:rPr lang="en-US" altLang="zh-CN" dirty="0" smtClean="0">
                <a:solidFill>
                  <a:srgbClr val="002060"/>
                </a:solidFill>
              </a:rPr>
              <a:t>        (</a:t>
            </a:r>
            <a:r>
              <a:rPr lang="en-US" altLang="zh-CN" i="1" dirty="0" smtClean="0">
                <a:solidFill>
                  <a:srgbClr val="002060"/>
                </a:solidFill>
              </a:rPr>
              <a:t>interacts with Alice, then Bob</a:t>
            </a:r>
            <a:r>
              <a:rPr lang="en-US" altLang="zh-CN" dirty="0" smtClean="0">
                <a:solidFill>
                  <a:srgbClr val="002060"/>
                </a:solidFill>
              </a:rPr>
              <a:t>)</a:t>
            </a:r>
            <a:endParaRPr lang="zh-CN" altLang="en-US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92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9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" grpId="0"/>
      <p:bldP spid="459" grpId="0"/>
      <p:bldP spid="460" grpId="0"/>
      <p:bldP spid="622" grpId="0"/>
      <p:bldP spid="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27"/>
          <p:cNvGrpSpPr/>
          <p:nvPr/>
        </p:nvGrpSpPr>
        <p:grpSpPr>
          <a:xfrm>
            <a:off x="1795462" y="1447800"/>
            <a:ext cx="3081338" cy="1714500"/>
            <a:chOff x="3352800" y="3314700"/>
            <a:chExt cx="3081338" cy="1714500"/>
          </a:xfrm>
        </p:grpSpPr>
        <p:sp>
          <p:nvSpPr>
            <p:cNvPr id="432" name="Rectangle 57"/>
            <p:cNvSpPr>
              <a:spLocks noChangeAspect="1" noChangeArrowheads="1"/>
            </p:cNvSpPr>
            <p:nvPr/>
          </p:nvSpPr>
          <p:spPr bwMode="auto">
            <a:xfrm>
              <a:off x="3733800" y="4686300"/>
              <a:ext cx="304800" cy="3429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33" name="Line 58"/>
            <p:cNvSpPr>
              <a:spLocks noChangeAspect="1" noChangeShapeType="1"/>
            </p:cNvSpPr>
            <p:nvPr/>
          </p:nvSpPr>
          <p:spPr bwMode="auto">
            <a:xfrm flipV="1">
              <a:off x="3581400" y="36576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Line 59"/>
            <p:cNvSpPr>
              <a:spLocks noChangeAspect="1" noChangeShapeType="1"/>
            </p:cNvSpPr>
            <p:nvPr/>
          </p:nvSpPr>
          <p:spPr bwMode="auto">
            <a:xfrm>
              <a:off x="3930650" y="36576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Line 60"/>
            <p:cNvSpPr>
              <a:spLocks noChangeAspect="1" noChangeShapeType="1"/>
            </p:cNvSpPr>
            <p:nvPr/>
          </p:nvSpPr>
          <p:spPr bwMode="auto">
            <a:xfrm>
              <a:off x="4038600" y="48387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Line 61"/>
            <p:cNvSpPr>
              <a:spLocks noChangeAspect="1" noChangeShapeType="1"/>
            </p:cNvSpPr>
            <p:nvPr/>
          </p:nvSpPr>
          <p:spPr bwMode="auto">
            <a:xfrm flipV="1">
              <a:off x="4343400" y="36576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Line 62"/>
            <p:cNvSpPr>
              <a:spLocks noChangeAspect="1" noChangeShapeType="1"/>
            </p:cNvSpPr>
            <p:nvPr/>
          </p:nvSpPr>
          <p:spPr bwMode="auto">
            <a:xfrm>
              <a:off x="4800600" y="48387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Rectangle 63"/>
            <p:cNvSpPr>
              <a:spLocks noChangeAspect="1" noChangeArrowheads="1"/>
            </p:cNvSpPr>
            <p:nvPr/>
          </p:nvSpPr>
          <p:spPr bwMode="auto">
            <a:xfrm>
              <a:off x="5257800" y="4686300"/>
              <a:ext cx="304800" cy="3429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 baseline="-25000"/>
            </a:p>
          </p:txBody>
        </p:sp>
        <p:sp>
          <p:nvSpPr>
            <p:cNvPr id="462" name="Line 64"/>
            <p:cNvSpPr>
              <a:spLocks noChangeAspect="1" noChangeShapeType="1"/>
            </p:cNvSpPr>
            <p:nvPr/>
          </p:nvSpPr>
          <p:spPr bwMode="auto">
            <a:xfrm flipV="1">
              <a:off x="5105400" y="36576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Line 65"/>
            <p:cNvSpPr>
              <a:spLocks noChangeAspect="1" noChangeShapeType="1"/>
            </p:cNvSpPr>
            <p:nvPr/>
          </p:nvSpPr>
          <p:spPr bwMode="auto">
            <a:xfrm>
              <a:off x="5454650" y="36576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464" name="Picture 66" descr="C:\Documents and Settings\Talking Monkey\My Documents\school\paper_QRG=EXP\talk_2007June05_Guelph\TP_tmp.bmp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565650" y="4800600"/>
              <a:ext cx="158750" cy="31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65" name="Rectangle 67"/>
            <p:cNvSpPr>
              <a:spLocks noChangeAspect="1" noChangeArrowheads="1"/>
            </p:cNvSpPr>
            <p:nvPr/>
          </p:nvSpPr>
          <p:spPr bwMode="auto">
            <a:xfrm>
              <a:off x="3352800" y="40005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66" name="Line 68"/>
            <p:cNvSpPr>
              <a:spLocks noChangeAspect="1" noChangeShapeType="1"/>
            </p:cNvSpPr>
            <p:nvPr/>
          </p:nvSpPr>
          <p:spPr bwMode="auto">
            <a:xfrm>
              <a:off x="3657600" y="41529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Line 69"/>
            <p:cNvSpPr>
              <a:spLocks noChangeAspect="1" noChangeShapeType="1"/>
            </p:cNvSpPr>
            <p:nvPr/>
          </p:nvSpPr>
          <p:spPr bwMode="auto">
            <a:xfrm>
              <a:off x="4419600" y="41529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Line 70"/>
            <p:cNvSpPr>
              <a:spLocks noChangeAspect="1" noChangeShapeType="1"/>
            </p:cNvSpPr>
            <p:nvPr/>
          </p:nvSpPr>
          <p:spPr bwMode="auto">
            <a:xfrm>
              <a:off x="5181600" y="41529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469" name="Picture 71" descr="C:\Documents and Settings\Talking Monkey\My Documents\school\paper_QRG=EXP\talk_2007June05_Guelph\TP_tmp.bmp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946650" y="4114800"/>
              <a:ext cx="158750" cy="31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70" name="Line 72"/>
            <p:cNvSpPr>
              <a:spLocks noChangeAspect="1" noChangeShapeType="1"/>
            </p:cNvSpPr>
            <p:nvPr/>
          </p:nvSpPr>
          <p:spPr bwMode="auto">
            <a:xfrm>
              <a:off x="5943600" y="4152900"/>
              <a:ext cx="304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Line 73"/>
            <p:cNvSpPr>
              <a:spLocks noChangeAspect="1" noChangeShapeType="1"/>
            </p:cNvSpPr>
            <p:nvPr/>
          </p:nvSpPr>
          <p:spPr bwMode="auto">
            <a:xfrm flipV="1">
              <a:off x="3924300" y="43434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Line 74"/>
            <p:cNvSpPr>
              <a:spLocks noChangeAspect="1" noChangeShapeType="1"/>
            </p:cNvSpPr>
            <p:nvPr/>
          </p:nvSpPr>
          <p:spPr bwMode="auto">
            <a:xfrm>
              <a:off x="4273550" y="43434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Line 75"/>
            <p:cNvSpPr>
              <a:spLocks noChangeAspect="1" noChangeShapeType="1"/>
            </p:cNvSpPr>
            <p:nvPr/>
          </p:nvSpPr>
          <p:spPr bwMode="auto">
            <a:xfrm>
              <a:off x="4038600" y="34671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Line 76"/>
            <p:cNvSpPr>
              <a:spLocks noChangeAspect="1" noChangeShapeType="1"/>
            </p:cNvSpPr>
            <p:nvPr/>
          </p:nvSpPr>
          <p:spPr bwMode="auto">
            <a:xfrm>
              <a:off x="4800600" y="3467100"/>
              <a:ext cx="457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Line 77"/>
            <p:cNvSpPr>
              <a:spLocks noChangeAspect="1" noChangeShapeType="1"/>
            </p:cNvSpPr>
            <p:nvPr/>
          </p:nvSpPr>
          <p:spPr bwMode="auto">
            <a:xfrm flipV="1">
              <a:off x="5448300" y="4343400"/>
              <a:ext cx="250825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Line 78"/>
            <p:cNvSpPr>
              <a:spLocks noChangeAspect="1" noChangeShapeType="1"/>
            </p:cNvSpPr>
            <p:nvPr/>
          </p:nvSpPr>
          <p:spPr bwMode="auto">
            <a:xfrm>
              <a:off x="3587750" y="43434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477" name="Picture 79" descr="C:\Documents and Settings\Talking Monkey\My Documents\school\paper_QRG=EXP\talk_2007June05_Guelph\TP_tmp.bmp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565650" y="3429000"/>
              <a:ext cx="158750" cy="31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78" name="Rectangle 80"/>
            <p:cNvSpPr>
              <a:spLocks noChangeAspect="1" noChangeArrowheads="1"/>
            </p:cNvSpPr>
            <p:nvPr/>
          </p:nvSpPr>
          <p:spPr bwMode="auto">
            <a:xfrm>
              <a:off x="3733800" y="3314700"/>
              <a:ext cx="304800" cy="342900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aseline="-25000">
                <a:latin typeface="Symbol" pitchFamily="18" charset="2"/>
              </a:endParaRPr>
            </a:p>
          </p:txBody>
        </p:sp>
        <p:sp>
          <p:nvSpPr>
            <p:cNvPr id="479" name="Rectangle 81"/>
            <p:cNvSpPr>
              <a:spLocks noChangeAspect="1" noChangeArrowheads="1"/>
            </p:cNvSpPr>
            <p:nvPr/>
          </p:nvSpPr>
          <p:spPr bwMode="auto">
            <a:xfrm>
              <a:off x="5257800" y="3314700"/>
              <a:ext cx="304800" cy="342900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 baseline="-25000"/>
            </a:p>
          </p:txBody>
        </p:sp>
        <p:sp>
          <p:nvSpPr>
            <p:cNvPr id="480" name="Rectangle 82"/>
            <p:cNvSpPr>
              <a:spLocks noChangeAspect="1" noChangeArrowheads="1"/>
            </p:cNvSpPr>
            <p:nvPr/>
          </p:nvSpPr>
          <p:spPr bwMode="auto">
            <a:xfrm>
              <a:off x="4114800" y="40005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baseline="-25000"/>
            </a:p>
          </p:txBody>
        </p:sp>
        <p:sp>
          <p:nvSpPr>
            <p:cNvPr id="481" name="Rectangle 83"/>
            <p:cNvSpPr>
              <a:spLocks noChangeAspect="1" noChangeArrowheads="1"/>
            </p:cNvSpPr>
            <p:nvPr/>
          </p:nvSpPr>
          <p:spPr bwMode="auto">
            <a:xfrm>
              <a:off x="5638800" y="4000500"/>
              <a:ext cx="304800" cy="34290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i="1" baseline="-25000"/>
            </a:p>
          </p:txBody>
        </p:sp>
        <p:sp>
          <p:nvSpPr>
            <p:cNvPr id="482" name="Line 84"/>
            <p:cNvSpPr>
              <a:spLocks noChangeAspect="1" noChangeShapeType="1"/>
            </p:cNvSpPr>
            <p:nvPr/>
          </p:nvSpPr>
          <p:spPr bwMode="auto">
            <a:xfrm>
              <a:off x="5089525" y="4343400"/>
              <a:ext cx="260350" cy="342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AutoShape 85"/>
            <p:cNvSpPr>
              <a:spLocks noChangeAspect="1" noChangeArrowheads="1"/>
            </p:cNvSpPr>
            <p:nvPr/>
          </p:nvSpPr>
          <p:spPr bwMode="auto">
            <a:xfrm>
              <a:off x="6248400" y="4076700"/>
              <a:ext cx="185738" cy="185738"/>
            </a:xfrm>
            <a:prstGeom prst="homePlate">
              <a:avLst>
                <a:gd name="adj" fmla="val 8815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i="1"/>
            </a:p>
          </p:txBody>
        </p:sp>
      </p:grpSp>
      <p:grpSp>
        <p:nvGrpSpPr>
          <p:cNvPr id="4" name="Group 102"/>
          <p:cNvGrpSpPr>
            <a:grpSpLocks/>
          </p:cNvGrpSpPr>
          <p:nvPr/>
        </p:nvGrpSpPr>
        <p:grpSpPr bwMode="auto">
          <a:xfrm>
            <a:off x="1828799" y="3048000"/>
            <a:ext cx="381001" cy="533400"/>
            <a:chOff x="4108450" y="2111375"/>
            <a:chExt cx="1450975" cy="1717675"/>
          </a:xfrm>
        </p:grpSpPr>
        <p:sp>
          <p:nvSpPr>
            <p:cNvPr id="485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57"/>
          <p:cNvGrpSpPr>
            <a:grpSpLocks/>
          </p:cNvGrpSpPr>
          <p:nvPr/>
        </p:nvGrpSpPr>
        <p:grpSpPr bwMode="auto">
          <a:xfrm>
            <a:off x="1828800" y="1066800"/>
            <a:ext cx="381000" cy="457200"/>
            <a:chOff x="3810000" y="2463800"/>
            <a:chExt cx="1765300" cy="1520825"/>
          </a:xfrm>
        </p:grpSpPr>
        <p:sp>
          <p:nvSpPr>
            <p:cNvPr id="525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1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6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8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2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68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295400" y="1981200"/>
            <a:ext cx="457200" cy="6197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69" name="Picture 10" descr="http://t0.gstatic.com/images?q=tbn:ANd9GcQaAiqZpwMgexSBXE5Txig4fnFKgs5KacU41dD0dc7SXYpxZF3C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143000" y="1371600"/>
            <a:ext cx="609600" cy="601507"/>
          </a:xfrm>
          <a:prstGeom prst="rect">
            <a:avLst/>
          </a:prstGeom>
          <a:noFill/>
        </p:spPr>
      </p:pic>
      <p:cxnSp>
        <p:nvCxnSpPr>
          <p:cNvPr id="571" name="Straight Arrow Connector 570"/>
          <p:cNvCxnSpPr/>
          <p:nvPr/>
        </p:nvCxnSpPr>
        <p:spPr>
          <a:xfrm>
            <a:off x="1752600" y="1828800"/>
            <a:ext cx="381000" cy="152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" name="Straight Arrow Connector 572"/>
          <p:cNvCxnSpPr/>
          <p:nvPr/>
        </p:nvCxnSpPr>
        <p:spPr>
          <a:xfrm>
            <a:off x="1600200" y="1905000"/>
            <a:ext cx="5334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" name="Straight Arrow Connector 574"/>
          <p:cNvCxnSpPr/>
          <p:nvPr/>
        </p:nvCxnSpPr>
        <p:spPr>
          <a:xfrm>
            <a:off x="1676400" y="1828800"/>
            <a:ext cx="1143000" cy="152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" name="Straight Arrow Connector 576"/>
          <p:cNvCxnSpPr/>
          <p:nvPr/>
        </p:nvCxnSpPr>
        <p:spPr>
          <a:xfrm>
            <a:off x="1600200" y="1828800"/>
            <a:ext cx="2057400" cy="76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" name="Straight Arrow Connector 581"/>
          <p:cNvCxnSpPr/>
          <p:nvPr/>
        </p:nvCxnSpPr>
        <p:spPr>
          <a:xfrm>
            <a:off x="1600200" y="1905000"/>
            <a:ext cx="12192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Straight Arrow Connector 583"/>
          <p:cNvCxnSpPr/>
          <p:nvPr/>
        </p:nvCxnSpPr>
        <p:spPr>
          <a:xfrm>
            <a:off x="1600200" y="1905000"/>
            <a:ext cx="20574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980"/>
          <p:cNvGrpSpPr/>
          <p:nvPr/>
        </p:nvGrpSpPr>
        <p:grpSpPr>
          <a:xfrm>
            <a:off x="228600" y="3886200"/>
            <a:ext cx="5791200" cy="2514600"/>
            <a:chOff x="228600" y="3886200"/>
            <a:chExt cx="5791200" cy="2514600"/>
          </a:xfrm>
        </p:grpSpPr>
        <p:grpSp>
          <p:nvGrpSpPr>
            <p:cNvPr id="7" name="Group 967"/>
            <p:cNvGrpSpPr/>
            <p:nvPr/>
          </p:nvGrpSpPr>
          <p:grpSpPr>
            <a:xfrm>
              <a:off x="381000" y="3886200"/>
              <a:ext cx="5638800" cy="2514600"/>
              <a:chOff x="304800" y="3962400"/>
              <a:chExt cx="6019800" cy="2819400"/>
            </a:xfrm>
          </p:grpSpPr>
          <p:grpSp>
            <p:nvGrpSpPr>
              <p:cNvPr id="8" name="Group 102"/>
              <p:cNvGrpSpPr>
                <a:grpSpLocks/>
              </p:cNvGrpSpPr>
              <p:nvPr/>
            </p:nvGrpSpPr>
            <p:grpSpPr bwMode="auto">
              <a:xfrm>
                <a:off x="762000" y="6172200"/>
                <a:ext cx="533400" cy="609600"/>
                <a:chOff x="4108450" y="2111375"/>
                <a:chExt cx="1450975" cy="1717675"/>
              </a:xfrm>
            </p:grpSpPr>
            <p:sp>
              <p:nvSpPr>
                <p:cNvPr id="586" name="Freeform 65"/>
                <p:cNvSpPr>
                  <a:spLocks/>
                </p:cNvSpPr>
                <p:nvPr/>
              </p:nvSpPr>
              <p:spPr bwMode="auto">
                <a:xfrm>
                  <a:off x="4108450" y="2111375"/>
                  <a:ext cx="1377950" cy="1047750"/>
                </a:xfrm>
                <a:custGeom>
                  <a:avLst/>
                  <a:gdLst>
                    <a:gd name="T0" fmla="*/ 141128760 w 868"/>
                    <a:gd name="T1" fmla="*/ 1033264077 h 660"/>
                    <a:gd name="T2" fmla="*/ 146169071 w 868"/>
                    <a:gd name="T3" fmla="*/ 831651453 h 660"/>
                    <a:gd name="T4" fmla="*/ 206652804 w 868"/>
                    <a:gd name="T5" fmla="*/ 609877785 h 660"/>
                    <a:gd name="T6" fmla="*/ 317539697 w 868"/>
                    <a:gd name="T7" fmla="*/ 438507224 h 660"/>
                    <a:gd name="T8" fmla="*/ 443547574 w 868"/>
                    <a:gd name="T9" fmla="*/ 317539669 h 660"/>
                    <a:gd name="T10" fmla="*/ 614918150 w 868"/>
                    <a:gd name="T11" fmla="*/ 216733457 h 660"/>
                    <a:gd name="T12" fmla="*/ 640119706 w 868"/>
                    <a:gd name="T13" fmla="*/ 201612475 h 660"/>
                    <a:gd name="T14" fmla="*/ 851812970 w 868"/>
                    <a:gd name="T15" fmla="*/ 136088437 h 660"/>
                    <a:gd name="T16" fmla="*/ 1123989768 w 868"/>
                    <a:gd name="T17" fmla="*/ 105846573 h 660"/>
                    <a:gd name="T18" fmla="*/ 1255037856 w 868"/>
                    <a:gd name="T19" fmla="*/ 115927194 h 660"/>
                    <a:gd name="T20" fmla="*/ 1441529366 w 868"/>
                    <a:gd name="T21" fmla="*/ 156249679 h 660"/>
                    <a:gd name="T22" fmla="*/ 1612899943 w 868"/>
                    <a:gd name="T23" fmla="*/ 241935010 h 660"/>
                    <a:gd name="T24" fmla="*/ 1754029050 w 868"/>
                    <a:gd name="T25" fmla="*/ 347781533 h 660"/>
                    <a:gd name="T26" fmla="*/ 1905238383 w 868"/>
                    <a:gd name="T27" fmla="*/ 524192505 h 660"/>
                    <a:gd name="T28" fmla="*/ 2001004293 w 868"/>
                    <a:gd name="T29" fmla="*/ 705643687 h 660"/>
                    <a:gd name="T30" fmla="*/ 2066528338 w 868"/>
                    <a:gd name="T31" fmla="*/ 922377243 h 660"/>
                    <a:gd name="T32" fmla="*/ 2076608960 w 868"/>
                    <a:gd name="T33" fmla="*/ 1098788115 h 660"/>
                    <a:gd name="T34" fmla="*/ 2091729893 w 868"/>
                    <a:gd name="T35" fmla="*/ 1436488928 h 660"/>
                    <a:gd name="T36" fmla="*/ 2137092693 w 868"/>
                    <a:gd name="T37" fmla="*/ 1466730792 h 660"/>
                    <a:gd name="T38" fmla="*/ 2147483647 w 868"/>
                    <a:gd name="T39" fmla="*/ 1335682715 h 660"/>
                    <a:gd name="T40" fmla="*/ 2147483647 w 868"/>
                    <a:gd name="T41" fmla="*/ 1098788115 h 660"/>
                    <a:gd name="T42" fmla="*/ 2147483647 w 868"/>
                    <a:gd name="T43" fmla="*/ 1008062524 h 660"/>
                    <a:gd name="T44" fmla="*/ 2147173315 w 868"/>
                    <a:gd name="T45" fmla="*/ 791328968 h 660"/>
                    <a:gd name="T46" fmla="*/ 2076608960 w 868"/>
                    <a:gd name="T47" fmla="*/ 599797164 h 660"/>
                    <a:gd name="T48" fmla="*/ 1950601183 w 868"/>
                    <a:gd name="T49" fmla="*/ 398184639 h 660"/>
                    <a:gd name="T50" fmla="*/ 1754029050 w 868"/>
                    <a:gd name="T51" fmla="*/ 211693146 h 660"/>
                    <a:gd name="T52" fmla="*/ 1612899943 w 868"/>
                    <a:gd name="T53" fmla="*/ 115927194 h 660"/>
                    <a:gd name="T54" fmla="*/ 1416327811 w 868"/>
                    <a:gd name="T55" fmla="*/ 40322497 h 660"/>
                    <a:gd name="T56" fmla="*/ 1199594434 w 868"/>
                    <a:gd name="T57" fmla="*/ 5040312 h 660"/>
                    <a:gd name="T58" fmla="*/ 1018143236 w 868"/>
                    <a:gd name="T59" fmla="*/ 5040312 h 660"/>
                    <a:gd name="T60" fmla="*/ 761087172 w 868"/>
                    <a:gd name="T61" fmla="*/ 50403119 h 660"/>
                    <a:gd name="T62" fmla="*/ 594756906 w 868"/>
                    <a:gd name="T63" fmla="*/ 110886884 h 660"/>
                    <a:gd name="T64" fmla="*/ 498990996 w 868"/>
                    <a:gd name="T65" fmla="*/ 156249679 h 660"/>
                    <a:gd name="T66" fmla="*/ 322580008 w 868"/>
                    <a:gd name="T67" fmla="*/ 282257495 h 660"/>
                    <a:gd name="T68" fmla="*/ 186491560 w 868"/>
                    <a:gd name="T69" fmla="*/ 438507224 h 660"/>
                    <a:gd name="T70" fmla="*/ 75604691 w 868"/>
                    <a:gd name="T71" fmla="*/ 645159960 h 660"/>
                    <a:gd name="T72" fmla="*/ 40322501 w 868"/>
                    <a:gd name="T73" fmla="*/ 821570832 h 660"/>
                    <a:gd name="T74" fmla="*/ 35282190 w 868"/>
                    <a:gd name="T75" fmla="*/ 1224795881 h 660"/>
                    <a:gd name="T76" fmla="*/ 40322501 w 868"/>
                    <a:gd name="T77" fmla="*/ 1360884268 h 660"/>
                    <a:gd name="T78" fmla="*/ 20161251 w 868"/>
                    <a:gd name="T79" fmla="*/ 1436488928 h 660"/>
                    <a:gd name="T80" fmla="*/ 50403123 w 868"/>
                    <a:gd name="T81" fmla="*/ 1496972656 h 660"/>
                    <a:gd name="T82" fmla="*/ 186491560 w 868"/>
                    <a:gd name="T83" fmla="*/ 1663302907 h 660"/>
                    <a:gd name="T84" fmla="*/ 206652804 w 868"/>
                    <a:gd name="T85" fmla="*/ 1567537005 h 660"/>
                    <a:gd name="T86" fmla="*/ 146169071 w 868"/>
                    <a:gd name="T87" fmla="*/ 1481851724 h 660"/>
                    <a:gd name="T88" fmla="*/ 146169071 w 868"/>
                    <a:gd name="T89" fmla="*/ 1219755571 h 66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68"/>
                    <a:gd name="T136" fmla="*/ 0 h 660"/>
                    <a:gd name="T137" fmla="*/ 868 w 868"/>
                    <a:gd name="T138" fmla="*/ 660 h 66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68" h="660">
                      <a:moveTo>
                        <a:pt x="58" y="484"/>
                      </a:moveTo>
                      <a:lnTo>
                        <a:pt x="58" y="484"/>
                      </a:lnTo>
                      <a:lnTo>
                        <a:pt x="56" y="410"/>
                      </a:lnTo>
                      <a:lnTo>
                        <a:pt x="56" y="370"/>
                      </a:lnTo>
                      <a:lnTo>
                        <a:pt x="58" y="330"/>
                      </a:lnTo>
                      <a:lnTo>
                        <a:pt x="64" y="298"/>
                      </a:lnTo>
                      <a:lnTo>
                        <a:pt x="72" y="268"/>
                      </a:lnTo>
                      <a:lnTo>
                        <a:pt x="82" y="242"/>
                      </a:lnTo>
                      <a:lnTo>
                        <a:pt x="96" y="216"/>
                      </a:lnTo>
                      <a:lnTo>
                        <a:pt x="110" y="194"/>
                      </a:lnTo>
                      <a:lnTo>
                        <a:pt x="126" y="174"/>
                      </a:lnTo>
                      <a:lnTo>
                        <a:pt x="142" y="156"/>
                      </a:lnTo>
                      <a:lnTo>
                        <a:pt x="160" y="140"/>
                      </a:lnTo>
                      <a:lnTo>
                        <a:pt x="176" y="126"/>
                      </a:lnTo>
                      <a:lnTo>
                        <a:pt x="194" y="114"/>
                      </a:lnTo>
                      <a:lnTo>
                        <a:pt x="222" y="96"/>
                      </a:lnTo>
                      <a:lnTo>
                        <a:pt x="244" y="86"/>
                      </a:lnTo>
                      <a:lnTo>
                        <a:pt x="254" y="82"/>
                      </a:lnTo>
                      <a:lnTo>
                        <a:pt x="254" y="80"/>
                      </a:lnTo>
                      <a:lnTo>
                        <a:pt x="270" y="74"/>
                      </a:lnTo>
                      <a:lnTo>
                        <a:pt x="310" y="62"/>
                      </a:lnTo>
                      <a:lnTo>
                        <a:pt x="338" y="54"/>
                      </a:lnTo>
                      <a:lnTo>
                        <a:pt x="372" y="48"/>
                      </a:lnTo>
                      <a:lnTo>
                        <a:pt x="408" y="44"/>
                      </a:lnTo>
                      <a:lnTo>
                        <a:pt x="446" y="42"/>
                      </a:lnTo>
                      <a:lnTo>
                        <a:pt x="472" y="42"/>
                      </a:lnTo>
                      <a:lnTo>
                        <a:pt x="498" y="46"/>
                      </a:lnTo>
                      <a:lnTo>
                        <a:pt x="524" y="50"/>
                      </a:lnTo>
                      <a:lnTo>
                        <a:pt x="550" y="56"/>
                      </a:lnTo>
                      <a:lnTo>
                        <a:pt x="572" y="62"/>
                      </a:lnTo>
                      <a:lnTo>
                        <a:pt x="596" y="72"/>
                      </a:lnTo>
                      <a:lnTo>
                        <a:pt x="618" y="82"/>
                      </a:lnTo>
                      <a:lnTo>
                        <a:pt x="640" y="96"/>
                      </a:lnTo>
                      <a:lnTo>
                        <a:pt x="670" y="116"/>
                      </a:lnTo>
                      <a:lnTo>
                        <a:pt x="696" y="138"/>
                      </a:lnTo>
                      <a:lnTo>
                        <a:pt x="718" y="160"/>
                      </a:lnTo>
                      <a:lnTo>
                        <a:pt x="740" y="184"/>
                      </a:lnTo>
                      <a:lnTo>
                        <a:pt x="756" y="208"/>
                      </a:lnTo>
                      <a:lnTo>
                        <a:pt x="772" y="232"/>
                      </a:lnTo>
                      <a:lnTo>
                        <a:pt x="784" y="256"/>
                      </a:lnTo>
                      <a:lnTo>
                        <a:pt x="794" y="280"/>
                      </a:lnTo>
                      <a:lnTo>
                        <a:pt x="804" y="302"/>
                      </a:lnTo>
                      <a:lnTo>
                        <a:pt x="810" y="324"/>
                      </a:lnTo>
                      <a:lnTo>
                        <a:pt x="820" y="366"/>
                      </a:lnTo>
                      <a:lnTo>
                        <a:pt x="824" y="404"/>
                      </a:lnTo>
                      <a:lnTo>
                        <a:pt x="824" y="432"/>
                      </a:lnTo>
                      <a:lnTo>
                        <a:pt x="824" y="436"/>
                      </a:lnTo>
                      <a:lnTo>
                        <a:pt x="826" y="518"/>
                      </a:lnTo>
                      <a:lnTo>
                        <a:pt x="830" y="570"/>
                      </a:lnTo>
                      <a:lnTo>
                        <a:pt x="834" y="620"/>
                      </a:lnTo>
                      <a:lnTo>
                        <a:pt x="848" y="582"/>
                      </a:lnTo>
                      <a:lnTo>
                        <a:pt x="854" y="556"/>
                      </a:lnTo>
                      <a:lnTo>
                        <a:pt x="860" y="530"/>
                      </a:lnTo>
                      <a:lnTo>
                        <a:pt x="868" y="478"/>
                      </a:lnTo>
                      <a:lnTo>
                        <a:pt x="868" y="436"/>
                      </a:lnTo>
                      <a:lnTo>
                        <a:pt x="868" y="432"/>
                      </a:lnTo>
                      <a:lnTo>
                        <a:pt x="866" y="400"/>
                      </a:lnTo>
                      <a:lnTo>
                        <a:pt x="862" y="360"/>
                      </a:lnTo>
                      <a:lnTo>
                        <a:pt x="858" y="338"/>
                      </a:lnTo>
                      <a:lnTo>
                        <a:pt x="852" y="314"/>
                      </a:lnTo>
                      <a:lnTo>
                        <a:pt x="844" y="290"/>
                      </a:lnTo>
                      <a:lnTo>
                        <a:pt x="834" y="264"/>
                      </a:lnTo>
                      <a:lnTo>
                        <a:pt x="824" y="238"/>
                      </a:lnTo>
                      <a:lnTo>
                        <a:pt x="810" y="212"/>
                      </a:lnTo>
                      <a:lnTo>
                        <a:pt x="792" y="184"/>
                      </a:lnTo>
                      <a:lnTo>
                        <a:pt x="774" y="158"/>
                      </a:lnTo>
                      <a:lnTo>
                        <a:pt x="750" y="132"/>
                      </a:lnTo>
                      <a:lnTo>
                        <a:pt x="726" y="108"/>
                      </a:lnTo>
                      <a:lnTo>
                        <a:pt x="696" y="84"/>
                      </a:lnTo>
                      <a:lnTo>
                        <a:pt x="664" y="62"/>
                      </a:lnTo>
                      <a:lnTo>
                        <a:pt x="640" y="46"/>
                      </a:lnTo>
                      <a:lnTo>
                        <a:pt x="614" y="34"/>
                      </a:lnTo>
                      <a:lnTo>
                        <a:pt x="588" y="24"/>
                      </a:lnTo>
                      <a:lnTo>
                        <a:pt x="562" y="16"/>
                      </a:lnTo>
                      <a:lnTo>
                        <a:pt x="534" y="10"/>
                      </a:lnTo>
                      <a:lnTo>
                        <a:pt x="506" y="4"/>
                      </a:lnTo>
                      <a:lnTo>
                        <a:pt x="476" y="2"/>
                      </a:lnTo>
                      <a:lnTo>
                        <a:pt x="446" y="0"/>
                      </a:lnTo>
                      <a:lnTo>
                        <a:pt x="404" y="2"/>
                      </a:lnTo>
                      <a:lnTo>
                        <a:pt x="366" y="6"/>
                      </a:lnTo>
                      <a:lnTo>
                        <a:pt x="332" y="14"/>
                      </a:lnTo>
                      <a:lnTo>
                        <a:pt x="302" y="20"/>
                      </a:lnTo>
                      <a:lnTo>
                        <a:pt x="276" y="28"/>
                      </a:lnTo>
                      <a:lnTo>
                        <a:pt x="256" y="34"/>
                      </a:lnTo>
                      <a:lnTo>
                        <a:pt x="236" y="44"/>
                      </a:lnTo>
                      <a:lnTo>
                        <a:pt x="224" y="48"/>
                      </a:lnTo>
                      <a:lnTo>
                        <a:pt x="198" y="62"/>
                      </a:lnTo>
                      <a:lnTo>
                        <a:pt x="166" y="82"/>
                      </a:lnTo>
                      <a:lnTo>
                        <a:pt x="148" y="96"/>
                      </a:lnTo>
                      <a:lnTo>
                        <a:pt x="128" y="112"/>
                      </a:lnTo>
                      <a:lnTo>
                        <a:pt x="110" y="130"/>
                      </a:lnTo>
                      <a:lnTo>
                        <a:pt x="90" y="150"/>
                      </a:lnTo>
                      <a:lnTo>
                        <a:pt x="74" y="174"/>
                      </a:lnTo>
                      <a:lnTo>
                        <a:pt x="56" y="198"/>
                      </a:lnTo>
                      <a:lnTo>
                        <a:pt x="42" y="226"/>
                      </a:lnTo>
                      <a:lnTo>
                        <a:pt x="30" y="256"/>
                      </a:lnTo>
                      <a:lnTo>
                        <a:pt x="22" y="290"/>
                      </a:lnTo>
                      <a:lnTo>
                        <a:pt x="16" y="326"/>
                      </a:lnTo>
                      <a:lnTo>
                        <a:pt x="12" y="368"/>
                      </a:lnTo>
                      <a:lnTo>
                        <a:pt x="12" y="410"/>
                      </a:lnTo>
                      <a:lnTo>
                        <a:pt x="14" y="486"/>
                      </a:lnTo>
                      <a:lnTo>
                        <a:pt x="16" y="516"/>
                      </a:lnTo>
                      <a:lnTo>
                        <a:pt x="16" y="540"/>
                      </a:lnTo>
                      <a:lnTo>
                        <a:pt x="16" y="552"/>
                      </a:lnTo>
                      <a:lnTo>
                        <a:pt x="12" y="562"/>
                      </a:lnTo>
                      <a:lnTo>
                        <a:pt x="8" y="570"/>
                      </a:lnTo>
                      <a:lnTo>
                        <a:pt x="0" y="576"/>
                      </a:lnTo>
                      <a:lnTo>
                        <a:pt x="20" y="594"/>
                      </a:lnTo>
                      <a:lnTo>
                        <a:pt x="40" y="616"/>
                      </a:lnTo>
                      <a:lnTo>
                        <a:pt x="58" y="640"/>
                      </a:lnTo>
                      <a:lnTo>
                        <a:pt x="74" y="660"/>
                      </a:lnTo>
                      <a:lnTo>
                        <a:pt x="80" y="640"/>
                      </a:lnTo>
                      <a:lnTo>
                        <a:pt x="82" y="622"/>
                      </a:lnTo>
                      <a:lnTo>
                        <a:pt x="54" y="616"/>
                      </a:lnTo>
                      <a:lnTo>
                        <a:pt x="58" y="588"/>
                      </a:lnTo>
                      <a:lnTo>
                        <a:pt x="60" y="556"/>
                      </a:lnTo>
                      <a:lnTo>
                        <a:pt x="60" y="522"/>
                      </a:lnTo>
                      <a:lnTo>
                        <a:pt x="58" y="48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" name="Freeform 66"/>
                <p:cNvSpPr>
                  <a:spLocks/>
                </p:cNvSpPr>
                <p:nvPr/>
              </p:nvSpPr>
              <p:spPr bwMode="auto">
                <a:xfrm>
                  <a:off x="4276725" y="2749550"/>
                  <a:ext cx="1003300" cy="682625"/>
                </a:xfrm>
                <a:custGeom>
                  <a:avLst/>
                  <a:gdLst>
                    <a:gd name="T0" fmla="*/ 1572577289 w 632"/>
                    <a:gd name="T1" fmla="*/ 1023183544 h 430"/>
                    <a:gd name="T2" fmla="*/ 1572577289 w 632"/>
                    <a:gd name="T3" fmla="*/ 1023183544 h 430"/>
                    <a:gd name="T4" fmla="*/ 1592738532 w 632"/>
                    <a:gd name="T5" fmla="*/ 997981989 h 430"/>
                    <a:gd name="T6" fmla="*/ 1592738532 w 632"/>
                    <a:gd name="T7" fmla="*/ 997981989 h 430"/>
                    <a:gd name="T8" fmla="*/ 1542335426 w 632"/>
                    <a:gd name="T9" fmla="*/ 982861055 h 430"/>
                    <a:gd name="T10" fmla="*/ 1486892010 w 632"/>
                    <a:gd name="T11" fmla="*/ 962699811 h 430"/>
                    <a:gd name="T12" fmla="*/ 1436488904 w 632"/>
                    <a:gd name="T13" fmla="*/ 942538567 h 430"/>
                    <a:gd name="T14" fmla="*/ 1381045488 w 632"/>
                    <a:gd name="T15" fmla="*/ 912296700 h 430"/>
                    <a:gd name="T16" fmla="*/ 1381045488 w 632"/>
                    <a:gd name="T17" fmla="*/ 912296700 h 430"/>
                    <a:gd name="T18" fmla="*/ 1335682693 w 632"/>
                    <a:gd name="T19" fmla="*/ 882054834 h 430"/>
                    <a:gd name="T20" fmla="*/ 1290319898 w 632"/>
                    <a:gd name="T21" fmla="*/ 846772656 h 430"/>
                    <a:gd name="T22" fmla="*/ 1244957103 w 632"/>
                    <a:gd name="T23" fmla="*/ 806449969 h 430"/>
                    <a:gd name="T24" fmla="*/ 1194553998 w 632"/>
                    <a:gd name="T25" fmla="*/ 761087170 h 430"/>
                    <a:gd name="T26" fmla="*/ 1103828408 w 632"/>
                    <a:gd name="T27" fmla="*/ 665321260 h 430"/>
                    <a:gd name="T28" fmla="*/ 1018143129 w 632"/>
                    <a:gd name="T29" fmla="*/ 549394105 h 430"/>
                    <a:gd name="T30" fmla="*/ 937498160 w 632"/>
                    <a:gd name="T31" fmla="*/ 433466950 h 430"/>
                    <a:gd name="T32" fmla="*/ 856853191 w 632"/>
                    <a:gd name="T33" fmla="*/ 312499386 h 430"/>
                    <a:gd name="T34" fmla="*/ 791328955 w 632"/>
                    <a:gd name="T35" fmla="*/ 191531870 h 430"/>
                    <a:gd name="T36" fmla="*/ 730845229 w 632"/>
                    <a:gd name="T37" fmla="*/ 75604691 h 430"/>
                    <a:gd name="T38" fmla="*/ 690522744 w 632"/>
                    <a:gd name="T39" fmla="*/ 0 h 430"/>
                    <a:gd name="T40" fmla="*/ 640119639 w 632"/>
                    <a:gd name="T41" fmla="*/ 65524069 h 430"/>
                    <a:gd name="T42" fmla="*/ 640119639 w 632"/>
                    <a:gd name="T43" fmla="*/ 65524069 h 430"/>
                    <a:gd name="T44" fmla="*/ 488910322 w 632"/>
                    <a:gd name="T45" fmla="*/ 241935031 h 430"/>
                    <a:gd name="T46" fmla="*/ 332660596 w 632"/>
                    <a:gd name="T47" fmla="*/ 423386328 h 430"/>
                    <a:gd name="T48" fmla="*/ 55443441 w 632"/>
                    <a:gd name="T49" fmla="*/ 730845303 h 430"/>
                    <a:gd name="T50" fmla="*/ 55443441 w 632"/>
                    <a:gd name="T51" fmla="*/ 730845303 h 430"/>
                    <a:gd name="T52" fmla="*/ 30241876 w 632"/>
                    <a:gd name="T53" fmla="*/ 761087170 h 430"/>
                    <a:gd name="T54" fmla="*/ 0 w 632"/>
                    <a:gd name="T55" fmla="*/ 786288725 h 430"/>
                    <a:gd name="T56" fmla="*/ 0 w 632"/>
                    <a:gd name="T57" fmla="*/ 786288725 h 430"/>
                    <a:gd name="T58" fmla="*/ 45362807 w 632"/>
                    <a:gd name="T59" fmla="*/ 882054834 h 430"/>
                    <a:gd name="T60" fmla="*/ 45362807 w 632"/>
                    <a:gd name="T61" fmla="*/ 882054834 h 430"/>
                    <a:gd name="T62" fmla="*/ 90725615 w 632"/>
                    <a:gd name="T63" fmla="*/ 846772656 h 430"/>
                    <a:gd name="T64" fmla="*/ 136088435 w 632"/>
                    <a:gd name="T65" fmla="*/ 801409658 h 430"/>
                    <a:gd name="T66" fmla="*/ 136088435 w 632"/>
                    <a:gd name="T67" fmla="*/ 801409658 h 430"/>
                    <a:gd name="T68" fmla="*/ 388104012 w 632"/>
                    <a:gd name="T69" fmla="*/ 524192550 h 430"/>
                    <a:gd name="T70" fmla="*/ 529232806 w 632"/>
                    <a:gd name="T71" fmla="*/ 357862185 h 430"/>
                    <a:gd name="T72" fmla="*/ 670361502 w 632"/>
                    <a:gd name="T73" fmla="*/ 191531870 h 430"/>
                    <a:gd name="T74" fmla="*/ 670361502 w 632"/>
                    <a:gd name="T75" fmla="*/ 191531870 h 430"/>
                    <a:gd name="T76" fmla="*/ 735885539 w 632"/>
                    <a:gd name="T77" fmla="*/ 312499386 h 430"/>
                    <a:gd name="T78" fmla="*/ 806449887 w 632"/>
                    <a:gd name="T79" fmla="*/ 428426639 h 430"/>
                    <a:gd name="T80" fmla="*/ 882054744 w 632"/>
                    <a:gd name="T81" fmla="*/ 549394105 h 430"/>
                    <a:gd name="T82" fmla="*/ 967740023 w 632"/>
                    <a:gd name="T83" fmla="*/ 660280948 h 430"/>
                    <a:gd name="T84" fmla="*/ 1053425302 w 632"/>
                    <a:gd name="T85" fmla="*/ 766127481 h 430"/>
                    <a:gd name="T86" fmla="*/ 1144150892 w 632"/>
                    <a:gd name="T87" fmla="*/ 856853279 h 430"/>
                    <a:gd name="T88" fmla="*/ 1189513687 w 632"/>
                    <a:gd name="T89" fmla="*/ 902216078 h 430"/>
                    <a:gd name="T90" fmla="*/ 1234876482 w 632"/>
                    <a:gd name="T91" fmla="*/ 937498256 h 430"/>
                    <a:gd name="T92" fmla="*/ 1280239277 w 632"/>
                    <a:gd name="T93" fmla="*/ 972780433 h 430"/>
                    <a:gd name="T94" fmla="*/ 1325602072 w 632"/>
                    <a:gd name="T95" fmla="*/ 1003022300 h 430"/>
                    <a:gd name="T96" fmla="*/ 1325602072 w 632"/>
                    <a:gd name="T97" fmla="*/ 1003022300 h 430"/>
                    <a:gd name="T98" fmla="*/ 1376005178 w 632"/>
                    <a:gd name="T99" fmla="*/ 1028223855 h 430"/>
                    <a:gd name="T100" fmla="*/ 1421367973 w 632"/>
                    <a:gd name="T101" fmla="*/ 1053425410 h 430"/>
                    <a:gd name="T102" fmla="*/ 1471771078 w 632"/>
                    <a:gd name="T103" fmla="*/ 1068546344 h 430"/>
                    <a:gd name="T104" fmla="*/ 1522174184 w 632"/>
                    <a:gd name="T105" fmla="*/ 1083667277 h 430"/>
                    <a:gd name="T106" fmla="*/ 1522174184 w 632"/>
                    <a:gd name="T107" fmla="*/ 1083667277 h 430"/>
                    <a:gd name="T108" fmla="*/ 1572577289 w 632"/>
                    <a:gd name="T109" fmla="*/ 1023183544 h 430"/>
                    <a:gd name="T110" fmla="*/ 1572577289 w 632"/>
                    <a:gd name="T111" fmla="*/ 1023183544 h 43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32"/>
                    <a:gd name="T169" fmla="*/ 0 h 430"/>
                    <a:gd name="T170" fmla="*/ 632 w 632"/>
                    <a:gd name="T171" fmla="*/ 430 h 43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32" h="430">
                      <a:moveTo>
                        <a:pt x="624" y="406"/>
                      </a:moveTo>
                      <a:lnTo>
                        <a:pt x="624" y="406"/>
                      </a:lnTo>
                      <a:lnTo>
                        <a:pt x="632" y="396"/>
                      </a:lnTo>
                      <a:lnTo>
                        <a:pt x="612" y="390"/>
                      </a:lnTo>
                      <a:lnTo>
                        <a:pt x="590" y="382"/>
                      </a:lnTo>
                      <a:lnTo>
                        <a:pt x="570" y="374"/>
                      </a:lnTo>
                      <a:lnTo>
                        <a:pt x="548" y="362"/>
                      </a:lnTo>
                      <a:lnTo>
                        <a:pt x="530" y="350"/>
                      </a:lnTo>
                      <a:lnTo>
                        <a:pt x="512" y="336"/>
                      </a:lnTo>
                      <a:lnTo>
                        <a:pt x="494" y="320"/>
                      </a:lnTo>
                      <a:lnTo>
                        <a:pt x="474" y="302"/>
                      </a:lnTo>
                      <a:lnTo>
                        <a:pt x="438" y="264"/>
                      </a:lnTo>
                      <a:lnTo>
                        <a:pt x="404" y="218"/>
                      </a:lnTo>
                      <a:lnTo>
                        <a:pt x="372" y="172"/>
                      </a:lnTo>
                      <a:lnTo>
                        <a:pt x="340" y="124"/>
                      </a:lnTo>
                      <a:lnTo>
                        <a:pt x="314" y="76"/>
                      </a:lnTo>
                      <a:lnTo>
                        <a:pt x="290" y="30"/>
                      </a:lnTo>
                      <a:lnTo>
                        <a:pt x="274" y="0"/>
                      </a:lnTo>
                      <a:lnTo>
                        <a:pt x="254" y="26"/>
                      </a:lnTo>
                      <a:lnTo>
                        <a:pt x="194" y="96"/>
                      </a:lnTo>
                      <a:lnTo>
                        <a:pt x="132" y="168"/>
                      </a:lnTo>
                      <a:lnTo>
                        <a:pt x="22" y="290"/>
                      </a:lnTo>
                      <a:lnTo>
                        <a:pt x="12" y="302"/>
                      </a:lnTo>
                      <a:lnTo>
                        <a:pt x="0" y="312"/>
                      </a:lnTo>
                      <a:lnTo>
                        <a:pt x="18" y="350"/>
                      </a:lnTo>
                      <a:lnTo>
                        <a:pt x="36" y="336"/>
                      </a:lnTo>
                      <a:lnTo>
                        <a:pt x="54" y="318"/>
                      </a:lnTo>
                      <a:lnTo>
                        <a:pt x="154" y="208"/>
                      </a:lnTo>
                      <a:lnTo>
                        <a:pt x="210" y="142"/>
                      </a:lnTo>
                      <a:lnTo>
                        <a:pt x="266" y="76"/>
                      </a:lnTo>
                      <a:lnTo>
                        <a:pt x="292" y="124"/>
                      </a:lnTo>
                      <a:lnTo>
                        <a:pt x="320" y="170"/>
                      </a:lnTo>
                      <a:lnTo>
                        <a:pt x="350" y="218"/>
                      </a:lnTo>
                      <a:lnTo>
                        <a:pt x="384" y="262"/>
                      </a:lnTo>
                      <a:lnTo>
                        <a:pt x="418" y="304"/>
                      </a:lnTo>
                      <a:lnTo>
                        <a:pt x="454" y="340"/>
                      </a:lnTo>
                      <a:lnTo>
                        <a:pt x="472" y="358"/>
                      </a:lnTo>
                      <a:lnTo>
                        <a:pt x="490" y="372"/>
                      </a:lnTo>
                      <a:lnTo>
                        <a:pt x="508" y="386"/>
                      </a:lnTo>
                      <a:lnTo>
                        <a:pt x="526" y="398"/>
                      </a:lnTo>
                      <a:lnTo>
                        <a:pt x="546" y="408"/>
                      </a:lnTo>
                      <a:lnTo>
                        <a:pt x="564" y="418"/>
                      </a:lnTo>
                      <a:lnTo>
                        <a:pt x="584" y="424"/>
                      </a:lnTo>
                      <a:lnTo>
                        <a:pt x="604" y="430"/>
                      </a:lnTo>
                      <a:lnTo>
                        <a:pt x="624" y="406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" name="Freeform 67"/>
                <p:cNvSpPr>
                  <a:spLocks/>
                </p:cNvSpPr>
                <p:nvPr/>
              </p:nvSpPr>
              <p:spPr bwMode="auto">
                <a:xfrm>
                  <a:off x="4495800" y="2146300"/>
                  <a:ext cx="962025" cy="1260475"/>
                </a:xfrm>
                <a:custGeom>
                  <a:avLst/>
                  <a:gdLst>
                    <a:gd name="T0" fmla="*/ 1224795841 w 606"/>
                    <a:gd name="T1" fmla="*/ 1980842997 h 794"/>
                    <a:gd name="T2" fmla="*/ 1355843913 w 606"/>
                    <a:gd name="T3" fmla="*/ 1779230559 h 794"/>
                    <a:gd name="T4" fmla="*/ 1396166397 w 606"/>
                    <a:gd name="T5" fmla="*/ 1713706517 h 794"/>
                    <a:gd name="T6" fmla="*/ 1466730743 w 606"/>
                    <a:gd name="T7" fmla="*/ 1567537102 h 794"/>
                    <a:gd name="T8" fmla="*/ 1522174159 w 606"/>
                    <a:gd name="T9" fmla="*/ 1411287463 h 794"/>
                    <a:gd name="T10" fmla="*/ 1527214469 w 606"/>
                    <a:gd name="T11" fmla="*/ 1386085908 h 794"/>
                    <a:gd name="T12" fmla="*/ 1522174159 w 606"/>
                    <a:gd name="T13" fmla="*/ 1285279689 h 794"/>
                    <a:gd name="T14" fmla="*/ 1517133848 w 606"/>
                    <a:gd name="T15" fmla="*/ 1033264142 h 794"/>
                    <a:gd name="T16" fmla="*/ 1512093538 w 606"/>
                    <a:gd name="T17" fmla="*/ 947578856 h 794"/>
                    <a:gd name="T18" fmla="*/ 1491932296 w 606"/>
                    <a:gd name="T19" fmla="*/ 791329018 h 794"/>
                    <a:gd name="T20" fmla="*/ 1456650123 w 606"/>
                    <a:gd name="T21" fmla="*/ 675401866 h 794"/>
                    <a:gd name="T22" fmla="*/ 1401206707 w 606"/>
                    <a:gd name="T23" fmla="*/ 549394092 h 794"/>
                    <a:gd name="T24" fmla="*/ 1330642361 w 606"/>
                    <a:gd name="T25" fmla="*/ 428426629 h 794"/>
                    <a:gd name="T26" fmla="*/ 1229836151 w 606"/>
                    <a:gd name="T27" fmla="*/ 307459067 h 794"/>
                    <a:gd name="T28" fmla="*/ 1103828390 w 606"/>
                    <a:gd name="T29" fmla="*/ 196572177 h 794"/>
                    <a:gd name="T30" fmla="*/ 1028223733 w 606"/>
                    <a:gd name="T31" fmla="*/ 141128756 h 794"/>
                    <a:gd name="T32" fmla="*/ 846772556 w 606"/>
                    <a:gd name="T33" fmla="*/ 55443445 h 794"/>
                    <a:gd name="T34" fmla="*/ 670361491 w 606"/>
                    <a:gd name="T35" fmla="*/ 10080625 h 794"/>
                    <a:gd name="T36" fmla="*/ 498990935 w 606"/>
                    <a:gd name="T37" fmla="*/ 0 h 794"/>
                    <a:gd name="T38" fmla="*/ 337700901 w 606"/>
                    <a:gd name="T39" fmla="*/ 10080625 h 794"/>
                    <a:gd name="T40" fmla="*/ 201612468 w 606"/>
                    <a:gd name="T41" fmla="*/ 35282189 h 794"/>
                    <a:gd name="T42" fmla="*/ 25201559 w 606"/>
                    <a:gd name="T43" fmla="*/ 90725622 h 794"/>
                    <a:gd name="T44" fmla="*/ 0 w 606"/>
                    <a:gd name="T45" fmla="*/ 100806244 h 794"/>
                    <a:gd name="T46" fmla="*/ 181451227 w 606"/>
                    <a:gd name="T47" fmla="*/ 614918134 h 794"/>
                    <a:gd name="T48" fmla="*/ 226814070 w 606"/>
                    <a:gd name="T49" fmla="*/ 791329018 h 794"/>
                    <a:gd name="T50" fmla="*/ 236894691 w 606"/>
                    <a:gd name="T51" fmla="*/ 826611194 h 794"/>
                    <a:gd name="T52" fmla="*/ 307459038 w 606"/>
                    <a:gd name="T53" fmla="*/ 1003022276 h 794"/>
                    <a:gd name="T54" fmla="*/ 488910314 w 606"/>
                    <a:gd name="T55" fmla="*/ 1330642488 h 794"/>
                    <a:gd name="T56" fmla="*/ 604837455 w 606"/>
                    <a:gd name="T57" fmla="*/ 1507053371 h 794"/>
                    <a:gd name="T58" fmla="*/ 730845217 w 606"/>
                    <a:gd name="T59" fmla="*/ 1668343718 h 794"/>
                    <a:gd name="T60" fmla="*/ 866933798 w 606"/>
                    <a:gd name="T61" fmla="*/ 1809472425 h 794"/>
                    <a:gd name="T62" fmla="*/ 1003022180 w 606"/>
                    <a:gd name="T63" fmla="*/ 1915318955 h 794"/>
                    <a:gd name="T64" fmla="*/ 1058465595 w 606"/>
                    <a:gd name="T65" fmla="*/ 1945560821 h 794"/>
                    <a:gd name="T66" fmla="*/ 1164312115 w 606"/>
                    <a:gd name="T67" fmla="*/ 1985883308 h 794"/>
                    <a:gd name="T68" fmla="*/ 1209674910 w 606"/>
                    <a:gd name="T69" fmla="*/ 2001004241 h 794"/>
                    <a:gd name="T70" fmla="*/ 1224795841 w 606"/>
                    <a:gd name="T71" fmla="*/ 1980842997 h 79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06"/>
                    <a:gd name="T109" fmla="*/ 0 h 794"/>
                    <a:gd name="T110" fmla="*/ 606 w 606"/>
                    <a:gd name="T111" fmla="*/ 794 h 79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06" h="794">
                      <a:moveTo>
                        <a:pt x="486" y="786"/>
                      </a:moveTo>
                      <a:lnTo>
                        <a:pt x="486" y="786"/>
                      </a:lnTo>
                      <a:lnTo>
                        <a:pt x="522" y="734"/>
                      </a:lnTo>
                      <a:lnTo>
                        <a:pt x="538" y="706"/>
                      </a:lnTo>
                      <a:lnTo>
                        <a:pt x="554" y="680"/>
                      </a:lnTo>
                      <a:lnTo>
                        <a:pt x="568" y="650"/>
                      </a:lnTo>
                      <a:lnTo>
                        <a:pt x="582" y="622"/>
                      </a:lnTo>
                      <a:lnTo>
                        <a:pt x="594" y="592"/>
                      </a:lnTo>
                      <a:lnTo>
                        <a:pt x="604" y="560"/>
                      </a:lnTo>
                      <a:lnTo>
                        <a:pt x="606" y="550"/>
                      </a:lnTo>
                      <a:lnTo>
                        <a:pt x="604" y="510"/>
                      </a:lnTo>
                      <a:lnTo>
                        <a:pt x="602" y="472"/>
                      </a:lnTo>
                      <a:lnTo>
                        <a:pt x="602" y="410"/>
                      </a:lnTo>
                      <a:lnTo>
                        <a:pt x="600" y="376"/>
                      </a:lnTo>
                      <a:lnTo>
                        <a:pt x="596" y="336"/>
                      </a:lnTo>
                      <a:lnTo>
                        <a:pt x="592" y="314"/>
                      </a:lnTo>
                      <a:lnTo>
                        <a:pt x="586" y="292"/>
                      </a:lnTo>
                      <a:lnTo>
                        <a:pt x="578" y="268"/>
                      </a:lnTo>
                      <a:lnTo>
                        <a:pt x="568" y="244"/>
                      </a:lnTo>
                      <a:lnTo>
                        <a:pt x="556" y="218"/>
                      </a:lnTo>
                      <a:lnTo>
                        <a:pt x="544" y="194"/>
                      </a:lnTo>
                      <a:lnTo>
                        <a:pt x="528" y="170"/>
                      </a:lnTo>
                      <a:lnTo>
                        <a:pt x="510" y="146"/>
                      </a:lnTo>
                      <a:lnTo>
                        <a:pt x="488" y="122"/>
                      </a:lnTo>
                      <a:lnTo>
                        <a:pt x="464" y="100"/>
                      </a:lnTo>
                      <a:lnTo>
                        <a:pt x="438" y="78"/>
                      </a:lnTo>
                      <a:lnTo>
                        <a:pt x="408" y="56"/>
                      </a:lnTo>
                      <a:lnTo>
                        <a:pt x="372" y="36"/>
                      </a:lnTo>
                      <a:lnTo>
                        <a:pt x="336" y="22"/>
                      </a:lnTo>
                      <a:lnTo>
                        <a:pt x="302" y="10"/>
                      </a:lnTo>
                      <a:lnTo>
                        <a:pt x="266" y="4"/>
                      </a:lnTo>
                      <a:lnTo>
                        <a:pt x="232" y="0"/>
                      </a:lnTo>
                      <a:lnTo>
                        <a:pt x="198" y="0"/>
                      </a:lnTo>
                      <a:lnTo>
                        <a:pt x="166" y="0"/>
                      </a:lnTo>
                      <a:lnTo>
                        <a:pt x="134" y="4"/>
                      </a:lnTo>
                      <a:lnTo>
                        <a:pt x="106" y="8"/>
                      </a:lnTo>
                      <a:lnTo>
                        <a:pt x="80" y="14"/>
                      </a:lnTo>
                      <a:lnTo>
                        <a:pt x="38" y="26"/>
                      </a:lnTo>
                      <a:lnTo>
                        <a:pt x="10" y="36"/>
                      </a:lnTo>
                      <a:lnTo>
                        <a:pt x="0" y="40"/>
                      </a:lnTo>
                      <a:lnTo>
                        <a:pt x="42" y="152"/>
                      </a:lnTo>
                      <a:lnTo>
                        <a:pt x="72" y="244"/>
                      </a:lnTo>
                      <a:lnTo>
                        <a:pt x="84" y="284"/>
                      </a:lnTo>
                      <a:lnTo>
                        <a:pt x="90" y="314"/>
                      </a:lnTo>
                      <a:lnTo>
                        <a:pt x="94" y="328"/>
                      </a:lnTo>
                      <a:lnTo>
                        <a:pt x="102" y="348"/>
                      </a:lnTo>
                      <a:lnTo>
                        <a:pt x="122" y="398"/>
                      </a:lnTo>
                      <a:lnTo>
                        <a:pt x="154" y="460"/>
                      </a:lnTo>
                      <a:lnTo>
                        <a:pt x="194" y="528"/>
                      </a:lnTo>
                      <a:lnTo>
                        <a:pt x="216" y="564"/>
                      </a:lnTo>
                      <a:lnTo>
                        <a:pt x="240" y="598"/>
                      </a:lnTo>
                      <a:lnTo>
                        <a:pt x="264" y="632"/>
                      </a:lnTo>
                      <a:lnTo>
                        <a:pt x="290" y="662"/>
                      </a:lnTo>
                      <a:lnTo>
                        <a:pt x="316" y="692"/>
                      </a:lnTo>
                      <a:lnTo>
                        <a:pt x="344" y="718"/>
                      </a:lnTo>
                      <a:lnTo>
                        <a:pt x="372" y="742"/>
                      </a:lnTo>
                      <a:lnTo>
                        <a:pt x="398" y="760"/>
                      </a:lnTo>
                      <a:lnTo>
                        <a:pt x="420" y="772"/>
                      </a:lnTo>
                      <a:lnTo>
                        <a:pt x="442" y="780"/>
                      </a:lnTo>
                      <a:lnTo>
                        <a:pt x="462" y="788"/>
                      </a:lnTo>
                      <a:lnTo>
                        <a:pt x="480" y="794"/>
                      </a:lnTo>
                      <a:lnTo>
                        <a:pt x="486" y="786"/>
                      </a:lnTo>
                      <a:close/>
                    </a:path>
                  </a:pathLst>
                </a:custGeom>
                <a:solidFill>
                  <a:srgbClr val="B39B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" name="Freeform 68"/>
                <p:cNvSpPr>
                  <a:spLocks/>
                </p:cNvSpPr>
                <p:nvPr/>
              </p:nvSpPr>
              <p:spPr bwMode="auto">
                <a:xfrm>
                  <a:off x="4149725" y="2209800"/>
                  <a:ext cx="387350" cy="1063625"/>
                </a:xfrm>
                <a:custGeom>
                  <a:avLst/>
                  <a:gdLst>
                    <a:gd name="T0" fmla="*/ 549394124 w 244"/>
                    <a:gd name="T1" fmla="*/ 0 h 670"/>
                    <a:gd name="T2" fmla="*/ 478829766 w 244"/>
                    <a:gd name="T3" fmla="*/ 35282187 h 670"/>
                    <a:gd name="T4" fmla="*/ 352821886 w 244"/>
                    <a:gd name="T5" fmla="*/ 115927195 h 670"/>
                    <a:gd name="T6" fmla="*/ 262096284 w 244"/>
                    <a:gd name="T7" fmla="*/ 196572165 h 670"/>
                    <a:gd name="T8" fmla="*/ 171370632 w 244"/>
                    <a:gd name="T9" fmla="*/ 297378428 h 670"/>
                    <a:gd name="T10" fmla="*/ 95765938 w 244"/>
                    <a:gd name="T11" fmla="*/ 428426605 h 670"/>
                    <a:gd name="T12" fmla="*/ 40322502 w 244"/>
                    <a:gd name="T13" fmla="*/ 584676235 h 670"/>
                    <a:gd name="T14" fmla="*/ 30241880 w 244"/>
                    <a:gd name="T15" fmla="*/ 670361517 h 670"/>
                    <a:gd name="T16" fmla="*/ 25201562 w 244"/>
                    <a:gd name="T17" fmla="*/ 877014452 h 670"/>
                    <a:gd name="T18" fmla="*/ 35282191 w 244"/>
                    <a:gd name="T19" fmla="*/ 1134070296 h 670"/>
                    <a:gd name="T20" fmla="*/ 30241880 w 244"/>
                    <a:gd name="T21" fmla="*/ 1229836199 h 670"/>
                    <a:gd name="T22" fmla="*/ 15120940 w 244"/>
                    <a:gd name="T23" fmla="*/ 1275198995 h 670"/>
                    <a:gd name="T24" fmla="*/ 0 w 244"/>
                    <a:gd name="T25" fmla="*/ 1290319927 h 670"/>
                    <a:gd name="T26" fmla="*/ 35282191 w 244"/>
                    <a:gd name="T27" fmla="*/ 1365924587 h 670"/>
                    <a:gd name="T28" fmla="*/ 70564382 w 244"/>
                    <a:gd name="T29" fmla="*/ 1441529247 h 670"/>
                    <a:gd name="T30" fmla="*/ 85685316 w 244"/>
                    <a:gd name="T31" fmla="*/ 1406247072 h 670"/>
                    <a:gd name="T32" fmla="*/ 80645005 w 244"/>
                    <a:gd name="T33" fmla="*/ 1451609868 h 670"/>
                    <a:gd name="T34" fmla="*/ 141128764 w 244"/>
                    <a:gd name="T35" fmla="*/ 1537295149 h 670"/>
                    <a:gd name="T36" fmla="*/ 191531877 w 244"/>
                    <a:gd name="T37" fmla="*/ 1622980430 h 670"/>
                    <a:gd name="T38" fmla="*/ 221773794 w 244"/>
                    <a:gd name="T39" fmla="*/ 1688504866 h 670"/>
                    <a:gd name="T40" fmla="*/ 297378462 w 244"/>
                    <a:gd name="T41" fmla="*/ 1622980430 h 670"/>
                    <a:gd name="T42" fmla="*/ 337700952 w 244"/>
                    <a:gd name="T43" fmla="*/ 1572577324 h 670"/>
                    <a:gd name="T44" fmla="*/ 398184687 w 244"/>
                    <a:gd name="T45" fmla="*/ 1456650179 h 670"/>
                    <a:gd name="T46" fmla="*/ 438507276 w 244"/>
                    <a:gd name="T47" fmla="*/ 1325602101 h 670"/>
                    <a:gd name="T48" fmla="*/ 473789455 w 244"/>
                    <a:gd name="T49" fmla="*/ 1108868743 h 670"/>
                    <a:gd name="T50" fmla="*/ 509071634 w 244"/>
                    <a:gd name="T51" fmla="*/ 836691967 h 670"/>
                    <a:gd name="T52" fmla="*/ 529232879 w 244"/>
                    <a:gd name="T53" fmla="*/ 720764623 h 670"/>
                    <a:gd name="T54" fmla="*/ 564515057 w 244"/>
                    <a:gd name="T55" fmla="*/ 635079342 h 670"/>
                    <a:gd name="T56" fmla="*/ 584676302 w 244"/>
                    <a:gd name="T57" fmla="*/ 599797167 h 670"/>
                    <a:gd name="T58" fmla="*/ 604837547 w 244"/>
                    <a:gd name="T59" fmla="*/ 509071575 h 670"/>
                    <a:gd name="T60" fmla="*/ 614918170 w 244"/>
                    <a:gd name="T61" fmla="*/ 403224952 h 670"/>
                    <a:gd name="T62" fmla="*/ 599797236 w 244"/>
                    <a:gd name="T63" fmla="*/ 246975322 h 670"/>
                    <a:gd name="T64" fmla="*/ 569555368 w 244"/>
                    <a:gd name="T65" fmla="*/ 70564374 h 670"/>
                    <a:gd name="T66" fmla="*/ 549394124 w 244"/>
                    <a:gd name="T67" fmla="*/ 0 h 67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4"/>
                    <a:gd name="T103" fmla="*/ 0 h 670"/>
                    <a:gd name="T104" fmla="*/ 244 w 244"/>
                    <a:gd name="T105" fmla="*/ 670 h 67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4" h="670">
                      <a:moveTo>
                        <a:pt x="218" y="0"/>
                      </a:moveTo>
                      <a:lnTo>
                        <a:pt x="218" y="0"/>
                      </a:lnTo>
                      <a:lnTo>
                        <a:pt x="210" y="4"/>
                      </a:lnTo>
                      <a:lnTo>
                        <a:pt x="190" y="14"/>
                      </a:lnTo>
                      <a:lnTo>
                        <a:pt x="158" y="34"/>
                      </a:lnTo>
                      <a:lnTo>
                        <a:pt x="140" y="46"/>
                      </a:lnTo>
                      <a:lnTo>
                        <a:pt x="122" y="60"/>
                      </a:lnTo>
                      <a:lnTo>
                        <a:pt x="104" y="78"/>
                      </a:lnTo>
                      <a:lnTo>
                        <a:pt x="86" y="98"/>
                      </a:lnTo>
                      <a:lnTo>
                        <a:pt x="68" y="118"/>
                      </a:lnTo>
                      <a:lnTo>
                        <a:pt x="52" y="144"/>
                      </a:lnTo>
                      <a:lnTo>
                        <a:pt x="38" y="170"/>
                      </a:lnTo>
                      <a:lnTo>
                        <a:pt x="26" y="200"/>
                      </a:lnTo>
                      <a:lnTo>
                        <a:pt x="16" y="232"/>
                      </a:lnTo>
                      <a:lnTo>
                        <a:pt x="12" y="266"/>
                      </a:lnTo>
                      <a:lnTo>
                        <a:pt x="8" y="308"/>
                      </a:lnTo>
                      <a:lnTo>
                        <a:pt x="10" y="348"/>
                      </a:lnTo>
                      <a:lnTo>
                        <a:pt x="14" y="420"/>
                      </a:lnTo>
                      <a:lnTo>
                        <a:pt x="14" y="450"/>
                      </a:lnTo>
                      <a:lnTo>
                        <a:pt x="14" y="476"/>
                      </a:lnTo>
                      <a:lnTo>
                        <a:pt x="12" y="488"/>
                      </a:lnTo>
                      <a:lnTo>
                        <a:pt x="10" y="498"/>
                      </a:lnTo>
                      <a:lnTo>
                        <a:pt x="6" y="506"/>
                      </a:lnTo>
                      <a:lnTo>
                        <a:pt x="0" y="512"/>
                      </a:lnTo>
                      <a:lnTo>
                        <a:pt x="6" y="524"/>
                      </a:lnTo>
                      <a:lnTo>
                        <a:pt x="14" y="542"/>
                      </a:lnTo>
                      <a:lnTo>
                        <a:pt x="22" y="560"/>
                      </a:lnTo>
                      <a:lnTo>
                        <a:pt x="28" y="572"/>
                      </a:lnTo>
                      <a:lnTo>
                        <a:pt x="34" y="558"/>
                      </a:lnTo>
                      <a:lnTo>
                        <a:pt x="32" y="576"/>
                      </a:lnTo>
                      <a:lnTo>
                        <a:pt x="56" y="610"/>
                      </a:lnTo>
                      <a:lnTo>
                        <a:pt x="76" y="644"/>
                      </a:lnTo>
                      <a:lnTo>
                        <a:pt x="88" y="670"/>
                      </a:lnTo>
                      <a:lnTo>
                        <a:pt x="104" y="658"/>
                      </a:lnTo>
                      <a:lnTo>
                        <a:pt x="118" y="644"/>
                      </a:lnTo>
                      <a:lnTo>
                        <a:pt x="134" y="624"/>
                      </a:lnTo>
                      <a:lnTo>
                        <a:pt x="146" y="602"/>
                      </a:lnTo>
                      <a:lnTo>
                        <a:pt x="158" y="578"/>
                      </a:lnTo>
                      <a:lnTo>
                        <a:pt x="166" y="554"/>
                      </a:lnTo>
                      <a:lnTo>
                        <a:pt x="174" y="526"/>
                      </a:lnTo>
                      <a:lnTo>
                        <a:pt x="180" y="498"/>
                      </a:lnTo>
                      <a:lnTo>
                        <a:pt x="188" y="440"/>
                      </a:lnTo>
                      <a:lnTo>
                        <a:pt x="194" y="384"/>
                      </a:lnTo>
                      <a:lnTo>
                        <a:pt x="202" y="332"/>
                      </a:lnTo>
                      <a:lnTo>
                        <a:pt x="206" y="308"/>
                      </a:lnTo>
                      <a:lnTo>
                        <a:pt x="210" y="286"/>
                      </a:lnTo>
                      <a:lnTo>
                        <a:pt x="216" y="268"/>
                      </a:lnTo>
                      <a:lnTo>
                        <a:pt x="224" y="252"/>
                      </a:lnTo>
                      <a:lnTo>
                        <a:pt x="232" y="238"/>
                      </a:lnTo>
                      <a:lnTo>
                        <a:pt x="238" y="220"/>
                      </a:lnTo>
                      <a:lnTo>
                        <a:pt x="240" y="202"/>
                      </a:lnTo>
                      <a:lnTo>
                        <a:pt x="242" y="182"/>
                      </a:lnTo>
                      <a:lnTo>
                        <a:pt x="244" y="160"/>
                      </a:lnTo>
                      <a:lnTo>
                        <a:pt x="242" y="140"/>
                      </a:lnTo>
                      <a:lnTo>
                        <a:pt x="238" y="98"/>
                      </a:lnTo>
                      <a:lnTo>
                        <a:pt x="232" y="60"/>
                      </a:lnTo>
                      <a:lnTo>
                        <a:pt x="226" y="28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B39B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" name="Freeform 69"/>
                <p:cNvSpPr>
                  <a:spLocks/>
                </p:cNvSpPr>
                <p:nvPr/>
              </p:nvSpPr>
              <p:spPr bwMode="auto">
                <a:xfrm>
                  <a:off x="4133850" y="3003550"/>
                  <a:ext cx="231775" cy="371475"/>
                </a:xfrm>
                <a:custGeom>
                  <a:avLst/>
                  <a:gdLst>
                    <a:gd name="T0" fmla="*/ 282257481 w 146"/>
                    <a:gd name="T1" fmla="*/ 131048140 h 234"/>
                    <a:gd name="T2" fmla="*/ 282257481 w 146"/>
                    <a:gd name="T3" fmla="*/ 131048140 h 234"/>
                    <a:gd name="T4" fmla="*/ 267136550 w 146"/>
                    <a:gd name="T5" fmla="*/ 100806249 h 234"/>
                    <a:gd name="T6" fmla="*/ 246975308 w 146"/>
                    <a:gd name="T7" fmla="*/ 70564381 h 234"/>
                    <a:gd name="T8" fmla="*/ 221773757 w 146"/>
                    <a:gd name="T9" fmla="*/ 40322502 h 234"/>
                    <a:gd name="T10" fmla="*/ 186491534 w 146"/>
                    <a:gd name="T11" fmla="*/ 15120940 h 234"/>
                    <a:gd name="T12" fmla="*/ 171370603 w 146"/>
                    <a:gd name="T13" fmla="*/ 5040313 h 234"/>
                    <a:gd name="T14" fmla="*/ 151209361 w 146"/>
                    <a:gd name="T15" fmla="*/ 0 h 234"/>
                    <a:gd name="T16" fmla="*/ 126007809 w 146"/>
                    <a:gd name="T17" fmla="*/ 0 h 234"/>
                    <a:gd name="T18" fmla="*/ 105846568 w 146"/>
                    <a:gd name="T19" fmla="*/ 0 h 234"/>
                    <a:gd name="T20" fmla="*/ 80644991 w 146"/>
                    <a:gd name="T21" fmla="*/ 10080625 h 234"/>
                    <a:gd name="T22" fmla="*/ 55443439 w 146"/>
                    <a:gd name="T23" fmla="*/ 25201562 h 234"/>
                    <a:gd name="T24" fmla="*/ 55443439 w 146"/>
                    <a:gd name="T25" fmla="*/ 25201562 h 234"/>
                    <a:gd name="T26" fmla="*/ 30241875 w 146"/>
                    <a:gd name="T27" fmla="*/ 50403124 h 234"/>
                    <a:gd name="T28" fmla="*/ 15120937 w 146"/>
                    <a:gd name="T29" fmla="*/ 75604693 h 234"/>
                    <a:gd name="T30" fmla="*/ 5040312 w 146"/>
                    <a:gd name="T31" fmla="*/ 105846585 h 234"/>
                    <a:gd name="T32" fmla="*/ 0 w 146"/>
                    <a:gd name="T33" fmla="*/ 136088452 h 234"/>
                    <a:gd name="T34" fmla="*/ 0 w 146"/>
                    <a:gd name="T35" fmla="*/ 171370630 h 234"/>
                    <a:gd name="T36" fmla="*/ 5040312 w 146"/>
                    <a:gd name="T37" fmla="*/ 211693169 h 234"/>
                    <a:gd name="T38" fmla="*/ 10080624 w 146"/>
                    <a:gd name="T39" fmla="*/ 252015658 h 234"/>
                    <a:gd name="T40" fmla="*/ 25201558 w 146"/>
                    <a:gd name="T41" fmla="*/ 287297837 h 234"/>
                    <a:gd name="T42" fmla="*/ 60483750 w 146"/>
                    <a:gd name="T43" fmla="*/ 367942816 h 234"/>
                    <a:gd name="T44" fmla="*/ 105846568 w 146"/>
                    <a:gd name="T45" fmla="*/ 438507272 h 234"/>
                    <a:gd name="T46" fmla="*/ 156249672 w 146"/>
                    <a:gd name="T47" fmla="*/ 504031317 h 234"/>
                    <a:gd name="T48" fmla="*/ 181451224 w 146"/>
                    <a:gd name="T49" fmla="*/ 529232873 h 234"/>
                    <a:gd name="T50" fmla="*/ 206652776 w 146"/>
                    <a:gd name="T51" fmla="*/ 549394118 h 234"/>
                    <a:gd name="T52" fmla="*/ 206652776 w 146"/>
                    <a:gd name="T53" fmla="*/ 549394118 h 234"/>
                    <a:gd name="T54" fmla="*/ 257055929 w 146"/>
                    <a:gd name="T55" fmla="*/ 579635985 h 234"/>
                    <a:gd name="T56" fmla="*/ 292338102 w 146"/>
                    <a:gd name="T57" fmla="*/ 589716607 h 234"/>
                    <a:gd name="T58" fmla="*/ 322579964 w 146"/>
                    <a:gd name="T59" fmla="*/ 589716607 h 234"/>
                    <a:gd name="T60" fmla="*/ 342741206 w 146"/>
                    <a:gd name="T61" fmla="*/ 579635985 h 234"/>
                    <a:gd name="T62" fmla="*/ 352821827 w 146"/>
                    <a:gd name="T63" fmla="*/ 564515051 h 234"/>
                    <a:gd name="T64" fmla="*/ 362902448 w 146"/>
                    <a:gd name="T65" fmla="*/ 549394118 h 234"/>
                    <a:gd name="T66" fmla="*/ 367942758 w 146"/>
                    <a:gd name="T67" fmla="*/ 534273184 h 234"/>
                    <a:gd name="T68" fmla="*/ 282257481 w 146"/>
                    <a:gd name="T69" fmla="*/ 131048140 h 2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46"/>
                    <a:gd name="T106" fmla="*/ 0 h 234"/>
                    <a:gd name="T107" fmla="*/ 146 w 146"/>
                    <a:gd name="T108" fmla="*/ 234 h 2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46" h="234">
                      <a:moveTo>
                        <a:pt x="112" y="52"/>
                      </a:moveTo>
                      <a:lnTo>
                        <a:pt x="112" y="52"/>
                      </a:lnTo>
                      <a:lnTo>
                        <a:pt x="106" y="40"/>
                      </a:lnTo>
                      <a:lnTo>
                        <a:pt x="98" y="28"/>
                      </a:lnTo>
                      <a:lnTo>
                        <a:pt x="88" y="16"/>
                      </a:lnTo>
                      <a:lnTo>
                        <a:pt x="74" y="6"/>
                      </a:lnTo>
                      <a:lnTo>
                        <a:pt x="68" y="2"/>
                      </a:lnTo>
                      <a:lnTo>
                        <a:pt x="60" y="0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2" y="20"/>
                      </a:lnTo>
                      <a:lnTo>
                        <a:pt x="6" y="30"/>
                      </a:lnTo>
                      <a:lnTo>
                        <a:pt x="2" y="42"/>
                      </a:lnTo>
                      <a:lnTo>
                        <a:pt x="0" y="54"/>
                      </a:lnTo>
                      <a:lnTo>
                        <a:pt x="0" y="68"/>
                      </a:lnTo>
                      <a:lnTo>
                        <a:pt x="2" y="84"/>
                      </a:lnTo>
                      <a:lnTo>
                        <a:pt x="4" y="100"/>
                      </a:lnTo>
                      <a:lnTo>
                        <a:pt x="10" y="114"/>
                      </a:lnTo>
                      <a:lnTo>
                        <a:pt x="24" y="146"/>
                      </a:lnTo>
                      <a:lnTo>
                        <a:pt x="42" y="174"/>
                      </a:lnTo>
                      <a:lnTo>
                        <a:pt x="62" y="200"/>
                      </a:lnTo>
                      <a:lnTo>
                        <a:pt x="72" y="210"/>
                      </a:lnTo>
                      <a:lnTo>
                        <a:pt x="82" y="218"/>
                      </a:lnTo>
                      <a:lnTo>
                        <a:pt x="102" y="230"/>
                      </a:lnTo>
                      <a:lnTo>
                        <a:pt x="116" y="234"/>
                      </a:lnTo>
                      <a:lnTo>
                        <a:pt x="128" y="234"/>
                      </a:lnTo>
                      <a:lnTo>
                        <a:pt x="136" y="230"/>
                      </a:lnTo>
                      <a:lnTo>
                        <a:pt x="140" y="224"/>
                      </a:lnTo>
                      <a:lnTo>
                        <a:pt x="144" y="218"/>
                      </a:lnTo>
                      <a:lnTo>
                        <a:pt x="146" y="212"/>
                      </a:lnTo>
                      <a:lnTo>
                        <a:pt x="112" y="52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" name="Freeform 70"/>
                <p:cNvSpPr>
                  <a:spLocks/>
                </p:cNvSpPr>
                <p:nvPr/>
              </p:nvSpPr>
              <p:spPr bwMode="auto">
                <a:xfrm>
                  <a:off x="4168775" y="3041650"/>
                  <a:ext cx="184150" cy="298450"/>
                </a:xfrm>
                <a:custGeom>
                  <a:avLst/>
                  <a:gdLst>
                    <a:gd name="T0" fmla="*/ 221773791 w 116"/>
                    <a:gd name="T1" fmla="*/ 105846578 h 188"/>
                    <a:gd name="T2" fmla="*/ 221773791 w 116"/>
                    <a:gd name="T3" fmla="*/ 105846578 h 188"/>
                    <a:gd name="T4" fmla="*/ 211693169 w 116"/>
                    <a:gd name="T5" fmla="*/ 80644999 h 188"/>
                    <a:gd name="T6" fmla="*/ 196572185 w 116"/>
                    <a:gd name="T7" fmla="*/ 60483755 h 188"/>
                    <a:gd name="T8" fmla="*/ 176410941 w 116"/>
                    <a:gd name="T9" fmla="*/ 35282188 h 188"/>
                    <a:gd name="T10" fmla="*/ 151209385 w 116"/>
                    <a:gd name="T11" fmla="*/ 15120939 h 188"/>
                    <a:gd name="T12" fmla="*/ 136088451 w 116"/>
                    <a:gd name="T13" fmla="*/ 5040312 h 188"/>
                    <a:gd name="T14" fmla="*/ 120967518 w 116"/>
                    <a:gd name="T15" fmla="*/ 0 h 188"/>
                    <a:gd name="T16" fmla="*/ 100806248 w 116"/>
                    <a:gd name="T17" fmla="*/ 0 h 188"/>
                    <a:gd name="T18" fmla="*/ 85685315 w 116"/>
                    <a:gd name="T19" fmla="*/ 5040312 h 188"/>
                    <a:gd name="T20" fmla="*/ 65524070 w 116"/>
                    <a:gd name="T21" fmla="*/ 10080625 h 188"/>
                    <a:gd name="T22" fmla="*/ 45362813 w 116"/>
                    <a:gd name="T23" fmla="*/ 25201561 h 188"/>
                    <a:gd name="T24" fmla="*/ 45362813 w 116"/>
                    <a:gd name="T25" fmla="*/ 25201561 h 188"/>
                    <a:gd name="T26" fmla="*/ 25201562 w 116"/>
                    <a:gd name="T27" fmla="*/ 40322499 h 188"/>
                    <a:gd name="T28" fmla="*/ 10080625 w 116"/>
                    <a:gd name="T29" fmla="*/ 60483755 h 188"/>
                    <a:gd name="T30" fmla="*/ 5040313 w 116"/>
                    <a:gd name="T31" fmla="*/ 85685309 h 188"/>
                    <a:gd name="T32" fmla="*/ 0 w 116"/>
                    <a:gd name="T33" fmla="*/ 110886889 h 188"/>
                    <a:gd name="T34" fmla="*/ 0 w 116"/>
                    <a:gd name="T35" fmla="*/ 141128754 h 188"/>
                    <a:gd name="T36" fmla="*/ 5040313 w 116"/>
                    <a:gd name="T37" fmla="*/ 171370619 h 188"/>
                    <a:gd name="T38" fmla="*/ 20161251 w 116"/>
                    <a:gd name="T39" fmla="*/ 231854399 h 188"/>
                    <a:gd name="T40" fmla="*/ 50403124 w 116"/>
                    <a:gd name="T41" fmla="*/ 297378440 h 188"/>
                    <a:gd name="T42" fmla="*/ 85685315 w 116"/>
                    <a:gd name="T43" fmla="*/ 352821860 h 188"/>
                    <a:gd name="T44" fmla="*/ 126007829 w 116"/>
                    <a:gd name="T45" fmla="*/ 403224968 h 188"/>
                    <a:gd name="T46" fmla="*/ 166330318 w 116"/>
                    <a:gd name="T47" fmla="*/ 443547554 h 188"/>
                    <a:gd name="T48" fmla="*/ 166330318 w 116"/>
                    <a:gd name="T49" fmla="*/ 443547554 h 188"/>
                    <a:gd name="T50" fmla="*/ 206652808 w 116"/>
                    <a:gd name="T51" fmla="*/ 463708798 h 188"/>
                    <a:gd name="T52" fmla="*/ 236894724 w 116"/>
                    <a:gd name="T53" fmla="*/ 473789420 h 188"/>
                    <a:gd name="T54" fmla="*/ 257055969 w 116"/>
                    <a:gd name="T55" fmla="*/ 473789420 h 188"/>
                    <a:gd name="T56" fmla="*/ 272176903 w 116"/>
                    <a:gd name="T57" fmla="*/ 463708798 h 188"/>
                    <a:gd name="T58" fmla="*/ 282257525 w 116"/>
                    <a:gd name="T59" fmla="*/ 453628176 h 188"/>
                    <a:gd name="T60" fmla="*/ 287297836 w 116"/>
                    <a:gd name="T61" fmla="*/ 438507244 h 188"/>
                    <a:gd name="T62" fmla="*/ 292338147 w 116"/>
                    <a:gd name="T63" fmla="*/ 428426622 h 188"/>
                    <a:gd name="T64" fmla="*/ 221773791 w 116"/>
                    <a:gd name="T65" fmla="*/ 105846578 h 18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6"/>
                    <a:gd name="T100" fmla="*/ 0 h 188"/>
                    <a:gd name="T101" fmla="*/ 116 w 116"/>
                    <a:gd name="T102" fmla="*/ 188 h 18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6" h="188">
                      <a:moveTo>
                        <a:pt x="88" y="42"/>
                      </a:moveTo>
                      <a:lnTo>
                        <a:pt x="88" y="42"/>
                      </a:lnTo>
                      <a:lnTo>
                        <a:pt x="84" y="32"/>
                      </a:lnTo>
                      <a:lnTo>
                        <a:pt x="78" y="24"/>
                      </a:lnTo>
                      <a:lnTo>
                        <a:pt x="70" y="14"/>
                      </a:lnTo>
                      <a:lnTo>
                        <a:pt x="60" y="6"/>
                      </a:lnTo>
                      <a:lnTo>
                        <a:pt x="54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4" y="2"/>
                      </a:lnTo>
                      <a:lnTo>
                        <a:pt x="26" y="4"/>
                      </a:lnTo>
                      <a:lnTo>
                        <a:pt x="18" y="10"/>
                      </a:lnTo>
                      <a:lnTo>
                        <a:pt x="10" y="16"/>
                      </a:lnTo>
                      <a:lnTo>
                        <a:pt x="4" y="24"/>
                      </a:lnTo>
                      <a:lnTo>
                        <a:pt x="2" y="34"/>
                      </a:lnTo>
                      <a:lnTo>
                        <a:pt x="0" y="44"/>
                      </a:lnTo>
                      <a:lnTo>
                        <a:pt x="0" y="56"/>
                      </a:lnTo>
                      <a:lnTo>
                        <a:pt x="2" y="68"/>
                      </a:lnTo>
                      <a:lnTo>
                        <a:pt x="8" y="92"/>
                      </a:lnTo>
                      <a:lnTo>
                        <a:pt x="20" y="118"/>
                      </a:lnTo>
                      <a:lnTo>
                        <a:pt x="34" y="140"/>
                      </a:lnTo>
                      <a:lnTo>
                        <a:pt x="50" y="160"/>
                      </a:lnTo>
                      <a:lnTo>
                        <a:pt x="66" y="176"/>
                      </a:lnTo>
                      <a:lnTo>
                        <a:pt x="82" y="184"/>
                      </a:lnTo>
                      <a:lnTo>
                        <a:pt x="94" y="188"/>
                      </a:lnTo>
                      <a:lnTo>
                        <a:pt x="102" y="188"/>
                      </a:lnTo>
                      <a:lnTo>
                        <a:pt x="108" y="184"/>
                      </a:lnTo>
                      <a:lnTo>
                        <a:pt x="112" y="180"/>
                      </a:lnTo>
                      <a:lnTo>
                        <a:pt x="114" y="174"/>
                      </a:lnTo>
                      <a:lnTo>
                        <a:pt x="116" y="170"/>
                      </a:lnTo>
                      <a:lnTo>
                        <a:pt x="88" y="42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" name="Freeform 71"/>
                <p:cNvSpPr>
                  <a:spLocks/>
                </p:cNvSpPr>
                <p:nvPr/>
              </p:nvSpPr>
              <p:spPr bwMode="auto">
                <a:xfrm>
                  <a:off x="5260975" y="3003550"/>
                  <a:ext cx="231775" cy="371475"/>
                </a:xfrm>
                <a:custGeom>
                  <a:avLst/>
                  <a:gdLst>
                    <a:gd name="T0" fmla="*/ 85685301 w 146"/>
                    <a:gd name="T1" fmla="*/ 131048140 h 234"/>
                    <a:gd name="T2" fmla="*/ 85685301 w 146"/>
                    <a:gd name="T3" fmla="*/ 131048140 h 234"/>
                    <a:gd name="T4" fmla="*/ 100806233 w 146"/>
                    <a:gd name="T5" fmla="*/ 100806249 h 234"/>
                    <a:gd name="T6" fmla="*/ 120967499 w 146"/>
                    <a:gd name="T7" fmla="*/ 70564381 h 234"/>
                    <a:gd name="T8" fmla="*/ 146169051 w 146"/>
                    <a:gd name="T9" fmla="*/ 40322502 h 234"/>
                    <a:gd name="T10" fmla="*/ 176410913 w 146"/>
                    <a:gd name="T11" fmla="*/ 15120940 h 234"/>
                    <a:gd name="T12" fmla="*/ 196572155 w 146"/>
                    <a:gd name="T13" fmla="*/ 5040313 h 234"/>
                    <a:gd name="T14" fmla="*/ 216733446 w 146"/>
                    <a:gd name="T15" fmla="*/ 0 h 234"/>
                    <a:gd name="T16" fmla="*/ 236894688 w 146"/>
                    <a:gd name="T17" fmla="*/ 0 h 234"/>
                    <a:gd name="T18" fmla="*/ 262096240 w 146"/>
                    <a:gd name="T19" fmla="*/ 0 h 234"/>
                    <a:gd name="T20" fmla="*/ 287297792 w 146"/>
                    <a:gd name="T21" fmla="*/ 10080625 h 234"/>
                    <a:gd name="T22" fmla="*/ 312499344 w 146"/>
                    <a:gd name="T23" fmla="*/ 25201562 h 234"/>
                    <a:gd name="T24" fmla="*/ 312499344 w 146"/>
                    <a:gd name="T25" fmla="*/ 25201562 h 234"/>
                    <a:gd name="T26" fmla="*/ 332660585 w 146"/>
                    <a:gd name="T27" fmla="*/ 50403124 h 234"/>
                    <a:gd name="T28" fmla="*/ 352821827 w 146"/>
                    <a:gd name="T29" fmla="*/ 75604693 h 234"/>
                    <a:gd name="T30" fmla="*/ 362902448 w 146"/>
                    <a:gd name="T31" fmla="*/ 105846585 h 234"/>
                    <a:gd name="T32" fmla="*/ 367942758 w 146"/>
                    <a:gd name="T33" fmla="*/ 136088452 h 234"/>
                    <a:gd name="T34" fmla="*/ 367942758 w 146"/>
                    <a:gd name="T35" fmla="*/ 171370630 h 234"/>
                    <a:gd name="T36" fmla="*/ 362902448 w 146"/>
                    <a:gd name="T37" fmla="*/ 211693169 h 234"/>
                    <a:gd name="T38" fmla="*/ 352821827 w 146"/>
                    <a:gd name="T39" fmla="*/ 252015658 h 234"/>
                    <a:gd name="T40" fmla="*/ 342741206 w 146"/>
                    <a:gd name="T41" fmla="*/ 287297837 h 234"/>
                    <a:gd name="T42" fmla="*/ 307459033 w 146"/>
                    <a:gd name="T43" fmla="*/ 367942816 h 234"/>
                    <a:gd name="T44" fmla="*/ 262096240 w 146"/>
                    <a:gd name="T45" fmla="*/ 438507272 h 234"/>
                    <a:gd name="T46" fmla="*/ 211693136 w 146"/>
                    <a:gd name="T47" fmla="*/ 504031317 h 234"/>
                    <a:gd name="T48" fmla="*/ 181451224 w 146"/>
                    <a:gd name="T49" fmla="*/ 529232873 h 234"/>
                    <a:gd name="T50" fmla="*/ 156249672 w 146"/>
                    <a:gd name="T51" fmla="*/ 549394118 h 234"/>
                    <a:gd name="T52" fmla="*/ 156249672 w 146"/>
                    <a:gd name="T53" fmla="*/ 549394118 h 234"/>
                    <a:gd name="T54" fmla="*/ 110886878 w 146"/>
                    <a:gd name="T55" fmla="*/ 579635985 h 234"/>
                    <a:gd name="T56" fmla="*/ 70564370 w 146"/>
                    <a:gd name="T57" fmla="*/ 589716607 h 234"/>
                    <a:gd name="T58" fmla="*/ 45362806 w 146"/>
                    <a:gd name="T59" fmla="*/ 589716607 h 234"/>
                    <a:gd name="T60" fmla="*/ 25201558 w 146"/>
                    <a:gd name="T61" fmla="*/ 579635985 h 234"/>
                    <a:gd name="T62" fmla="*/ 10080624 w 146"/>
                    <a:gd name="T63" fmla="*/ 564515051 h 234"/>
                    <a:gd name="T64" fmla="*/ 0 w 146"/>
                    <a:gd name="T65" fmla="*/ 549394118 h 234"/>
                    <a:gd name="T66" fmla="*/ 0 w 146"/>
                    <a:gd name="T67" fmla="*/ 534273184 h 234"/>
                    <a:gd name="T68" fmla="*/ 85685301 w 146"/>
                    <a:gd name="T69" fmla="*/ 131048140 h 2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46"/>
                    <a:gd name="T106" fmla="*/ 0 h 234"/>
                    <a:gd name="T107" fmla="*/ 146 w 146"/>
                    <a:gd name="T108" fmla="*/ 234 h 2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46" h="234">
                      <a:moveTo>
                        <a:pt x="34" y="52"/>
                      </a:moveTo>
                      <a:lnTo>
                        <a:pt x="34" y="52"/>
                      </a:lnTo>
                      <a:lnTo>
                        <a:pt x="40" y="40"/>
                      </a:lnTo>
                      <a:lnTo>
                        <a:pt x="48" y="28"/>
                      </a:lnTo>
                      <a:lnTo>
                        <a:pt x="58" y="16"/>
                      </a:lnTo>
                      <a:lnTo>
                        <a:pt x="70" y="6"/>
                      </a:lnTo>
                      <a:lnTo>
                        <a:pt x="78" y="2"/>
                      </a:lnTo>
                      <a:lnTo>
                        <a:pt x="86" y="0"/>
                      </a:lnTo>
                      <a:lnTo>
                        <a:pt x="94" y="0"/>
                      </a:lnTo>
                      <a:lnTo>
                        <a:pt x="104" y="0"/>
                      </a:lnTo>
                      <a:lnTo>
                        <a:pt x="114" y="4"/>
                      </a:lnTo>
                      <a:lnTo>
                        <a:pt x="124" y="10"/>
                      </a:lnTo>
                      <a:lnTo>
                        <a:pt x="132" y="20"/>
                      </a:lnTo>
                      <a:lnTo>
                        <a:pt x="140" y="30"/>
                      </a:lnTo>
                      <a:lnTo>
                        <a:pt x="144" y="42"/>
                      </a:lnTo>
                      <a:lnTo>
                        <a:pt x="146" y="54"/>
                      </a:lnTo>
                      <a:lnTo>
                        <a:pt x="146" y="68"/>
                      </a:lnTo>
                      <a:lnTo>
                        <a:pt x="144" y="84"/>
                      </a:lnTo>
                      <a:lnTo>
                        <a:pt x="140" y="100"/>
                      </a:lnTo>
                      <a:lnTo>
                        <a:pt x="136" y="114"/>
                      </a:lnTo>
                      <a:lnTo>
                        <a:pt x="122" y="146"/>
                      </a:lnTo>
                      <a:lnTo>
                        <a:pt x="104" y="174"/>
                      </a:lnTo>
                      <a:lnTo>
                        <a:pt x="84" y="200"/>
                      </a:lnTo>
                      <a:lnTo>
                        <a:pt x="72" y="210"/>
                      </a:lnTo>
                      <a:lnTo>
                        <a:pt x="62" y="218"/>
                      </a:lnTo>
                      <a:lnTo>
                        <a:pt x="44" y="230"/>
                      </a:lnTo>
                      <a:lnTo>
                        <a:pt x="28" y="234"/>
                      </a:lnTo>
                      <a:lnTo>
                        <a:pt x="18" y="234"/>
                      </a:lnTo>
                      <a:lnTo>
                        <a:pt x="10" y="230"/>
                      </a:lnTo>
                      <a:lnTo>
                        <a:pt x="4" y="224"/>
                      </a:lnTo>
                      <a:lnTo>
                        <a:pt x="0" y="218"/>
                      </a:lnTo>
                      <a:lnTo>
                        <a:pt x="0" y="212"/>
                      </a:lnTo>
                      <a:lnTo>
                        <a:pt x="34" y="52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" name="Freeform 72"/>
                <p:cNvSpPr>
                  <a:spLocks/>
                </p:cNvSpPr>
                <p:nvPr/>
              </p:nvSpPr>
              <p:spPr bwMode="auto">
                <a:xfrm>
                  <a:off x="5270500" y="3041650"/>
                  <a:ext cx="187325" cy="298450"/>
                </a:xfrm>
                <a:custGeom>
                  <a:avLst/>
                  <a:gdLst>
                    <a:gd name="T0" fmla="*/ 70564382 w 118"/>
                    <a:gd name="T1" fmla="*/ 105846578 h 188"/>
                    <a:gd name="T2" fmla="*/ 70564382 w 118"/>
                    <a:gd name="T3" fmla="*/ 105846578 h 188"/>
                    <a:gd name="T4" fmla="*/ 80645004 w 118"/>
                    <a:gd name="T5" fmla="*/ 80644999 h 188"/>
                    <a:gd name="T6" fmla="*/ 95765938 w 118"/>
                    <a:gd name="T7" fmla="*/ 60483755 h 188"/>
                    <a:gd name="T8" fmla="*/ 115927207 w 118"/>
                    <a:gd name="T9" fmla="*/ 35282188 h 188"/>
                    <a:gd name="T10" fmla="*/ 146169074 w 118"/>
                    <a:gd name="T11" fmla="*/ 15120939 h 188"/>
                    <a:gd name="T12" fmla="*/ 156249697 w 118"/>
                    <a:gd name="T13" fmla="*/ 5040312 h 188"/>
                    <a:gd name="T14" fmla="*/ 176410941 w 118"/>
                    <a:gd name="T15" fmla="*/ 0 h 188"/>
                    <a:gd name="T16" fmla="*/ 191531875 w 118"/>
                    <a:gd name="T17" fmla="*/ 0 h 188"/>
                    <a:gd name="T18" fmla="*/ 211693169 w 118"/>
                    <a:gd name="T19" fmla="*/ 5040312 h 188"/>
                    <a:gd name="T20" fmla="*/ 231854414 w 118"/>
                    <a:gd name="T21" fmla="*/ 10080625 h 188"/>
                    <a:gd name="T22" fmla="*/ 252015659 w 118"/>
                    <a:gd name="T23" fmla="*/ 25201561 h 188"/>
                    <a:gd name="T24" fmla="*/ 252015659 w 118"/>
                    <a:gd name="T25" fmla="*/ 25201561 h 188"/>
                    <a:gd name="T26" fmla="*/ 267136593 w 118"/>
                    <a:gd name="T27" fmla="*/ 40322499 h 188"/>
                    <a:gd name="T28" fmla="*/ 282257526 w 118"/>
                    <a:gd name="T29" fmla="*/ 60483755 h 188"/>
                    <a:gd name="T30" fmla="*/ 292338149 w 118"/>
                    <a:gd name="T31" fmla="*/ 85685309 h 188"/>
                    <a:gd name="T32" fmla="*/ 297378460 w 118"/>
                    <a:gd name="T33" fmla="*/ 110886889 h 188"/>
                    <a:gd name="T34" fmla="*/ 297378460 w 118"/>
                    <a:gd name="T35" fmla="*/ 141128754 h 188"/>
                    <a:gd name="T36" fmla="*/ 292338149 w 118"/>
                    <a:gd name="T37" fmla="*/ 171370619 h 188"/>
                    <a:gd name="T38" fmla="*/ 272176904 w 118"/>
                    <a:gd name="T39" fmla="*/ 231854399 h 188"/>
                    <a:gd name="T40" fmla="*/ 246975348 w 118"/>
                    <a:gd name="T41" fmla="*/ 297378440 h 188"/>
                    <a:gd name="T42" fmla="*/ 211693169 w 118"/>
                    <a:gd name="T43" fmla="*/ 352821860 h 188"/>
                    <a:gd name="T44" fmla="*/ 171370630 w 118"/>
                    <a:gd name="T45" fmla="*/ 403224968 h 188"/>
                    <a:gd name="T46" fmla="*/ 126007830 w 118"/>
                    <a:gd name="T47" fmla="*/ 443547554 h 188"/>
                    <a:gd name="T48" fmla="*/ 126007830 w 118"/>
                    <a:gd name="T49" fmla="*/ 443547554 h 188"/>
                    <a:gd name="T50" fmla="*/ 90725626 w 118"/>
                    <a:gd name="T51" fmla="*/ 463708798 h 188"/>
                    <a:gd name="T52" fmla="*/ 60483759 w 118"/>
                    <a:gd name="T53" fmla="*/ 473789420 h 188"/>
                    <a:gd name="T54" fmla="*/ 35282191 w 118"/>
                    <a:gd name="T55" fmla="*/ 473789420 h 188"/>
                    <a:gd name="T56" fmla="*/ 20161251 w 118"/>
                    <a:gd name="T57" fmla="*/ 463708798 h 188"/>
                    <a:gd name="T58" fmla="*/ 10080625 w 118"/>
                    <a:gd name="T59" fmla="*/ 453628176 h 188"/>
                    <a:gd name="T60" fmla="*/ 5040313 w 118"/>
                    <a:gd name="T61" fmla="*/ 438507244 h 188"/>
                    <a:gd name="T62" fmla="*/ 0 w 118"/>
                    <a:gd name="T63" fmla="*/ 428426622 h 188"/>
                    <a:gd name="T64" fmla="*/ 70564382 w 118"/>
                    <a:gd name="T65" fmla="*/ 105846578 h 18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8"/>
                    <a:gd name="T100" fmla="*/ 0 h 188"/>
                    <a:gd name="T101" fmla="*/ 118 w 118"/>
                    <a:gd name="T102" fmla="*/ 188 h 18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8" h="188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32" y="32"/>
                      </a:lnTo>
                      <a:lnTo>
                        <a:pt x="38" y="24"/>
                      </a:lnTo>
                      <a:lnTo>
                        <a:pt x="46" y="14"/>
                      </a:lnTo>
                      <a:lnTo>
                        <a:pt x="58" y="6"/>
                      </a:lnTo>
                      <a:lnTo>
                        <a:pt x="62" y="2"/>
                      </a:lnTo>
                      <a:lnTo>
                        <a:pt x="70" y="0"/>
                      </a:lnTo>
                      <a:lnTo>
                        <a:pt x="76" y="0"/>
                      </a:lnTo>
                      <a:lnTo>
                        <a:pt x="84" y="2"/>
                      </a:lnTo>
                      <a:lnTo>
                        <a:pt x="92" y="4"/>
                      </a:lnTo>
                      <a:lnTo>
                        <a:pt x="100" y="10"/>
                      </a:lnTo>
                      <a:lnTo>
                        <a:pt x="106" y="16"/>
                      </a:lnTo>
                      <a:lnTo>
                        <a:pt x="112" y="24"/>
                      </a:lnTo>
                      <a:lnTo>
                        <a:pt x="116" y="34"/>
                      </a:lnTo>
                      <a:lnTo>
                        <a:pt x="118" y="44"/>
                      </a:lnTo>
                      <a:lnTo>
                        <a:pt x="118" y="56"/>
                      </a:lnTo>
                      <a:lnTo>
                        <a:pt x="116" y="68"/>
                      </a:lnTo>
                      <a:lnTo>
                        <a:pt x="108" y="92"/>
                      </a:lnTo>
                      <a:lnTo>
                        <a:pt x="98" y="118"/>
                      </a:lnTo>
                      <a:lnTo>
                        <a:pt x="84" y="140"/>
                      </a:lnTo>
                      <a:lnTo>
                        <a:pt x="68" y="160"/>
                      </a:lnTo>
                      <a:lnTo>
                        <a:pt x="50" y="176"/>
                      </a:lnTo>
                      <a:lnTo>
                        <a:pt x="36" y="184"/>
                      </a:lnTo>
                      <a:lnTo>
                        <a:pt x="24" y="188"/>
                      </a:lnTo>
                      <a:lnTo>
                        <a:pt x="14" y="188"/>
                      </a:lnTo>
                      <a:lnTo>
                        <a:pt x="8" y="184"/>
                      </a:lnTo>
                      <a:lnTo>
                        <a:pt x="4" y="180"/>
                      </a:lnTo>
                      <a:lnTo>
                        <a:pt x="2" y="174"/>
                      </a:lnTo>
                      <a:lnTo>
                        <a:pt x="0" y="170"/>
                      </a:lnTo>
                      <a:lnTo>
                        <a:pt x="28" y="42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" name="Freeform 73"/>
                <p:cNvSpPr>
                  <a:spLocks/>
                </p:cNvSpPr>
                <p:nvPr/>
              </p:nvSpPr>
              <p:spPr bwMode="auto">
                <a:xfrm>
                  <a:off x="4210050" y="2819400"/>
                  <a:ext cx="92075" cy="342900"/>
                </a:xfrm>
                <a:custGeom>
                  <a:avLst/>
                  <a:gdLst>
                    <a:gd name="T0" fmla="*/ 0 w 58"/>
                    <a:gd name="T1" fmla="*/ 5040313 h 216"/>
                    <a:gd name="T2" fmla="*/ 0 w 58"/>
                    <a:gd name="T3" fmla="*/ 5040313 h 216"/>
                    <a:gd name="T4" fmla="*/ 5040313 w 58"/>
                    <a:gd name="T5" fmla="*/ 70564380 h 216"/>
                    <a:gd name="T6" fmla="*/ 15120940 w 58"/>
                    <a:gd name="T7" fmla="*/ 141128760 h 216"/>
                    <a:gd name="T8" fmla="*/ 25201562 w 58"/>
                    <a:gd name="T9" fmla="*/ 226814098 h 216"/>
                    <a:gd name="T10" fmla="*/ 45362813 w 58"/>
                    <a:gd name="T11" fmla="*/ 312499386 h 216"/>
                    <a:gd name="T12" fmla="*/ 70564381 w 58"/>
                    <a:gd name="T13" fmla="*/ 403224985 h 216"/>
                    <a:gd name="T14" fmla="*/ 85685315 w 58"/>
                    <a:gd name="T15" fmla="*/ 443547573 h 216"/>
                    <a:gd name="T16" fmla="*/ 105846584 w 58"/>
                    <a:gd name="T17" fmla="*/ 483870062 h 216"/>
                    <a:gd name="T18" fmla="*/ 126007829 w 58"/>
                    <a:gd name="T19" fmla="*/ 514111928 h 216"/>
                    <a:gd name="T20" fmla="*/ 146169074 w 58"/>
                    <a:gd name="T21" fmla="*/ 544353795 h 216"/>
                    <a:gd name="T22" fmla="*/ 126007829 w 58"/>
                    <a:gd name="T23" fmla="*/ 80645002 h 216"/>
                    <a:gd name="T24" fmla="*/ 126007829 w 58"/>
                    <a:gd name="T25" fmla="*/ 80645002 h 216"/>
                    <a:gd name="T26" fmla="*/ 105846584 w 58"/>
                    <a:gd name="T27" fmla="*/ 60483758 h 216"/>
                    <a:gd name="T28" fmla="*/ 65524070 w 58"/>
                    <a:gd name="T29" fmla="*/ 25201562 h 216"/>
                    <a:gd name="T30" fmla="*/ 45362813 w 58"/>
                    <a:gd name="T31" fmla="*/ 10080625 h 216"/>
                    <a:gd name="T32" fmla="*/ 25201562 w 58"/>
                    <a:gd name="T33" fmla="*/ 0 h 216"/>
                    <a:gd name="T34" fmla="*/ 10080625 w 58"/>
                    <a:gd name="T35" fmla="*/ 0 h 216"/>
                    <a:gd name="T36" fmla="*/ 5040313 w 58"/>
                    <a:gd name="T37" fmla="*/ 0 h 216"/>
                    <a:gd name="T38" fmla="*/ 0 w 58"/>
                    <a:gd name="T39" fmla="*/ 5040313 h 216"/>
                    <a:gd name="T40" fmla="*/ 0 w 58"/>
                    <a:gd name="T41" fmla="*/ 5040313 h 21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8"/>
                    <a:gd name="T64" fmla="*/ 0 h 216"/>
                    <a:gd name="T65" fmla="*/ 58 w 58"/>
                    <a:gd name="T66" fmla="*/ 216 h 21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8" h="21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28"/>
                      </a:lnTo>
                      <a:lnTo>
                        <a:pt x="6" y="56"/>
                      </a:lnTo>
                      <a:lnTo>
                        <a:pt x="10" y="90"/>
                      </a:lnTo>
                      <a:lnTo>
                        <a:pt x="18" y="124"/>
                      </a:lnTo>
                      <a:lnTo>
                        <a:pt x="28" y="160"/>
                      </a:lnTo>
                      <a:lnTo>
                        <a:pt x="34" y="176"/>
                      </a:lnTo>
                      <a:lnTo>
                        <a:pt x="42" y="192"/>
                      </a:lnTo>
                      <a:lnTo>
                        <a:pt x="50" y="204"/>
                      </a:lnTo>
                      <a:lnTo>
                        <a:pt x="58" y="216"/>
                      </a:lnTo>
                      <a:lnTo>
                        <a:pt x="50" y="32"/>
                      </a:lnTo>
                      <a:lnTo>
                        <a:pt x="42" y="24"/>
                      </a:lnTo>
                      <a:lnTo>
                        <a:pt x="26" y="10"/>
                      </a:lnTo>
                      <a:lnTo>
                        <a:pt x="18" y="4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B39B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" name="Freeform 74"/>
                <p:cNvSpPr>
                  <a:spLocks/>
                </p:cNvSpPr>
                <p:nvPr/>
              </p:nvSpPr>
              <p:spPr bwMode="auto">
                <a:xfrm>
                  <a:off x="5321300" y="2844800"/>
                  <a:ext cx="92075" cy="342900"/>
                </a:xfrm>
                <a:custGeom>
                  <a:avLst/>
                  <a:gdLst>
                    <a:gd name="T0" fmla="*/ 146169074 w 58"/>
                    <a:gd name="T1" fmla="*/ 10080625 h 216"/>
                    <a:gd name="T2" fmla="*/ 146169074 w 58"/>
                    <a:gd name="T3" fmla="*/ 10080625 h 216"/>
                    <a:gd name="T4" fmla="*/ 141128762 w 58"/>
                    <a:gd name="T5" fmla="*/ 75604691 h 216"/>
                    <a:gd name="T6" fmla="*/ 136088451 w 58"/>
                    <a:gd name="T7" fmla="*/ 146169071 h 216"/>
                    <a:gd name="T8" fmla="*/ 120967518 w 58"/>
                    <a:gd name="T9" fmla="*/ 226814098 h 216"/>
                    <a:gd name="T10" fmla="*/ 105846584 w 58"/>
                    <a:gd name="T11" fmla="*/ 317539697 h 216"/>
                    <a:gd name="T12" fmla="*/ 80645004 w 58"/>
                    <a:gd name="T13" fmla="*/ 408265296 h 216"/>
                    <a:gd name="T14" fmla="*/ 60483759 w 58"/>
                    <a:gd name="T15" fmla="*/ 448587884 h 216"/>
                    <a:gd name="T16" fmla="*/ 45362813 w 58"/>
                    <a:gd name="T17" fmla="*/ 483870062 h 216"/>
                    <a:gd name="T18" fmla="*/ 25201562 w 58"/>
                    <a:gd name="T19" fmla="*/ 519152239 h 216"/>
                    <a:gd name="T20" fmla="*/ 0 w 58"/>
                    <a:gd name="T21" fmla="*/ 544353795 h 216"/>
                    <a:gd name="T22" fmla="*/ 20161251 w 58"/>
                    <a:gd name="T23" fmla="*/ 80645002 h 216"/>
                    <a:gd name="T24" fmla="*/ 20161251 w 58"/>
                    <a:gd name="T25" fmla="*/ 80645002 h 216"/>
                    <a:gd name="T26" fmla="*/ 40322502 w 58"/>
                    <a:gd name="T27" fmla="*/ 65524069 h 216"/>
                    <a:gd name="T28" fmla="*/ 80645004 w 58"/>
                    <a:gd name="T29" fmla="*/ 30241879 h 216"/>
                    <a:gd name="T30" fmla="*/ 105846584 w 58"/>
                    <a:gd name="T31" fmla="*/ 15120939 h 216"/>
                    <a:gd name="T32" fmla="*/ 126007829 w 58"/>
                    <a:gd name="T33" fmla="*/ 5040313 h 216"/>
                    <a:gd name="T34" fmla="*/ 141128762 w 58"/>
                    <a:gd name="T35" fmla="*/ 0 h 216"/>
                    <a:gd name="T36" fmla="*/ 146169074 w 58"/>
                    <a:gd name="T37" fmla="*/ 5040313 h 216"/>
                    <a:gd name="T38" fmla="*/ 146169074 w 58"/>
                    <a:gd name="T39" fmla="*/ 10080625 h 216"/>
                    <a:gd name="T40" fmla="*/ 146169074 w 58"/>
                    <a:gd name="T41" fmla="*/ 10080625 h 21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8"/>
                    <a:gd name="T64" fmla="*/ 0 h 216"/>
                    <a:gd name="T65" fmla="*/ 58 w 58"/>
                    <a:gd name="T66" fmla="*/ 216 h 21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8" h="216">
                      <a:moveTo>
                        <a:pt x="58" y="4"/>
                      </a:moveTo>
                      <a:lnTo>
                        <a:pt x="58" y="4"/>
                      </a:lnTo>
                      <a:lnTo>
                        <a:pt x="56" y="30"/>
                      </a:lnTo>
                      <a:lnTo>
                        <a:pt x="54" y="58"/>
                      </a:lnTo>
                      <a:lnTo>
                        <a:pt x="48" y="90"/>
                      </a:lnTo>
                      <a:lnTo>
                        <a:pt x="42" y="126"/>
                      </a:lnTo>
                      <a:lnTo>
                        <a:pt x="32" y="162"/>
                      </a:lnTo>
                      <a:lnTo>
                        <a:pt x="24" y="178"/>
                      </a:lnTo>
                      <a:lnTo>
                        <a:pt x="18" y="192"/>
                      </a:lnTo>
                      <a:lnTo>
                        <a:pt x="10" y="206"/>
                      </a:lnTo>
                      <a:lnTo>
                        <a:pt x="0" y="216"/>
                      </a:lnTo>
                      <a:lnTo>
                        <a:pt x="8" y="32"/>
                      </a:lnTo>
                      <a:lnTo>
                        <a:pt x="16" y="26"/>
                      </a:lnTo>
                      <a:lnTo>
                        <a:pt x="32" y="12"/>
                      </a:lnTo>
                      <a:lnTo>
                        <a:pt x="42" y="6"/>
                      </a:lnTo>
                      <a:lnTo>
                        <a:pt x="50" y="2"/>
                      </a:lnTo>
                      <a:lnTo>
                        <a:pt x="56" y="0"/>
                      </a:lnTo>
                      <a:lnTo>
                        <a:pt x="58" y="2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B39B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" name="Freeform 75"/>
                <p:cNvSpPr>
                  <a:spLocks/>
                </p:cNvSpPr>
                <p:nvPr/>
              </p:nvSpPr>
              <p:spPr bwMode="auto">
                <a:xfrm>
                  <a:off x="4283075" y="2530475"/>
                  <a:ext cx="1038225" cy="1289050"/>
                </a:xfrm>
                <a:custGeom>
                  <a:avLst/>
                  <a:gdLst>
                    <a:gd name="T0" fmla="*/ 0 w 654"/>
                    <a:gd name="T1" fmla="*/ 246975337 h 812"/>
                    <a:gd name="T2" fmla="*/ 5040312 w 654"/>
                    <a:gd name="T3" fmla="*/ 534273163 h 812"/>
                    <a:gd name="T4" fmla="*/ 30241876 w 654"/>
                    <a:gd name="T5" fmla="*/ 947578862 h 812"/>
                    <a:gd name="T6" fmla="*/ 75604684 w 654"/>
                    <a:gd name="T7" fmla="*/ 1305440942 h 812"/>
                    <a:gd name="T8" fmla="*/ 120967504 w 654"/>
                    <a:gd name="T9" fmla="*/ 1542335558 h 812"/>
                    <a:gd name="T10" fmla="*/ 151209368 w 654"/>
                    <a:gd name="T11" fmla="*/ 1658262711 h 812"/>
                    <a:gd name="T12" fmla="*/ 196572164 w 654"/>
                    <a:gd name="T13" fmla="*/ 1713706528 h 812"/>
                    <a:gd name="T14" fmla="*/ 332660600 w 654"/>
                    <a:gd name="T15" fmla="*/ 1844754614 h 812"/>
                    <a:gd name="T16" fmla="*/ 433466912 w 654"/>
                    <a:gd name="T17" fmla="*/ 1910278657 h 812"/>
                    <a:gd name="T18" fmla="*/ 559474677 w 654"/>
                    <a:gd name="T19" fmla="*/ 1975802700 h 812"/>
                    <a:gd name="T20" fmla="*/ 700603374 w 654"/>
                    <a:gd name="T21" fmla="*/ 2021165499 h 812"/>
                    <a:gd name="T22" fmla="*/ 866933823 w 654"/>
                    <a:gd name="T23" fmla="*/ 2046367053 h 812"/>
                    <a:gd name="T24" fmla="*/ 887095066 w 654"/>
                    <a:gd name="T25" fmla="*/ 2041326742 h 812"/>
                    <a:gd name="T26" fmla="*/ 1028223763 w 654"/>
                    <a:gd name="T27" fmla="*/ 2011084877 h 812"/>
                    <a:gd name="T28" fmla="*/ 1129029975 w 654"/>
                    <a:gd name="T29" fmla="*/ 1975802700 h 812"/>
                    <a:gd name="T30" fmla="*/ 1244957120 w 654"/>
                    <a:gd name="T31" fmla="*/ 1920359279 h 812"/>
                    <a:gd name="T32" fmla="*/ 1365924574 w 654"/>
                    <a:gd name="T33" fmla="*/ 1839714303 h 812"/>
                    <a:gd name="T34" fmla="*/ 1476811408 w 654"/>
                    <a:gd name="T35" fmla="*/ 1733867772 h 812"/>
                    <a:gd name="T36" fmla="*/ 1577617620 w 654"/>
                    <a:gd name="T37" fmla="*/ 1597778979 h 812"/>
                    <a:gd name="T38" fmla="*/ 1592738552 w 654"/>
                    <a:gd name="T39" fmla="*/ 1476811515 h 812"/>
                    <a:gd name="T40" fmla="*/ 1638101348 w 654"/>
                    <a:gd name="T41" fmla="*/ 982861039 h 812"/>
                    <a:gd name="T42" fmla="*/ 1648181969 w 654"/>
                    <a:gd name="T43" fmla="*/ 569555340 h 812"/>
                    <a:gd name="T44" fmla="*/ 1643141658 w 654"/>
                    <a:gd name="T45" fmla="*/ 367942801 h 812"/>
                    <a:gd name="T46" fmla="*/ 1633061037 w 654"/>
                    <a:gd name="T47" fmla="*/ 322580002 h 812"/>
                    <a:gd name="T48" fmla="*/ 1602819174 w 654"/>
                    <a:gd name="T49" fmla="*/ 241935026 h 812"/>
                    <a:gd name="T50" fmla="*/ 1547375757 w 654"/>
                    <a:gd name="T51" fmla="*/ 171370623 h 812"/>
                    <a:gd name="T52" fmla="*/ 1471771097 w 654"/>
                    <a:gd name="T53" fmla="*/ 115927202 h 812"/>
                    <a:gd name="T54" fmla="*/ 1381045506 w 654"/>
                    <a:gd name="T55" fmla="*/ 70564379 h 812"/>
                    <a:gd name="T56" fmla="*/ 1275198983 w 654"/>
                    <a:gd name="T57" fmla="*/ 35282189 h 812"/>
                    <a:gd name="T58" fmla="*/ 1093747801 w 654"/>
                    <a:gd name="T59" fmla="*/ 5040313 h 812"/>
                    <a:gd name="T60" fmla="*/ 826611140 w 654"/>
                    <a:gd name="T61" fmla="*/ 0 h 812"/>
                    <a:gd name="T62" fmla="*/ 559474677 w 654"/>
                    <a:gd name="T63" fmla="*/ 35282189 h 812"/>
                    <a:gd name="T64" fmla="*/ 302418736 w 654"/>
                    <a:gd name="T65" fmla="*/ 100806244 h 812"/>
                    <a:gd name="T66" fmla="*/ 85685305 w 654"/>
                    <a:gd name="T67" fmla="*/ 191531867 h 812"/>
                    <a:gd name="T68" fmla="*/ 0 w 654"/>
                    <a:gd name="T69" fmla="*/ 246975337 h 81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4"/>
                    <a:gd name="T106" fmla="*/ 0 h 812"/>
                    <a:gd name="T107" fmla="*/ 654 w 654"/>
                    <a:gd name="T108" fmla="*/ 812 h 81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4" h="812">
                      <a:moveTo>
                        <a:pt x="0" y="98"/>
                      </a:moveTo>
                      <a:lnTo>
                        <a:pt x="0" y="98"/>
                      </a:lnTo>
                      <a:lnTo>
                        <a:pt x="0" y="152"/>
                      </a:lnTo>
                      <a:lnTo>
                        <a:pt x="2" y="212"/>
                      </a:lnTo>
                      <a:lnTo>
                        <a:pt x="6" y="288"/>
                      </a:lnTo>
                      <a:lnTo>
                        <a:pt x="12" y="376"/>
                      </a:lnTo>
                      <a:lnTo>
                        <a:pt x="22" y="470"/>
                      </a:lnTo>
                      <a:lnTo>
                        <a:pt x="30" y="518"/>
                      </a:lnTo>
                      <a:lnTo>
                        <a:pt x="38" y="566"/>
                      </a:lnTo>
                      <a:lnTo>
                        <a:pt x="48" y="612"/>
                      </a:lnTo>
                      <a:lnTo>
                        <a:pt x="60" y="658"/>
                      </a:lnTo>
                      <a:lnTo>
                        <a:pt x="64" y="664"/>
                      </a:lnTo>
                      <a:lnTo>
                        <a:pt x="78" y="680"/>
                      </a:lnTo>
                      <a:lnTo>
                        <a:pt x="102" y="704"/>
                      </a:lnTo>
                      <a:lnTo>
                        <a:pt x="132" y="732"/>
                      </a:lnTo>
                      <a:lnTo>
                        <a:pt x="152" y="746"/>
                      </a:lnTo>
                      <a:lnTo>
                        <a:pt x="172" y="758"/>
                      </a:lnTo>
                      <a:lnTo>
                        <a:pt x="196" y="772"/>
                      </a:lnTo>
                      <a:lnTo>
                        <a:pt x="222" y="784"/>
                      </a:lnTo>
                      <a:lnTo>
                        <a:pt x="250" y="794"/>
                      </a:lnTo>
                      <a:lnTo>
                        <a:pt x="278" y="802"/>
                      </a:lnTo>
                      <a:lnTo>
                        <a:pt x="310" y="808"/>
                      </a:lnTo>
                      <a:lnTo>
                        <a:pt x="344" y="812"/>
                      </a:lnTo>
                      <a:lnTo>
                        <a:pt x="352" y="810"/>
                      </a:lnTo>
                      <a:lnTo>
                        <a:pt x="374" y="806"/>
                      </a:lnTo>
                      <a:lnTo>
                        <a:pt x="408" y="798"/>
                      </a:lnTo>
                      <a:lnTo>
                        <a:pt x="428" y="792"/>
                      </a:lnTo>
                      <a:lnTo>
                        <a:pt x="448" y="784"/>
                      </a:lnTo>
                      <a:lnTo>
                        <a:pt x="472" y="774"/>
                      </a:lnTo>
                      <a:lnTo>
                        <a:pt x="494" y="762"/>
                      </a:lnTo>
                      <a:lnTo>
                        <a:pt x="518" y="746"/>
                      </a:lnTo>
                      <a:lnTo>
                        <a:pt x="542" y="730"/>
                      </a:lnTo>
                      <a:lnTo>
                        <a:pt x="564" y="710"/>
                      </a:lnTo>
                      <a:lnTo>
                        <a:pt x="586" y="688"/>
                      </a:lnTo>
                      <a:lnTo>
                        <a:pt x="608" y="662"/>
                      </a:lnTo>
                      <a:lnTo>
                        <a:pt x="626" y="634"/>
                      </a:lnTo>
                      <a:lnTo>
                        <a:pt x="632" y="586"/>
                      </a:lnTo>
                      <a:lnTo>
                        <a:pt x="644" y="466"/>
                      </a:lnTo>
                      <a:lnTo>
                        <a:pt x="650" y="390"/>
                      </a:lnTo>
                      <a:lnTo>
                        <a:pt x="654" y="308"/>
                      </a:lnTo>
                      <a:lnTo>
                        <a:pt x="654" y="226"/>
                      </a:lnTo>
                      <a:lnTo>
                        <a:pt x="654" y="186"/>
                      </a:lnTo>
                      <a:lnTo>
                        <a:pt x="652" y="146"/>
                      </a:lnTo>
                      <a:lnTo>
                        <a:pt x="648" y="128"/>
                      </a:lnTo>
                      <a:lnTo>
                        <a:pt x="644" y="110"/>
                      </a:lnTo>
                      <a:lnTo>
                        <a:pt x="636" y="96"/>
                      </a:lnTo>
                      <a:lnTo>
                        <a:pt x="626" y="80"/>
                      </a:lnTo>
                      <a:lnTo>
                        <a:pt x="614" y="68"/>
                      </a:lnTo>
                      <a:lnTo>
                        <a:pt x="600" y="56"/>
                      </a:lnTo>
                      <a:lnTo>
                        <a:pt x="584" y="46"/>
                      </a:lnTo>
                      <a:lnTo>
                        <a:pt x="566" y="36"/>
                      </a:lnTo>
                      <a:lnTo>
                        <a:pt x="548" y="28"/>
                      </a:lnTo>
                      <a:lnTo>
                        <a:pt x="528" y="20"/>
                      </a:lnTo>
                      <a:lnTo>
                        <a:pt x="506" y="14"/>
                      </a:lnTo>
                      <a:lnTo>
                        <a:pt x="482" y="10"/>
                      </a:lnTo>
                      <a:lnTo>
                        <a:pt x="434" y="2"/>
                      </a:lnTo>
                      <a:lnTo>
                        <a:pt x="382" y="0"/>
                      </a:lnTo>
                      <a:lnTo>
                        <a:pt x="328" y="0"/>
                      </a:lnTo>
                      <a:lnTo>
                        <a:pt x="274" y="6"/>
                      </a:lnTo>
                      <a:lnTo>
                        <a:pt x="222" y="14"/>
                      </a:lnTo>
                      <a:lnTo>
                        <a:pt x="170" y="24"/>
                      </a:lnTo>
                      <a:lnTo>
                        <a:pt x="120" y="40"/>
                      </a:lnTo>
                      <a:lnTo>
                        <a:pt x="74" y="56"/>
                      </a:lnTo>
                      <a:lnTo>
                        <a:pt x="34" y="76"/>
                      </a:lnTo>
                      <a:lnTo>
                        <a:pt x="16" y="86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FE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" name="Freeform 76"/>
                <p:cNvSpPr>
                  <a:spLocks noEditPoints="1"/>
                </p:cNvSpPr>
                <p:nvPr/>
              </p:nvSpPr>
              <p:spPr bwMode="auto">
                <a:xfrm>
                  <a:off x="4270375" y="2514600"/>
                  <a:ext cx="1069975" cy="1314450"/>
                </a:xfrm>
                <a:custGeom>
                  <a:avLst/>
                  <a:gdLst>
                    <a:gd name="T0" fmla="*/ 589716547 w 674"/>
                    <a:gd name="T1" fmla="*/ 2041326754 h 828"/>
                    <a:gd name="T2" fmla="*/ 357862157 w 674"/>
                    <a:gd name="T3" fmla="*/ 1900198046 h 828"/>
                    <a:gd name="T4" fmla="*/ 191531855 w 674"/>
                    <a:gd name="T5" fmla="*/ 1743948405 h 828"/>
                    <a:gd name="T6" fmla="*/ 151209370 w 674"/>
                    <a:gd name="T7" fmla="*/ 1688504983 h 828"/>
                    <a:gd name="T8" fmla="*/ 95765928 w 674"/>
                    <a:gd name="T9" fmla="*/ 1456650280 h 828"/>
                    <a:gd name="T10" fmla="*/ 30241876 w 674"/>
                    <a:gd name="T11" fmla="*/ 977820734 h 828"/>
                    <a:gd name="T12" fmla="*/ 0 w 674"/>
                    <a:gd name="T13" fmla="*/ 413305602 h 828"/>
                    <a:gd name="T14" fmla="*/ 5040312 w 674"/>
                    <a:gd name="T15" fmla="*/ 257055961 h 828"/>
                    <a:gd name="T16" fmla="*/ 90725617 w 674"/>
                    <a:gd name="T17" fmla="*/ 201612490 h 828"/>
                    <a:gd name="T18" fmla="*/ 423386295 w 674"/>
                    <a:gd name="T19" fmla="*/ 70564379 h 828"/>
                    <a:gd name="T20" fmla="*/ 821570838 w 674"/>
                    <a:gd name="T21" fmla="*/ 5040313 h 828"/>
                    <a:gd name="T22" fmla="*/ 1038304396 w 674"/>
                    <a:gd name="T23" fmla="*/ 5040313 h 828"/>
                    <a:gd name="T24" fmla="*/ 1255037755 w 674"/>
                    <a:gd name="T25" fmla="*/ 30241878 h 828"/>
                    <a:gd name="T26" fmla="*/ 1431448628 w 674"/>
                    <a:gd name="T27" fmla="*/ 80645001 h 828"/>
                    <a:gd name="T28" fmla="*/ 1562496706 w 674"/>
                    <a:gd name="T29" fmla="*/ 161290002 h 828"/>
                    <a:gd name="T30" fmla="*/ 1648181987 w 674"/>
                    <a:gd name="T31" fmla="*/ 267136583 h 828"/>
                    <a:gd name="T32" fmla="*/ 1683464559 w 674"/>
                    <a:gd name="T33" fmla="*/ 393144358 h 828"/>
                    <a:gd name="T34" fmla="*/ 1698585491 w 674"/>
                    <a:gd name="T35" fmla="*/ 786288717 h 828"/>
                    <a:gd name="T36" fmla="*/ 1673383938 w 674"/>
                    <a:gd name="T37" fmla="*/ 1330642505 h 828"/>
                    <a:gd name="T38" fmla="*/ 1628020745 w 674"/>
                    <a:gd name="T39" fmla="*/ 1617940232 h 828"/>
                    <a:gd name="T40" fmla="*/ 1582657949 w 674"/>
                    <a:gd name="T41" fmla="*/ 1693545294 h 828"/>
                    <a:gd name="T42" fmla="*/ 1426408318 w 674"/>
                    <a:gd name="T43" fmla="*/ 1864915869 h 828"/>
                    <a:gd name="T44" fmla="*/ 1219755580 w 674"/>
                    <a:gd name="T45" fmla="*/ 2011084888 h 828"/>
                    <a:gd name="T46" fmla="*/ 1134070299 w 674"/>
                    <a:gd name="T47" fmla="*/ 2056447687 h 828"/>
                    <a:gd name="T48" fmla="*/ 967740046 w 674"/>
                    <a:gd name="T49" fmla="*/ 2086689553 h 828"/>
                    <a:gd name="T50" fmla="*/ 740925868 w 674"/>
                    <a:gd name="T51" fmla="*/ 2081649242 h 828"/>
                    <a:gd name="T52" fmla="*/ 645159965 w 674"/>
                    <a:gd name="T53" fmla="*/ 2066528309 h 828"/>
                    <a:gd name="T54" fmla="*/ 241935012 w 674"/>
                    <a:gd name="T55" fmla="*/ 1708666227 h 828"/>
                    <a:gd name="T56" fmla="*/ 393144332 w 674"/>
                    <a:gd name="T57" fmla="*/ 1849794936 h 828"/>
                    <a:gd name="T58" fmla="*/ 645159965 w 674"/>
                    <a:gd name="T59" fmla="*/ 2001004266 h 828"/>
                    <a:gd name="T60" fmla="*/ 735885557 w 674"/>
                    <a:gd name="T61" fmla="*/ 2021165510 h 828"/>
                    <a:gd name="T62" fmla="*/ 952619114 w 674"/>
                    <a:gd name="T63" fmla="*/ 2021165510 h 828"/>
                    <a:gd name="T64" fmla="*/ 1149191231 w 674"/>
                    <a:gd name="T65" fmla="*/ 1980843022 h 828"/>
                    <a:gd name="T66" fmla="*/ 1260078065 w 674"/>
                    <a:gd name="T67" fmla="*/ 1920359290 h 828"/>
                    <a:gd name="T68" fmla="*/ 1426408318 w 674"/>
                    <a:gd name="T69" fmla="*/ 1789311204 h 828"/>
                    <a:gd name="T70" fmla="*/ 1572577327 w 674"/>
                    <a:gd name="T71" fmla="*/ 1602819299 h 828"/>
                    <a:gd name="T72" fmla="*/ 1617940123 w 674"/>
                    <a:gd name="T73" fmla="*/ 1154231619 h 828"/>
                    <a:gd name="T74" fmla="*/ 1643141677 w 674"/>
                    <a:gd name="T75" fmla="*/ 579635965 h 828"/>
                    <a:gd name="T76" fmla="*/ 1628020745 w 674"/>
                    <a:gd name="T77" fmla="*/ 352821870 h 828"/>
                    <a:gd name="T78" fmla="*/ 1582657949 w 674"/>
                    <a:gd name="T79" fmla="*/ 246975339 h 828"/>
                    <a:gd name="T80" fmla="*/ 1486892046 w 674"/>
                    <a:gd name="T81" fmla="*/ 161290002 h 828"/>
                    <a:gd name="T82" fmla="*/ 1345763347 w 674"/>
                    <a:gd name="T83" fmla="*/ 95765934 h 828"/>
                    <a:gd name="T84" fmla="*/ 1169352473 w 674"/>
                    <a:gd name="T85" fmla="*/ 60483757 h 828"/>
                    <a:gd name="T86" fmla="*/ 957659425 w 674"/>
                    <a:gd name="T87" fmla="*/ 45362812 h 828"/>
                    <a:gd name="T88" fmla="*/ 700603382 w 674"/>
                    <a:gd name="T89" fmla="*/ 60483757 h 828"/>
                    <a:gd name="T90" fmla="*/ 332660604 w 674"/>
                    <a:gd name="T91" fmla="*/ 146169069 h 828"/>
                    <a:gd name="T92" fmla="*/ 50403119 w 674"/>
                    <a:gd name="T93" fmla="*/ 282257516 h 828"/>
                    <a:gd name="T94" fmla="*/ 55443442 w 674"/>
                    <a:gd name="T95" fmla="*/ 614918142 h 828"/>
                    <a:gd name="T96" fmla="*/ 110886884 w 674"/>
                    <a:gd name="T97" fmla="*/ 1224795973 h 828"/>
                    <a:gd name="T98" fmla="*/ 171370613 w 674"/>
                    <a:gd name="T99" fmla="*/ 1557456500 h 82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4"/>
                    <a:gd name="T151" fmla="*/ 0 h 828"/>
                    <a:gd name="T152" fmla="*/ 674 w 674"/>
                    <a:gd name="T153" fmla="*/ 828 h 828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4" h="828">
                      <a:moveTo>
                        <a:pt x="256" y="820"/>
                      </a:moveTo>
                      <a:lnTo>
                        <a:pt x="256" y="820"/>
                      </a:lnTo>
                      <a:lnTo>
                        <a:pt x="234" y="810"/>
                      </a:lnTo>
                      <a:lnTo>
                        <a:pt x="212" y="800"/>
                      </a:lnTo>
                      <a:lnTo>
                        <a:pt x="176" y="778"/>
                      </a:lnTo>
                      <a:lnTo>
                        <a:pt x="142" y="754"/>
                      </a:lnTo>
                      <a:lnTo>
                        <a:pt x="114" y="730"/>
                      </a:lnTo>
                      <a:lnTo>
                        <a:pt x="92" y="710"/>
                      </a:lnTo>
                      <a:lnTo>
                        <a:pt x="76" y="692"/>
                      </a:lnTo>
                      <a:lnTo>
                        <a:pt x="60" y="672"/>
                      </a:lnTo>
                      <a:lnTo>
                        <a:pt x="60" y="670"/>
                      </a:lnTo>
                      <a:lnTo>
                        <a:pt x="48" y="624"/>
                      </a:lnTo>
                      <a:lnTo>
                        <a:pt x="38" y="578"/>
                      </a:lnTo>
                      <a:lnTo>
                        <a:pt x="30" y="530"/>
                      </a:lnTo>
                      <a:lnTo>
                        <a:pt x="22" y="482"/>
                      </a:lnTo>
                      <a:lnTo>
                        <a:pt x="12" y="388"/>
                      </a:lnTo>
                      <a:lnTo>
                        <a:pt x="4" y="300"/>
                      </a:lnTo>
                      <a:lnTo>
                        <a:pt x="0" y="224"/>
                      </a:lnTo>
                      <a:lnTo>
                        <a:pt x="0" y="164"/>
                      </a:lnTo>
                      <a:lnTo>
                        <a:pt x="0" y="108"/>
                      </a:lnTo>
                      <a:lnTo>
                        <a:pt x="0" y="104"/>
                      </a:lnTo>
                      <a:lnTo>
                        <a:pt x="2" y="102"/>
                      </a:lnTo>
                      <a:lnTo>
                        <a:pt x="18" y="90"/>
                      </a:lnTo>
                      <a:lnTo>
                        <a:pt x="36" y="80"/>
                      </a:lnTo>
                      <a:lnTo>
                        <a:pt x="74" y="60"/>
                      </a:lnTo>
                      <a:lnTo>
                        <a:pt x="118" y="44"/>
                      </a:lnTo>
                      <a:lnTo>
                        <a:pt x="168" y="28"/>
                      </a:lnTo>
                      <a:lnTo>
                        <a:pt x="218" y="18"/>
                      </a:lnTo>
                      <a:lnTo>
                        <a:pt x="272" y="8"/>
                      </a:lnTo>
                      <a:lnTo>
                        <a:pt x="326" y="2"/>
                      </a:lnTo>
                      <a:lnTo>
                        <a:pt x="380" y="0"/>
                      </a:lnTo>
                      <a:lnTo>
                        <a:pt x="412" y="2"/>
                      </a:lnTo>
                      <a:lnTo>
                        <a:pt x="442" y="4"/>
                      </a:lnTo>
                      <a:lnTo>
                        <a:pt x="470" y="6"/>
                      </a:lnTo>
                      <a:lnTo>
                        <a:pt x="498" y="12"/>
                      </a:lnTo>
                      <a:lnTo>
                        <a:pt x="522" y="18"/>
                      </a:lnTo>
                      <a:lnTo>
                        <a:pt x="546" y="24"/>
                      </a:lnTo>
                      <a:lnTo>
                        <a:pt x="568" y="32"/>
                      </a:lnTo>
                      <a:lnTo>
                        <a:pt x="586" y="42"/>
                      </a:lnTo>
                      <a:lnTo>
                        <a:pt x="604" y="52"/>
                      </a:lnTo>
                      <a:lnTo>
                        <a:pt x="620" y="64"/>
                      </a:lnTo>
                      <a:lnTo>
                        <a:pt x="634" y="76"/>
                      </a:lnTo>
                      <a:lnTo>
                        <a:pt x="644" y="90"/>
                      </a:lnTo>
                      <a:lnTo>
                        <a:pt x="654" y="106"/>
                      </a:lnTo>
                      <a:lnTo>
                        <a:pt x="662" y="122"/>
                      </a:lnTo>
                      <a:lnTo>
                        <a:pt x="666" y="138"/>
                      </a:lnTo>
                      <a:lnTo>
                        <a:pt x="668" y="156"/>
                      </a:lnTo>
                      <a:lnTo>
                        <a:pt x="672" y="234"/>
                      </a:lnTo>
                      <a:lnTo>
                        <a:pt x="674" y="312"/>
                      </a:lnTo>
                      <a:lnTo>
                        <a:pt x="672" y="390"/>
                      </a:lnTo>
                      <a:lnTo>
                        <a:pt x="670" y="462"/>
                      </a:lnTo>
                      <a:lnTo>
                        <a:pt x="664" y="528"/>
                      </a:lnTo>
                      <a:lnTo>
                        <a:pt x="658" y="584"/>
                      </a:lnTo>
                      <a:lnTo>
                        <a:pt x="650" y="626"/>
                      </a:lnTo>
                      <a:lnTo>
                        <a:pt x="646" y="642"/>
                      </a:lnTo>
                      <a:lnTo>
                        <a:pt x="642" y="652"/>
                      </a:lnTo>
                      <a:lnTo>
                        <a:pt x="628" y="672"/>
                      </a:lnTo>
                      <a:lnTo>
                        <a:pt x="612" y="694"/>
                      </a:lnTo>
                      <a:lnTo>
                        <a:pt x="590" y="716"/>
                      </a:lnTo>
                      <a:lnTo>
                        <a:pt x="566" y="740"/>
                      </a:lnTo>
                      <a:lnTo>
                        <a:pt x="540" y="760"/>
                      </a:lnTo>
                      <a:lnTo>
                        <a:pt x="512" y="782"/>
                      </a:lnTo>
                      <a:lnTo>
                        <a:pt x="484" y="798"/>
                      </a:lnTo>
                      <a:lnTo>
                        <a:pt x="458" y="812"/>
                      </a:lnTo>
                      <a:lnTo>
                        <a:pt x="450" y="816"/>
                      </a:lnTo>
                      <a:lnTo>
                        <a:pt x="438" y="818"/>
                      </a:lnTo>
                      <a:lnTo>
                        <a:pt x="412" y="824"/>
                      </a:lnTo>
                      <a:lnTo>
                        <a:pt x="384" y="828"/>
                      </a:lnTo>
                      <a:lnTo>
                        <a:pt x="352" y="828"/>
                      </a:lnTo>
                      <a:lnTo>
                        <a:pt x="322" y="828"/>
                      </a:lnTo>
                      <a:lnTo>
                        <a:pt x="294" y="826"/>
                      </a:lnTo>
                      <a:lnTo>
                        <a:pt x="270" y="824"/>
                      </a:lnTo>
                      <a:lnTo>
                        <a:pt x="256" y="820"/>
                      </a:lnTo>
                      <a:close/>
                      <a:moveTo>
                        <a:pt x="78" y="658"/>
                      </a:moveTo>
                      <a:lnTo>
                        <a:pt x="78" y="658"/>
                      </a:lnTo>
                      <a:lnTo>
                        <a:pt x="96" y="678"/>
                      </a:lnTo>
                      <a:lnTo>
                        <a:pt x="112" y="694"/>
                      </a:lnTo>
                      <a:lnTo>
                        <a:pt x="132" y="714"/>
                      </a:lnTo>
                      <a:lnTo>
                        <a:pt x="156" y="734"/>
                      </a:lnTo>
                      <a:lnTo>
                        <a:pt x="186" y="756"/>
                      </a:lnTo>
                      <a:lnTo>
                        <a:pt x="218" y="776"/>
                      </a:lnTo>
                      <a:lnTo>
                        <a:pt x="256" y="794"/>
                      </a:lnTo>
                      <a:lnTo>
                        <a:pt x="270" y="798"/>
                      </a:lnTo>
                      <a:lnTo>
                        <a:pt x="292" y="802"/>
                      </a:lnTo>
                      <a:lnTo>
                        <a:pt x="318" y="804"/>
                      </a:lnTo>
                      <a:lnTo>
                        <a:pt x="348" y="804"/>
                      </a:lnTo>
                      <a:lnTo>
                        <a:pt x="378" y="802"/>
                      </a:lnTo>
                      <a:lnTo>
                        <a:pt x="406" y="800"/>
                      </a:lnTo>
                      <a:lnTo>
                        <a:pt x="434" y="794"/>
                      </a:lnTo>
                      <a:lnTo>
                        <a:pt x="456" y="786"/>
                      </a:lnTo>
                      <a:lnTo>
                        <a:pt x="478" y="774"/>
                      </a:lnTo>
                      <a:lnTo>
                        <a:pt x="500" y="762"/>
                      </a:lnTo>
                      <a:lnTo>
                        <a:pt x="522" y="746"/>
                      </a:lnTo>
                      <a:lnTo>
                        <a:pt x="544" y="728"/>
                      </a:lnTo>
                      <a:lnTo>
                        <a:pt x="566" y="710"/>
                      </a:lnTo>
                      <a:lnTo>
                        <a:pt x="586" y="688"/>
                      </a:lnTo>
                      <a:lnTo>
                        <a:pt x="606" y="662"/>
                      </a:lnTo>
                      <a:lnTo>
                        <a:pt x="624" y="636"/>
                      </a:lnTo>
                      <a:lnTo>
                        <a:pt x="632" y="578"/>
                      </a:lnTo>
                      <a:lnTo>
                        <a:pt x="642" y="458"/>
                      </a:lnTo>
                      <a:lnTo>
                        <a:pt x="648" y="386"/>
                      </a:lnTo>
                      <a:lnTo>
                        <a:pt x="650" y="308"/>
                      </a:lnTo>
                      <a:lnTo>
                        <a:pt x="652" y="230"/>
                      </a:lnTo>
                      <a:lnTo>
                        <a:pt x="648" y="156"/>
                      </a:lnTo>
                      <a:lnTo>
                        <a:pt x="646" y="140"/>
                      </a:lnTo>
                      <a:lnTo>
                        <a:pt x="642" y="126"/>
                      </a:lnTo>
                      <a:lnTo>
                        <a:pt x="636" y="112"/>
                      </a:lnTo>
                      <a:lnTo>
                        <a:pt x="628" y="98"/>
                      </a:lnTo>
                      <a:lnTo>
                        <a:pt x="616" y="86"/>
                      </a:lnTo>
                      <a:lnTo>
                        <a:pt x="604" y="74"/>
                      </a:lnTo>
                      <a:lnTo>
                        <a:pt x="590" y="64"/>
                      </a:lnTo>
                      <a:lnTo>
                        <a:pt x="574" y="54"/>
                      </a:lnTo>
                      <a:lnTo>
                        <a:pt x="554" y="46"/>
                      </a:lnTo>
                      <a:lnTo>
                        <a:pt x="534" y="38"/>
                      </a:lnTo>
                      <a:lnTo>
                        <a:pt x="514" y="32"/>
                      </a:lnTo>
                      <a:lnTo>
                        <a:pt x="490" y="28"/>
                      </a:lnTo>
                      <a:lnTo>
                        <a:pt x="464" y="24"/>
                      </a:lnTo>
                      <a:lnTo>
                        <a:pt x="438" y="20"/>
                      </a:lnTo>
                      <a:lnTo>
                        <a:pt x="410" y="18"/>
                      </a:lnTo>
                      <a:lnTo>
                        <a:pt x="380" y="18"/>
                      </a:lnTo>
                      <a:lnTo>
                        <a:pt x="328" y="20"/>
                      </a:lnTo>
                      <a:lnTo>
                        <a:pt x="278" y="24"/>
                      </a:lnTo>
                      <a:lnTo>
                        <a:pt x="226" y="34"/>
                      </a:lnTo>
                      <a:lnTo>
                        <a:pt x="178" y="44"/>
                      </a:lnTo>
                      <a:lnTo>
                        <a:pt x="132" y="58"/>
                      </a:lnTo>
                      <a:lnTo>
                        <a:pt x="90" y="74"/>
                      </a:lnTo>
                      <a:lnTo>
                        <a:pt x="52" y="92"/>
                      </a:lnTo>
                      <a:lnTo>
                        <a:pt x="20" y="112"/>
                      </a:lnTo>
                      <a:lnTo>
                        <a:pt x="20" y="182"/>
                      </a:lnTo>
                      <a:lnTo>
                        <a:pt x="22" y="244"/>
                      </a:lnTo>
                      <a:lnTo>
                        <a:pt x="26" y="318"/>
                      </a:lnTo>
                      <a:lnTo>
                        <a:pt x="34" y="400"/>
                      </a:lnTo>
                      <a:lnTo>
                        <a:pt x="44" y="486"/>
                      </a:lnTo>
                      <a:lnTo>
                        <a:pt x="50" y="530"/>
                      </a:lnTo>
                      <a:lnTo>
                        <a:pt x="58" y="574"/>
                      </a:lnTo>
                      <a:lnTo>
                        <a:pt x="68" y="618"/>
                      </a:lnTo>
                      <a:lnTo>
                        <a:pt x="78" y="658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" name="Freeform 77"/>
                <p:cNvSpPr>
                  <a:spLocks/>
                </p:cNvSpPr>
                <p:nvPr/>
              </p:nvSpPr>
              <p:spPr bwMode="auto">
                <a:xfrm>
                  <a:off x="4368800" y="3013075"/>
                  <a:ext cx="320675" cy="117475"/>
                </a:xfrm>
                <a:custGeom>
                  <a:avLst/>
                  <a:gdLst>
                    <a:gd name="T0" fmla="*/ 509071607 w 202"/>
                    <a:gd name="T1" fmla="*/ 151209362 h 74"/>
                    <a:gd name="T2" fmla="*/ 509071607 w 202"/>
                    <a:gd name="T3" fmla="*/ 151209362 h 74"/>
                    <a:gd name="T4" fmla="*/ 448587875 w 202"/>
                    <a:gd name="T5" fmla="*/ 95765923 h 74"/>
                    <a:gd name="T6" fmla="*/ 383063733 w 202"/>
                    <a:gd name="T7" fmla="*/ 45362806 h 74"/>
                    <a:gd name="T8" fmla="*/ 347781557 w 202"/>
                    <a:gd name="T9" fmla="*/ 25201558 h 74"/>
                    <a:gd name="T10" fmla="*/ 307459069 w 202"/>
                    <a:gd name="T11" fmla="*/ 0 h 74"/>
                    <a:gd name="T12" fmla="*/ 307459069 w 202"/>
                    <a:gd name="T13" fmla="*/ 0 h 74"/>
                    <a:gd name="T14" fmla="*/ 277217203 w 202"/>
                    <a:gd name="T15" fmla="*/ 5040312 h 74"/>
                    <a:gd name="T16" fmla="*/ 201612489 w 202"/>
                    <a:gd name="T17" fmla="*/ 25201558 h 74"/>
                    <a:gd name="T18" fmla="*/ 100806244 w 202"/>
                    <a:gd name="T19" fmla="*/ 55443439 h 74"/>
                    <a:gd name="T20" fmla="*/ 50403122 w 202"/>
                    <a:gd name="T21" fmla="*/ 75604681 h 74"/>
                    <a:gd name="T22" fmla="*/ 0 w 202"/>
                    <a:gd name="T23" fmla="*/ 100806233 h 74"/>
                    <a:gd name="T24" fmla="*/ 0 w 202"/>
                    <a:gd name="T25" fmla="*/ 100806233 h 74"/>
                    <a:gd name="T26" fmla="*/ 40322500 w 202"/>
                    <a:gd name="T27" fmla="*/ 120967500 h 74"/>
                    <a:gd name="T28" fmla="*/ 90725622 w 202"/>
                    <a:gd name="T29" fmla="*/ 146169052 h 74"/>
                    <a:gd name="T30" fmla="*/ 151209379 w 202"/>
                    <a:gd name="T31" fmla="*/ 166330294 h 74"/>
                    <a:gd name="T32" fmla="*/ 226814093 w 202"/>
                    <a:gd name="T33" fmla="*/ 181451225 h 74"/>
                    <a:gd name="T34" fmla="*/ 267136581 w 202"/>
                    <a:gd name="T35" fmla="*/ 186491535 h 74"/>
                    <a:gd name="T36" fmla="*/ 312499380 w 202"/>
                    <a:gd name="T37" fmla="*/ 186491535 h 74"/>
                    <a:gd name="T38" fmla="*/ 357862179 w 202"/>
                    <a:gd name="T39" fmla="*/ 186491535 h 74"/>
                    <a:gd name="T40" fmla="*/ 408265288 w 202"/>
                    <a:gd name="T41" fmla="*/ 181451225 h 74"/>
                    <a:gd name="T42" fmla="*/ 458668497 w 202"/>
                    <a:gd name="T43" fmla="*/ 171370604 h 74"/>
                    <a:gd name="T44" fmla="*/ 509071607 w 202"/>
                    <a:gd name="T45" fmla="*/ 151209362 h 74"/>
                    <a:gd name="T46" fmla="*/ 509071607 w 202"/>
                    <a:gd name="T47" fmla="*/ 151209362 h 7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02"/>
                    <a:gd name="T73" fmla="*/ 0 h 74"/>
                    <a:gd name="T74" fmla="*/ 202 w 202"/>
                    <a:gd name="T75" fmla="*/ 74 h 7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02" h="74">
                      <a:moveTo>
                        <a:pt x="202" y="60"/>
                      </a:moveTo>
                      <a:lnTo>
                        <a:pt x="202" y="60"/>
                      </a:lnTo>
                      <a:lnTo>
                        <a:pt x="178" y="38"/>
                      </a:lnTo>
                      <a:lnTo>
                        <a:pt x="152" y="18"/>
                      </a:lnTo>
                      <a:lnTo>
                        <a:pt x="138" y="10"/>
                      </a:lnTo>
                      <a:lnTo>
                        <a:pt x="122" y="0"/>
                      </a:lnTo>
                      <a:lnTo>
                        <a:pt x="110" y="2"/>
                      </a:lnTo>
                      <a:lnTo>
                        <a:pt x="80" y="10"/>
                      </a:lnTo>
                      <a:lnTo>
                        <a:pt x="40" y="22"/>
                      </a:lnTo>
                      <a:lnTo>
                        <a:pt x="20" y="30"/>
                      </a:lnTo>
                      <a:lnTo>
                        <a:pt x="0" y="40"/>
                      </a:lnTo>
                      <a:lnTo>
                        <a:pt x="16" y="48"/>
                      </a:lnTo>
                      <a:lnTo>
                        <a:pt x="36" y="58"/>
                      </a:lnTo>
                      <a:lnTo>
                        <a:pt x="60" y="66"/>
                      </a:lnTo>
                      <a:lnTo>
                        <a:pt x="90" y="72"/>
                      </a:lnTo>
                      <a:lnTo>
                        <a:pt x="106" y="74"/>
                      </a:lnTo>
                      <a:lnTo>
                        <a:pt x="124" y="74"/>
                      </a:lnTo>
                      <a:lnTo>
                        <a:pt x="142" y="74"/>
                      </a:lnTo>
                      <a:lnTo>
                        <a:pt x="162" y="72"/>
                      </a:lnTo>
                      <a:lnTo>
                        <a:pt x="182" y="68"/>
                      </a:lnTo>
                      <a:lnTo>
                        <a:pt x="202" y="60"/>
                      </a:lnTo>
                      <a:close/>
                    </a:path>
                  </a:pathLst>
                </a:custGeom>
                <a:solidFill>
                  <a:srgbClr val="FFFD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" name="Freeform 78"/>
                <p:cNvSpPr>
                  <a:spLocks/>
                </p:cNvSpPr>
                <p:nvPr/>
              </p:nvSpPr>
              <p:spPr bwMode="auto">
                <a:xfrm>
                  <a:off x="4457700" y="3013075"/>
                  <a:ext cx="161925" cy="114300"/>
                </a:xfrm>
                <a:custGeom>
                  <a:avLst/>
                  <a:gdLst>
                    <a:gd name="T0" fmla="*/ 131048135 w 102"/>
                    <a:gd name="T1" fmla="*/ 0 h 72"/>
                    <a:gd name="T2" fmla="*/ 131048135 w 102"/>
                    <a:gd name="T3" fmla="*/ 0 h 72"/>
                    <a:gd name="T4" fmla="*/ 70564379 w 102"/>
                    <a:gd name="T5" fmla="*/ 0 h 72"/>
                    <a:gd name="T6" fmla="*/ 40322500 w 102"/>
                    <a:gd name="T7" fmla="*/ 5040312 h 72"/>
                    <a:gd name="T8" fmla="*/ 10080625 w 102"/>
                    <a:gd name="T9" fmla="*/ 5040312 h 72"/>
                    <a:gd name="T10" fmla="*/ 10080625 w 102"/>
                    <a:gd name="T11" fmla="*/ 5040312 h 72"/>
                    <a:gd name="T12" fmla="*/ 5040313 w 102"/>
                    <a:gd name="T13" fmla="*/ 25201558 h 72"/>
                    <a:gd name="T14" fmla="*/ 0 w 102"/>
                    <a:gd name="T15" fmla="*/ 50403116 h 72"/>
                    <a:gd name="T16" fmla="*/ 0 w 102"/>
                    <a:gd name="T17" fmla="*/ 80644991 h 72"/>
                    <a:gd name="T18" fmla="*/ 10080625 w 102"/>
                    <a:gd name="T19" fmla="*/ 105846567 h 72"/>
                    <a:gd name="T20" fmla="*/ 10080625 w 102"/>
                    <a:gd name="T21" fmla="*/ 105846567 h 72"/>
                    <a:gd name="T22" fmla="*/ 20161250 w 102"/>
                    <a:gd name="T23" fmla="*/ 126007809 h 72"/>
                    <a:gd name="T24" fmla="*/ 35282189 w 102"/>
                    <a:gd name="T25" fmla="*/ 146169050 h 72"/>
                    <a:gd name="T26" fmla="*/ 55443446 w 102"/>
                    <a:gd name="T27" fmla="*/ 161289981 h 72"/>
                    <a:gd name="T28" fmla="*/ 80645001 w 102"/>
                    <a:gd name="T29" fmla="*/ 171370602 h 72"/>
                    <a:gd name="T30" fmla="*/ 100806245 w 102"/>
                    <a:gd name="T31" fmla="*/ 181451223 h 72"/>
                    <a:gd name="T32" fmla="*/ 126007824 w 102"/>
                    <a:gd name="T33" fmla="*/ 181451223 h 72"/>
                    <a:gd name="T34" fmla="*/ 151209379 w 102"/>
                    <a:gd name="T35" fmla="*/ 181451223 h 72"/>
                    <a:gd name="T36" fmla="*/ 176410934 w 102"/>
                    <a:gd name="T37" fmla="*/ 171370602 h 72"/>
                    <a:gd name="T38" fmla="*/ 176410934 w 102"/>
                    <a:gd name="T39" fmla="*/ 171370602 h 72"/>
                    <a:gd name="T40" fmla="*/ 201612489 w 102"/>
                    <a:gd name="T41" fmla="*/ 161289981 h 72"/>
                    <a:gd name="T42" fmla="*/ 216733472 w 102"/>
                    <a:gd name="T43" fmla="*/ 146169050 h 72"/>
                    <a:gd name="T44" fmla="*/ 231854405 w 102"/>
                    <a:gd name="T45" fmla="*/ 131048119 h 72"/>
                    <a:gd name="T46" fmla="*/ 241935027 w 102"/>
                    <a:gd name="T47" fmla="*/ 110886878 h 72"/>
                    <a:gd name="T48" fmla="*/ 252015649 w 102"/>
                    <a:gd name="T49" fmla="*/ 90725611 h 72"/>
                    <a:gd name="T50" fmla="*/ 257055960 w 102"/>
                    <a:gd name="T51" fmla="*/ 70564370 h 72"/>
                    <a:gd name="T52" fmla="*/ 257055960 w 102"/>
                    <a:gd name="T53" fmla="*/ 50403116 h 72"/>
                    <a:gd name="T54" fmla="*/ 252015649 w 102"/>
                    <a:gd name="T55" fmla="*/ 30241875 h 72"/>
                    <a:gd name="T56" fmla="*/ 252015649 w 102"/>
                    <a:gd name="T57" fmla="*/ 30241875 h 72"/>
                    <a:gd name="T58" fmla="*/ 191531867 w 102"/>
                    <a:gd name="T59" fmla="*/ 10080624 h 72"/>
                    <a:gd name="T60" fmla="*/ 161290001 w 102"/>
                    <a:gd name="T61" fmla="*/ 0 h 72"/>
                    <a:gd name="T62" fmla="*/ 131048135 w 102"/>
                    <a:gd name="T63" fmla="*/ 0 h 72"/>
                    <a:gd name="T64" fmla="*/ 131048135 w 102"/>
                    <a:gd name="T65" fmla="*/ 0 h 7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2"/>
                    <a:gd name="T100" fmla="*/ 0 h 72"/>
                    <a:gd name="T101" fmla="*/ 102 w 102"/>
                    <a:gd name="T102" fmla="*/ 72 h 7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2" h="72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28" y="0"/>
                      </a:lnTo>
                      <a:lnTo>
                        <a:pt x="16" y="2"/>
                      </a:lnTo>
                      <a:lnTo>
                        <a:pt x="4" y="2"/>
                      </a:lnTo>
                      <a:lnTo>
                        <a:pt x="2" y="10"/>
                      </a:lnTo>
                      <a:lnTo>
                        <a:pt x="0" y="20"/>
                      </a:ln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8" y="50"/>
                      </a:lnTo>
                      <a:lnTo>
                        <a:pt x="14" y="58"/>
                      </a:lnTo>
                      <a:lnTo>
                        <a:pt x="22" y="64"/>
                      </a:lnTo>
                      <a:lnTo>
                        <a:pt x="32" y="68"/>
                      </a:lnTo>
                      <a:lnTo>
                        <a:pt x="40" y="72"/>
                      </a:lnTo>
                      <a:lnTo>
                        <a:pt x="50" y="72"/>
                      </a:lnTo>
                      <a:lnTo>
                        <a:pt x="60" y="72"/>
                      </a:lnTo>
                      <a:lnTo>
                        <a:pt x="70" y="68"/>
                      </a:lnTo>
                      <a:lnTo>
                        <a:pt x="80" y="64"/>
                      </a:lnTo>
                      <a:lnTo>
                        <a:pt x="86" y="58"/>
                      </a:lnTo>
                      <a:lnTo>
                        <a:pt x="92" y="52"/>
                      </a:lnTo>
                      <a:lnTo>
                        <a:pt x="96" y="44"/>
                      </a:lnTo>
                      <a:lnTo>
                        <a:pt x="100" y="36"/>
                      </a:lnTo>
                      <a:lnTo>
                        <a:pt x="102" y="28"/>
                      </a:lnTo>
                      <a:lnTo>
                        <a:pt x="102" y="20"/>
                      </a:lnTo>
                      <a:lnTo>
                        <a:pt x="100" y="12"/>
                      </a:lnTo>
                      <a:lnTo>
                        <a:pt x="76" y="4"/>
                      </a:lnTo>
                      <a:lnTo>
                        <a:pt x="64" y="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484E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" name="Freeform 79"/>
                <p:cNvSpPr>
                  <a:spLocks/>
                </p:cNvSpPr>
                <p:nvPr/>
              </p:nvSpPr>
              <p:spPr bwMode="auto">
                <a:xfrm>
                  <a:off x="4492625" y="3009900"/>
                  <a:ext cx="92075" cy="88900"/>
                </a:xfrm>
                <a:custGeom>
                  <a:avLst/>
                  <a:gdLst>
                    <a:gd name="T0" fmla="*/ 141128762 w 58"/>
                    <a:gd name="T1" fmla="*/ 45362813 h 56"/>
                    <a:gd name="T2" fmla="*/ 141128762 w 58"/>
                    <a:gd name="T3" fmla="*/ 45362813 h 56"/>
                    <a:gd name="T4" fmla="*/ 146169074 w 58"/>
                    <a:gd name="T5" fmla="*/ 55443447 h 56"/>
                    <a:gd name="T6" fmla="*/ 146169074 w 58"/>
                    <a:gd name="T7" fmla="*/ 70564381 h 56"/>
                    <a:gd name="T8" fmla="*/ 141128762 w 58"/>
                    <a:gd name="T9" fmla="*/ 95765936 h 56"/>
                    <a:gd name="T10" fmla="*/ 126007829 w 58"/>
                    <a:gd name="T11" fmla="*/ 120967517 h 56"/>
                    <a:gd name="T12" fmla="*/ 100806248 w 58"/>
                    <a:gd name="T13" fmla="*/ 136088450 h 56"/>
                    <a:gd name="T14" fmla="*/ 100806248 w 58"/>
                    <a:gd name="T15" fmla="*/ 136088450 h 56"/>
                    <a:gd name="T16" fmla="*/ 70564381 w 58"/>
                    <a:gd name="T17" fmla="*/ 141128761 h 56"/>
                    <a:gd name="T18" fmla="*/ 45362813 w 58"/>
                    <a:gd name="T19" fmla="*/ 136088450 h 56"/>
                    <a:gd name="T20" fmla="*/ 20161251 w 58"/>
                    <a:gd name="T21" fmla="*/ 120967517 h 56"/>
                    <a:gd name="T22" fmla="*/ 5040313 w 58"/>
                    <a:gd name="T23" fmla="*/ 95765936 h 56"/>
                    <a:gd name="T24" fmla="*/ 5040313 w 58"/>
                    <a:gd name="T25" fmla="*/ 95765936 h 56"/>
                    <a:gd name="T26" fmla="*/ 0 w 58"/>
                    <a:gd name="T27" fmla="*/ 85685314 h 56"/>
                    <a:gd name="T28" fmla="*/ 0 w 58"/>
                    <a:gd name="T29" fmla="*/ 70564381 h 56"/>
                    <a:gd name="T30" fmla="*/ 5040313 w 58"/>
                    <a:gd name="T31" fmla="*/ 45362813 h 56"/>
                    <a:gd name="T32" fmla="*/ 20161251 w 58"/>
                    <a:gd name="T33" fmla="*/ 20161251 h 56"/>
                    <a:gd name="T34" fmla="*/ 45362813 w 58"/>
                    <a:gd name="T35" fmla="*/ 5040313 h 56"/>
                    <a:gd name="T36" fmla="*/ 45362813 w 58"/>
                    <a:gd name="T37" fmla="*/ 5040313 h 56"/>
                    <a:gd name="T38" fmla="*/ 70564381 w 58"/>
                    <a:gd name="T39" fmla="*/ 0 h 56"/>
                    <a:gd name="T40" fmla="*/ 100806248 w 58"/>
                    <a:gd name="T41" fmla="*/ 5040313 h 56"/>
                    <a:gd name="T42" fmla="*/ 126007829 w 58"/>
                    <a:gd name="T43" fmla="*/ 20161251 h 56"/>
                    <a:gd name="T44" fmla="*/ 141128762 w 58"/>
                    <a:gd name="T45" fmla="*/ 45362813 h 56"/>
                    <a:gd name="T46" fmla="*/ 141128762 w 58"/>
                    <a:gd name="T47" fmla="*/ 45362813 h 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56"/>
                    <a:gd name="T74" fmla="*/ 58 w 58"/>
                    <a:gd name="T75" fmla="*/ 56 h 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56">
                      <a:moveTo>
                        <a:pt x="56" y="18"/>
                      </a:moveTo>
                      <a:lnTo>
                        <a:pt x="56" y="18"/>
                      </a:lnTo>
                      <a:lnTo>
                        <a:pt x="58" y="22"/>
                      </a:lnTo>
                      <a:lnTo>
                        <a:pt x="58" y="28"/>
                      </a:lnTo>
                      <a:lnTo>
                        <a:pt x="56" y="38"/>
                      </a:lnTo>
                      <a:lnTo>
                        <a:pt x="50" y="48"/>
                      </a:lnTo>
                      <a:lnTo>
                        <a:pt x="40" y="54"/>
                      </a:lnTo>
                      <a:lnTo>
                        <a:pt x="28" y="56"/>
                      </a:lnTo>
                      <a:lnTo>
                        <a:pt x="18" y="54"/>
                      </a:lnTo>
                      <a:lnTo>
                        <a:pt x="8" y="48"/>
                      </a:lnTo>
                      <a:lnTo>
                        <a:pt x="2" y="38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2" y="18"/>
                      </a:lnTo>
                      <a:lnTo>
                        <a:pt x="8" y="8"/>
                      </a:lnTo>
                      <a:lnTo>
                        <a:pt x="18" y="2"/>
                      </a:lnTo>
                      <a:lnTo>
                        <a:pt x="28" y="0"/>
                      </a:lnTo>
                      <a:lnTo>
                        <a:pt x="40" y="2"/>
                      </a:lnTo>
                      <a:lnTo>
                        <a:pt x="50" y="8"/>
                      </a:lnTo>
                      <a:lnTo>
                        <a:pt x="56" y="18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" name="Freeform 80"/>
                <p:cNvSpPr>
                  <a:spLocks/>
                </p:cNvSpPr>
                <p:nvPr/>
              </p:nvSpPr>
              <p:spPr bwMode="auto">
                <a:xfrm>
                  <a:off x="4527550" y="3041650"/>
                  <a:ext cx="22225" cy="22225"/>
                </a:xfrm>
                <a:custGeom>
                  <a:avLst/>
                  <a:gdLst>
                    <a:gd name="T0" fmla="*/ 35282190 w 14"/>
                    <a:gd name="T1" fmla="*/ 10080625 h 14"/>
                    <a:gd name="T2" fmla="*/ 35282190 w 14"/>
                    <a:gd name="T3" fmla="*/ 10080625 h 14"/>
                    <a:gd name="T4" fmla="*/ 35282190 w 14"/>
                    <a:gd name="T5" fmla="*/ 25201562 h 14"/>
                    <a:gd name="T6" fmla="*/ 25201562 w 14"/>
                    <a:gd name="T7" fmla="*/ 35282190 h 14"/>
                    <a:gd name="T8" fmla="*/ 25201562 w 14"/>
                    <a:gd name="T9" fmla="*/ 35282190 h 14"/>
                    <a:gd name="T10" fmla="*/ 15120940 w 14"/>
                    <a:gd name="T11" fmla="*/ 35282190 h 14"/>
                    <a:gd name="T12" fmla="*/ 0 w 14"/>
                    <a:gd name="T13" fmla="*/ 25201562 h 14"/>
                    <a:gd name="T14" fmla="*/ 0 w 14"/>
                    <a:gd name="T15" fmla="*/ 25201562 h 14"/>
                    <a:gd name="T16" fmla="*/ 0 w 14"/>
                    <a:gd name="T17" fmla="*/ 10080625 h 14"/>
                    <a:gd name="T18" fmla="*/ 15120940 w 14"/>
                    <a:gd name="T19" fmla="*/ 0 h 14"/>
                    <a:gd name="T20" fmla="*/ 15120940 w 14"/>
                    <a:gd name="T21" fmla="*/ 0 h 14"/>
                    <a:gd name="T22" fmla="*/ 25201562 w 14"/>
                    <a:gd name="T23" fmla="*/ 0 h 14"/>
                    <a:gd name="T24" fmla="*/ 35282190 w 14"/>
                    <a:gd name="T25" fmla="*/ 10080625 h 14"/>
                    <a:gd name="T26" fmla="*/ 35282190 w 14"/>
                    <a:gd name="T27" fmla="*/ 10080625 h 1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"/>
                    <a:gd name="T43" fmla="*/ 0 h 14"/>
                    <a:gd name="T44" fmla="*/ 14 w 14"/>
                    <a:gd name="T45" fmla="*/ 14 h 1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" h="1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4" y="10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" name="Freeform 81"/>
                <p:cNvSpPr>
                  <a:spLocks/>
                </p:cNvSpPr>
                <p:nvPr/>
              </p:nvSpPr>
              <p:spPr bwMode="auto">
                <a:xfrm>
                  <a:off x="4368800" y="2940050"/>
                  <a:ext cx="320675" cy="168275"/>
                </a:xfrm>
                <a:custGeom>
                  <a:avLst/>
                  <a:gdLst>
                    <a:gd name="T0" fmla="*/ 0 w 202"/>
                    <a:gd name="T1" fmla="*/ 216733474 h 106"/>
                    <a:gd name="T2" fmla="*/ 0 w 202"/>
                    <a:gd name="T3" fmla="*/ 216733474 h 106"/>
                    <a:gd name="T4" fmla="*/ 30241878 w 202"/>
                    <a:gd name="T5" fmla="*/ 201612492 h 106"/>
                    <a:gd name="T6" fmla="*/ 110886891 w 202"/>
                    <a:gd name="T7" fmla="*/ 161290003 h 106"/>
                    <a:gd name="T8" fmla="*/ 156249690 w 202"/>
                    <a:gd name="T9" fmla="*/ 146169070 h 106"/>
                    <a:gd name="T10" fmla="*/ 211693160 w 202"/>
                    <a:gd name="T11" fmla="*/ 131048137 h 106"/>
                    <a:gd name="T12" fmla="*/ 262096270 w 202"/>
                    <a:gd name="T13" fmla="*/ 120967515 h 106"/>
                    <a:gd name="T14" fmla="*/ 307459069 w 202"/>
                    <a:gd name="T15" fmla="*/ 115927204 h 106"/>
                    <a:gd name="T16" fmla="*/ 307459069 w 202"/>
                    <a:gd name="T17" fmla="*/ 115927204 h 106"/>
                    <a:gd name="T18" fmla="*/ 383063733 w 202"/>
                    <a:gd name="T19" fmla="*/ 171370625 h 106"/>
                    <a:gd name="T20" fmla="*/ 448587875 w 202"/>
                    <a:gd name="T21" fmla="*/ 221773785 h 106"/>
                    <a:gd name="T22" fmla="*/ 509071607 w 202"/>
                    <a:gd name="T23" fmla="*/ 267136585 h 106"/>
                    <a:gd name="T24" fmla="*/ 509071607 w 202"/>
                    <a:gd name="T25" fmla="*/ 267136585 h 106"/>
                    <a:gd name="T26" fmla="*/ 498990985 w 202"/>
                    <a:gd name="T27" fmla="*/ 236894719 h 106"/>
                    <a:gd name="T28" fmla="*/ 488910363 w 202"/>
                    <a:gd name="T29" fmla="*/ 201612492 h 106"/>
                    <a:gd name="T30" fmla="*/ 468749119 w 202"/>
                    <a:gd name="T31" fmla="*/ 161290003 h 106"/>
                    <a:gd name="T32" fmla="*/ 443547564 w 202"/>
                    <a:gd name="T33" fmla="*/ 115927204 h 106"/>
                    <a:gd name="T34" fmla="*/ 413305599 w 202"/>
                    <a:gd name="T35" fmla="*/ 75604691 h 106"/>
                    <a:gd name="T36" fmla="*/ 378023422 w 202"/>
                    <a:gd name="T37" fmla="*/ 40322501 h 106"/>
                    <a:gd name="T38" fmla="*/ 357862179 w 202"/>
                    <a:gd name="T39" fmla="*/ 25201561 h 106"/>
                    <a:gd name="T40" fmla="*/ 332660624 w 202"/>
                    <a:gd name="T41" fmla="*/ 10080625 h 106"/>
                    <a:gd name="T42" fmla="*/ 332660624 w 202"/>
                    <a:gd name="T43" fmla="*/ 10080625 h 106"/>
                    <a:gd name="T44" fmla="*/ 307459069 w 202"/>
                    <a:gd name="T45" fmla="*/ 5040313 h 106"/>
                    <a:gd name="T46" fmla="*/ 282257514 w 202"/>
                    <a:gd name="T47" fmla="*/ 0 h 106"/>
                    <a:gd name="T48" fmla="*/ 257055959 w 202"/>
                    <a:gd name="T49" fmla="*/ 0 h 106"/>
                    <a:gd name="T50" fmla="*/ 231854404 w 202"/>
                    <a:gd name="T51" fmla="*/ 5040313 h 106"/>
                    <a:gd name="T52" fmla="*/ 181451245 w 202"/>
                    <a:gd name="T53" fmla="*/ 25201561 h 106"/>
                    <a:gd name="T54" fmla="*/ 131048135 w 202"/>
                    <a:gd name="T55" fmla="*/ 55443446 h 106"/>
                    <a:gd name="T56" fmla="*/ 85685311 w 202"/>
                    <a:gd name="T57" fmla="*/ 90725624 h 106"/>
                    <a:gd name="T58" fmla="*/ 50403122 w 202"/>
                    <a:gd name="T59" fmla="*/ 131048137 h 106"/>
                    <a:gd name="T60" fmla="*/ 20161250 w 202"/>
                    <a:gd name="T61" fmla="*/ 176410936 h 106"/>
                    <a:gd name="T62" fmla="*/ 0 w 202"/>
                    <a:gd name="T63" fmla="*/ 216733474 h 106"/>
                    <a:gd name="T64" fmla="*/ 0 w 202"/>
                    <a:gd name="T65" fmla="*/ 216733474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02"/>
                    <a:gd name="T100" fmla="*/ 0 h 106"/>
                    <a:gd name="T101" fmla="*/ 202 w 202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02" h="106">
                      <a:moveTo>
                        <a:pt x="0" y="86"/>
                      </a:moveTo>
                      <a:lnTo>
                        <a:pt x="0" y="86"/>
                      </a:lnTo>
                      <a:lnTo>
                        <a:pt x="12" y="80"/>
                      </a:lnTo>
                      <a:lnTo>
                        <a:pt x="44" y="64"/>
                      </a:lnTo>
                      <a:lnTo>
                        <a:pt x="62" y="58"/>
                      </a:lnTo>
                      <a:lnTo>
                        <a:pt x="84" y="52"/>
                      </a:lnTo>
                      <a:lnTo>
                        <a:pt x="104" y="48"/>
                      </a:lnTo>
                      <a:lnTo>
                        <a:pt x="122" y="46"/>
                      </a:lnTo>
                      <a:lnTo>
                        <a:pt x="152" y="68"/>
                      </a:lnTo>
                      <a:lnTo>
                        <a:pt x="178" y="88"/>
                      </a:lnTo>
                      <a:lnTo>
                        <a:pt x="202" y="106"/>
                      </a:lnTo>
                      <a:lnTo>
                        <a:pt x="198" y="94"/>
                      </a:lnTo>
                      <a:lnTo>
                        <a:pt x="194" y="80"/>
                      </a:lnTo>
                      <a:lnTo>
                        <a:pt x="186" y="64"/>
                      </a:lnTo>
                      <a:lnTo>
                        <a:pt x="176" y="46"/>
                      </a:lnTo>
                      <a:lnTo>
                        <a:pt x="164" y="30"/>
                      </a:lnTo>
                      <a:lnTo>
                        <a:pt x="150" y="16"/>
                      </a:lnTo>
                      <a:lnTo>
                        <a:pt x="142" y="10"/>
                      </a:lnTo>
                      <a:lnTo>
                        <a:pt x="132" y="4"/>
                      </a:lnTo>
                      <a:lnTo>
                        <a:pt x="122" y="2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2" y="2"/>
                      </a:lnTo>
                      <a:lnTo>
                        <a:pt x="72" y="10"/>
                      </a:lnTo>
                      <a:lnTo>
                        <a:pt x="52" y="22"/>
                      </a:lnTo>
                      <a:lnTo>
                        <a:pt x="34" y="36"/>
                      </a:lnTo>
                      <a:lnTo>
                        <a:pt x="20" y="52"/>
                      </a:lnTo>
                      <a:lnTo>
                        <a:pt x="8" y="7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FFE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" name="Freeform 82"/>
                <p:cNvSpPr>
                  <a:spLocks/>
                </p:cNvSpPr>
                <p:nvPr/>
              </p:nvSpPr>
              <p:spPr bwMode="auto">
                <a:xfrm>
                  <a:off x="4359275" y="3000375"/>
                  <a:ext cx="342900" cy="117475"/>
                </a:xfrm>
                <a:custGeom>
                  <a:avLst/>
                  <a:gdLst>
                    <a:gd name="T0" fmla="*/ 544353795 w 216"/>
                    <a:gd name="T1" fmla="*/ 186491535 h 74"/>
                    <a:gd name="T2" fmla="*/ 544353795 w 216"/>
                    <a:gd name="T3" fmla="*/ 186491535 h 74"/>
                    <a:gd name="T4" fmla="*/ 524192550 w 216"/>
                    <a:gd name="T5" fmla="*/ 161289983 h 74"/>
                    <a:gd name="T6" fmla="*/ 498990995 w 216"/>
                    <a:gd name="T7" fmla="*/ 131048121 h 74"/>
                    <a:gd name="T8" fmla="*/ 468749128 w 216"/>
                    <a:gd name="T9" fmla="*/ 95765923 h 74"/>
                    <a:gd name="T10" fmla="*/ 428426640 w 216"/>
                    <a:gd name="T11" fmla="*/ 60483750 h 74"/>
                    <a:gd name="T12" fmla="*/ 383063741 w 216"/>
                    <a:gd name="T13" fmla="*/ 30241875 h 74"/>
                    <a:gd name="T14" fmla="*/ 352821875 w 216"/>
                    <a:gd name="T15" fmla="*/ 20161248 h 74"/>
                    <a:gd name="T16" fmla="*/ 322580008 w 216"/>
                    <a:gd name="T17" fmla="*/ 10080624 h 74"/>
                    <a:gd name="T18" fmla="*/ 292338142 w 216"/>
                    <a:gd name="T19" fmla="*/ 5040312 h 74"/>
                    <a:gd name="T20" fmla="*/ 262096275 w 216"/>
                    <a:gd name="T21" fmla="*/ 0 h 74"/>
                    <a:gd name="T22" fmla="*/ 262096275 w 216"/>
                    <a:gd name="T23" fmla="*/ 0 h 74"/>
                    <a:gd name="T24" fmla="*/ 196572182 w 216"/>
                    <a:gd name="T25" fmla="*/ 10080624 h 74"/>
                    <a:gd name="T26" fmla="*/ 141128760 w 216"/>
                    <a:gd name="T27" fmla="*/ 20161248 h 74"/>
                    <a:gd name="T28" fmla="*/ 95765935 w 216"/>
                    <a:gd name="T29" fmla="*/ 40322496 h 74"/>
                    <a:gd name="T30" fmla="*/ 60483758 w 216"/>
                    <a:gd name="T31" fmla="*/ 60483750 h 74"/>
                    <a:gd name="T32" fmla="*/ 35282190 w 216"/>
                    <a:gd name="T33" fmla="*/ 85685302 h 74"/>
                    <a:gd name="T34" fmla="*/ 15120939 w 216"/>
                    <a:gd name="T35" fmla="*/ 100806233 h 74"/>
                    <a:gd name="T36" fmla="*/ 0 w 216"/>
                    <a:gd name="T37" fmla="*/ 120967500 h 74"/>
                    <a:gd name="T38" fmla="*/ 25201562 w 216"/>
                    <a:gd name="T39" fmla="*/ 136088431 h 74"/>
                    <a:gd name="T40" fmla="*/ 25201562 w 216"/>
                    <a:gd name="T41" fmla="*/ 136088431 h 74"/>
                    <a:gd name="T42" fmla="*/ 50403123 w 216"/>
                    <a:gd name="T43" fmla="*/ 120967500 h 74"/>
                    <a:gd name="T44" fmla="*/ 75604691 w 216"/>
                    <a:gd name="T45" fmla="*/ 100806233 h 74"/>
                    <a:gd name="T46" fmla="*/ 105846582 w 216"/>
                    <a:gd name="T47" fmla="*/ 80644992 h 74"/>
                    <a:gd name="T48" fmla="*/ 146169071 w 216"/>
                    <a:gd name="T49" fmla="*/ 60483750 h 74"/>
                    <a:gd name="T50" fmla="*/ 191531870 w 216"/>
                    <a:gd name="T51" fmla="*/ 45362806 h 74"/>
                    <a:gd name="T52" fmla="*/ 241935031 w 216"/>
                    <a:gd name="T53" fmla="*/ 40322496 h 74"/>
                    <a:gd name="T54" fmla="*/ 272176897 w 216"/>
                    <a:gd name="T55" fmla="*/ 40322496 h 74"/>
                    <a:gd name="T56" fmla="*/ 297378453 w 216"/>
                    <a:gd name="T57" fmla="*/ 45362806 h 74"/>
                    <a:gd name="T58" fmla="*/ 297378453 w 216"/>
                    <a:gd name="T59" fmla="*/ 45362806 h 74"/>
                    <a:gd name="T60" fmla="*/ 352821875 w 216"/>
                    <a:gd name="T61" fmla="*/ 60483750 h 74"/>
                    <a:gd name="T62" fmla="*/ 398184674 w 216"/>
                    <a:gd name="T63" fmla="*/ 80644992 h 74"/>
                    <a:gd name="T64" fmla="*/ 438507262 w 216"/>
                    <a:gd name="T65" fmla="*/ 105846568 h 74"/>
                    <a:gd name="T66" fmla="*/ 473789440 w 216"/>
                    <a:gd name="T67" fmla="*/ 131048121 h 74"/>
                    <a:gd name="T68" fmla="*/ 524192550 w 216"/>
                    <a:gd name="T69" fmla="*/ 171370604 h 74"/>
                    <a:gd name="T70" fmla="*/ 544353795 w 216"/>
                    <a:gd name="T71" fmla="*/ 186491535 h 74"/>
                    <a:gd name="T72" fmla="*/ 544353795 w 216"/>
                    <a:gd name="T73" fmla="*/ 186491535 h 7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6"/>
                    <a:gd name="T112" fmla="*/ 0 h 74"/>
                    <a:gd name="T113" fmla="*/ 216 w 216"/>
                    <a:gd name="T114" fmla="*/ 74 h 7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6" h="74">
                      <a:moveTo>
                        <a:pt x="216" y="74"/>
                      </a:moveTo>
                      <a:lnTo>
                        <a:pt x="216" y="74"/>
                      </a:lnTo>
                      <a:lnTo>
                        <a:pt x="208" y="64"/>
                      </a:lnTo>
                      <a:lnTo>
                        <a:pt x="198" y="52"/>
                      </a:lnTo>
                      <a:lnTo>
                        <a:pt x="186" y="38"/>
                      </a:lnTo>
                      <a:lnTo>
                        <a:pt x="170" y="24"/>
                      </a:lnTo>
                      <a:lnTo>
                        <a:pt x="152" y="12"/>
                      </a:lnTo>
                      <a:lnTo>
                        <a:pt x="140" y="8"/>
                      </a:lnTo>
                      <a:lnTo>
                        <a:pt x="128" y="4"/>
                      </a:lnTo>
                      <a:lnTo>
                        <a:pt x="116" y="2"/>
                      </a:lnTo>
                      <a:lnTo>
                        <a:pt x="104" y="0"/>
                      </a:lnTo>
                      <a:lnTo>
                        <a:pt x="78" y="4"/>
                      </a:lnTo>
                      <a:lnTo>
                        <a:pt x="56" y="8"/>
                      </a:lnTo>
                      <a:lnTo>
                        <a:pt x="38" y="16"/>
                      </a:lnTo>
                      <a:lnTo>
                        <a:pt x="24" y="24"/>
                      </a:lnTo>
                      <a:lnTo>
                        <a:pt x="14" y="34"/>
                      </a:lnTo>
                      <a:lnTo>
                        <a:pt x="6" y="40"/>
                      </a:lnTo>
                      <a:lnTo>
                        <a:pt x="0" y="48"/>
                      </a:lnTo>
                      <a:lnTo>
                        <a:pt x="10" y="54"/>
                      </a:lnTo>
                      <a:lnTo>
                        <a:pt x="20" y="48"/>
                      </a:lnTo>
                      <a:lnTo>
                        <a:pt x="30" y="40"/>
                      </a:lnTo>
                      <a:lnTo>
                        <a:pt x="42" y="32"/>
                      </a:lnTo>
                      <a:lnTo>
                        <a:pt x="58" y="24"/>
                      </a:lnTo>
                      <a:lnTo>
                        <a:pt x="76" y="18"/>
                      </a:lnTo>
                      <a:lnTo>
                        <a:pt x="96" y="16"/>
                      </a:lnTo>
                      <a:lnTo>
                        <a:pt x="108" y="16"/>
                      </a:lnTo>
                      <a:lnTo>
                        <a:pt x="118" y="18"/>
                      </a:lnTo>
                      <a:lnTo>
                        <a:pt x="140" y="24"/>
                      </a:lnTo>
                      <a:lnTo>
                        <a:pt x="158" y="32"/>
                      </a:lnTo>
                      <a:lnTo>
                        <a:pt x="174" y="42"/>
                      </a:lnTo>
                      <a:lnTo>
                        <a:pt x="188" y="52"/>
                      </a:lnTo>
                      <a:lnTo>
                        <a:pt x="208" y="68"/>
                      </a:lnTo>
                      <a:lnTo>
                        <a:pt x="216" y="7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" name="Freeform 83"/>
                <p:cNvSpPr>
                  <a:spLocks/>
                </p:cNvSpPr>
                <p:nvPr/>
              </p:nvSpPr>
              <p:spPr bwMode="auto">
                <a:xfrm>
                  <a:off x="4943475" y="3013075"/>
                  <a:ext cx="320675" cy="117475"/>
                </a:xfrm>
                <a:custGeom>
                  <a:avLst/>
                  <a:gdLst>
                    <a:gd name="T0" fmla="*/ 0 w 202"/>
                    <a:gd name="T1" fmla="*/ 151209362 h 74"/>
                    <a:gd name="T2" fmla="*/ 0 w 202"/>
                    <a:gd name="T3" fmla="*/ 151209362 h 74"/>
                    <a:gd name="T4" fmla="*/ 60483757 w 202"/>
                    <a:gd name="T5" fmla="*/ 95765923 h 74"/>
                    <a:gd name="T6" fmla="*/ 126007824 w 202"/>
                    <a:gd name="T7" fmla="*/ 45362806 h 74"/>
                    <a:gd name="T8" fmla="*/ 161290001 w 202"/>
                    <a:gd name="T9" fmla="*/ 25201558 h 74"/>
                    <a:gd name="T10" fmla="*/ 201612489 w 202"/>
                    <a:gd name="T11" fmla="*/ 0 h 74"/>
                    <a:gd name="T12" fmla="*/ 201612489 w 202"/>
                    <a:gd name="T13" fmla="*/ 0 h 74"/>
                    <a:gd name="T14" fmla="*/ 231854404 w 202"/>
                    <a:gd name="T15" fmla="*/ 5040312 h 74"/>
                    <a:gd name="T16" fmla="*/ 307459069 w 202"/>
                    <a:gd name="T17" fmla="*/ 20161248 h 74"/>
                    <a:gd name="T18" fmla="*/ 352821868 w 202"/>
                    <a:gd name="T19" fmla="*/ 30241875 h 74"/>
                    <a:gd name="T20" fmla="*/ 408265288 w 202"/>
                    <a:gd name="T21" fmla="*/ 45362806 h 74"/>
                    <a:gd name="T22" fmla="*/ 458668497 w 202"/>
                    <a:gd name="T23" fmla="*/ 70564371 h 74"/>
                    <a:gd name="T24" fmla="*/ 509071607 w 202"/>
                    <a:gd name="T25" fmla="*/ 100806233 h 74"/>
                    <a:gd name="T26" fmla="*/ 509071607 w 202"/>
                    <a:gd name="T27" fmla="*/ 100806233 h 74"/>
                    <a:gd name="T28" fmla="*/ 468749119 w 202"/>
                    <a:gd name="T29" fmla="*/ 120967500 h 74"/>
                    <a:gd name="T30" fmla="*/ 418346010 w 202"/>
                    <a:gd name="T31" fmla="*/ 146169052 h 74"/>
                    <a:gd name="T32" fmla="*/ 357862179 w 202"/>
                    <a:gd name="T33" fmla="*/ 166330294 h 74"/>
                    <a:gd name="T34" fmla="*/ 282257514 w 202"/>
                    <a:gd name="T35" fmla="*/ 181451225 h 74"/>
                    <a:gd name="T36" fmla="*/ 236894715 w 202"/>
                    <a:gd name="T37" fmla="*/ 186491535 h 74"/>
                    <a:gd name="T38" fmla="*/ 196572178 w 202"/>
                    <a:gd name="T39" fmla="*/ 186491535 h 74"/>
                    <a:gd name="T40" fmla="*/ 151209379 w 202"/>
                    <a:gd name="T41" fmla="*/ 186491535 h 74"/>
                    <a:gd name="T42" fmla="*/ 100806244 w 202"/>
                    <a:gd name="T43" fmla="*/ 181451225 h 74"/>
                    <a:gd name="T44" fmla="*/ 50403122 w 202"/>
                    <a:gd name="T45" fmla="*/ 171370604 h 74"/>
                    <a:gd name="T46" fmla="*/ 0 w 202"/>
                    <a:gd name="T47" fmla="*/ 151209362 h 74"/>
                    <a:gd name="T48" fmla="*/ 0 w 202"/>
                    <a:gd name="T49" fmla="*/ 151209362 h 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02"/>
                    <a:gd name="T76" fmla="*/ 0 h 74"/>
                    <a:gd name="T77" fmla="*/ 202 w 202"/>
                    <a:gd name="T78" fmla="*/ 74 h 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02" h="74">
                      <a:moveTo>
                        <a:pt x="0" y="60"/>
                      </a:moveTo>
                      <a:lnTo>
                        <a:pt x="0" y="60"/>
                      </a:lnTo>
                      <a:lnTo>
                        <a:pt x="24" y="38"/>
                      </a:lnTo>
                      <a:lnTo>
                        <a:pt x="50" y="18"/>
                      </a:lnTo>
                      <a:lnTo>
                        <a:pt x="64" y="10"/>
                      </a:lnTo>
                      <a:lnTo>
                        <a:pt x="80" y="0"/>
                      </a:lnTo>
                      <a:lnTo>
                        <a:pt x="92" y="2"/>
                      </a:lnTo>
                      <a:lnTo>
                        <a:pt x="122" y="8"/>
                      </a:lnTo>
                      <a:lnTo>
                        <a:pt x="140" y="12"/>
                      </a:lnTo>
                      <a:lnTo>
                        <a:pt x="162" y="18"/>
                      </a:lnTo>
                      <a:lnTo>
                        <a:pt x="182" y="28"/>
                      </a:lnTo>
                      <a:lnTo>
                        <a:pt x="202" y="40"/>
                      </a:lnTo>
                      <a:lnTo>
                        <a:pt x="186" y="48"/>
                      </a:lnTo>
                      <a:lnTo>
                        <a:pt x="166" y="58"/>
                      </a:lnTo>
                      <a:lnTo>
                        <a:pt x="142" y="66"/>
                      </a:lnTo>
                      <a:lnTo>
                        <a:pt x="112" y="72"/>
                      </a:lnTo>
                      <a:lnTo>
                        <a:pt x="94" y="74"/>
                      </a:lnTo>
                      <a:lnTo>
                        <a:pt x="78" y="74"/>
                      </a:lnTo>
                      <a:lnTo>
                        <a:pt x="60" y="74"/>
                      </a:lnTo>
                      <a:lnTo>
                        <a:pt x="40" y="72"/>
                      </a:lnTo>
                      <a:lnTo>
                        <a:pt x="20" y="68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FFFD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" name="Freeform 84"/>
                <p:cNvSpPr>
                  <a:spLocks/>
                </p:cNvSpPr>
                <p:nvPr/>
              </p:nvSpPr>
              <p:spPr bwMode="auto">
                <a:xfrm>
                  <a:off x="5013325" y="3013075"/>
                  <a:ext cx="161925" cy="114300"/>
                </a:xfrm>
                <a:custGeom>
                  <a:avLst/>
                  <a:gdLst>
                    <a:gd name="T0" fmla="*/ 126007824 w 102"/>
                    <a:gd name="T1" fmla="*/ 0 h 72"/>
                    <a:gd name="T2" fmla="*/ 126007824 w 102"/>
                    <a:gd name="T3" fmla="*/ 0 h 72"/>
                    <a:gd name="T4" fmla="*/ 186491556 w 102"/>
                    <a:gd name="T5" fmla="*/ 0 h 72"/>
                    <a:gd name="T6" fmla="*/ 216733472 w 102"/>
                    <a:gd name="T7" fmla="*/ 5040312 h 72"/>
                    <a:gd name="T8" fmla="*/ 246975338 w 102"/>
                    <a:gd name="T9" fmla="*/ 5040312 h 72"/>
                    <a:gd name="T10" fmla="*/ 246975338 w 102"/>
                    <a:gd name="T11" fmla="*/ 5040312 h 72"/>
                    <a:gd name="T12" fmla="*/ 252015649 w 102"/>
                    <a:gd name="T13" fmla="*/ 25201558 h 72"/>
                    <a:gd name="T14" fmla="*/ 257055960 w 102"/>
                    <a:gd name="T15" fmla="*/ 50403116 h 72"/>
                    <a:gd name="T16" fmla="*/ 257055960 w 102"/>
                    <a:gd name="T17" fmla="*/ 80644991 h 72"/>
                    <a:gd name="T18" fmla="*/ 246975338 w 102"/>
                    <a:gd name="T19" fmla="*/ 105846567 h 72"/>
                    <a:gd name="T20" fmla="*/ 246975338 w 102"/>
                    <a:gd name="T21" fmla="*/ 105846567 h 72"/>
                    <a:gd name="T22" fmla="*/ 236894716 w 102"/>
                    <a:gd name="T23" fmla="*/ 126007809 h 72"/>
                    <a:gd name="T24" fmla="*/ 221773783 w 102"/>
                    <a:gd name="T25" fmla="*/ 146169050 h 72"/>
                    <a:gd name="T26" fmla="*/ 201612489 w 102"/>
                    <a:gd name="T27" fmla="*/ 161289981 h 72"/>
                    <a:gd name="T28" fmla="*/ 176410934 w 102"/>
                    <a:gd name="T29" fmla="*/ 171370602 h 72"/>
                    <a:gd name="T30" fmla="*/ 156249690 w 102"/>
                    <a:gd name="T31" fmla="*/ 181451223 h 72"/>
                    <a:gd name="T32" fmla="*/ 131048135 w 102"/>
                    <a:gd name="T33" fmla="*/ 181451223 h 72"/>
                    <a:gd name="T34" fmla="*/ 105846580 w 102"/>
                    <a:gd name="T35" fmla="*/ 181451223 h 72"/>
                    <a:gd name="T36" fmla="*/ 80645001 w 102"/>
                    <a:gd name="T37" fmla="*/ 171370602 h 72"/>
                    <a:gd name="T38" fmla="*/ 80645001 w 102"/>
                    <a:gd name="T39" fmla="*/ 171370602 h 72"/>
                    <a:gd name="T40" fmla="*/ 55443446 w 102"/>
                    <a:gd name="T41" fmla="*/ 161289981 h 72"/>
                    <a:gd name="T42" fmla="*/ 40322500 w 102"/>
                    <a:gd name="T43" fmla="*/ 146169050 h 72"/>
                    <a:gd name="T44" fmla="*/ 25201561 w 102"/>
                    <a:gd name="T45" fmla="*/ 131048119 h 72"/>
                    <a:gd name="T46" fmla="*/ 15120939 w 102"/>
                    <a:gd name="T47" fmla="*/ 110886878 h 72"/>
                    <a:gd name="T48" fmla="*/ 5040313 w 102"/>
                    <a:gd name="T49" fmla="*/ 90725611 h 72"/>
                    <a:gd name="T50" fmla="*/ 0 w 102"/>
                    <a:gd name="T51" fmla="*/ 70564370 h 72"/>
                    <a:gd name="T52" fmla="*/ 0 w 102"/>
                    <a:gd name="T53" fmla="*/ 50403116 h 72"/>
                    <a:gd name="T54" fmla="*/ 5040313 w 102"/>
                    <a:gd name="T55" fmla="*/ 30241875 h 72"/>
                    <a:gd name="T56" fmla="*/ 5040313 w 102"/>
                    <a:gd name="T57" fmla="*/ 30241875 h 72"/>
                    <a:gd name="T58" fmla="*/ 65524068 w 102"/>
                    <a:gd name="T59" fmla="*/ 10080624 h 72"/>
                    <a:gd name="T60" fmla="*/ 95765934 w 102"/>
                    <a:gd name="T61" fmla="*/ 0 h 72"/>
                    <a:gd name="T62" fmla="*/ 126007824 w 102"/>
                    <a:gd name="T63" fmla="*/ 0 h 72"/>
                    <a:gd name="T64" fmla="*/ 126007824 w 102"/>
                    <a:gd name="T65" fmla="*/ 0 h 7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2"/>
                    <a:gd name="T100" fmla="*/ 0 h 72"/>
                    <a:gd name="T101" fmla="*/ 102 w 102"/>
                    <a:gd name="T102" fmla="*/ 72 h 7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2" h="72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74" y="0"/>
                      </a:lnTo>
                      <a:lnTo>
                        <a:pt x="86" y="2"/>
                      </a:lnTo>
                      <a:lnTo>
                        <a:pt x="98" y="2"/>
                      </a:lnTo>
                      <a:lnTo>
                        <a:pt x="100" y="10"/>
                      </a:lnTo>
                      <a:lnTo>
                        <a:pt x="102" y="20"/>
                      </a:lnTo>
                      <a:lnTo>
                        <a:pt x="102" y="32"/>
                      </a:lnTo>
                      <a:lnTo>
                        <a:pt x="98" y="42"/>
                      </a:lnTo>
                      <a:lnTo>
                        <a:pt x="94" y="50"/>
                      </a:lnTo>
                      <a:lnTo>
                        <a:pt x="88" y="58"/>
                      </a:lnTo>
                      <a:lnTo>
                        <a:pt x="80" y="64"/>
                      </a:lnTo>
                      <a:lnTo>
                        <a:pt x="70" y="68"/>
                      </a:lnTo>
                      <a:lnTo>
                        <a:pt x="62" y="72"/>
                      </a:lnTo>
                      <a:lnTo>
                        <a:pt x="52" y="72"/>
                      </a:lnTo>
                      <a:lnTo>
                        <a:pt x="42" y="72"/>
                      </a:lnTo>
                      <a:lnTo>
                        <a:pt x="32" y="68"/>
                      </a:lnTo>
                      <a:lnTo>
                        <a:pt x="22" y="64"/>
                      </a:lnTo>
                      <a:lnTo>
                        <a:pt x="16" y="58"/>
                      </a:lnTo>
                      <a:lnTo>
                        <a:pt x="10" y="52"/>
                      </a:lnTo>
                      <a:lnTo>
                        <a:pt x="6" y="44"/>
                      </a:lnTo>
                      <a:lnTo>
                        <a:pt x="2" y="36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2"/>
                      </a:lnTo>
                      <a:lnTo>
                        <a:pt x="26" y="4"/>
                      </a:lnTo>
                      <a:lnTo>
                        <a:pt x="38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484E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" name="Freeform 85"/>
                <p:cNvSpPr>
                  <a:spLocks/>
                </p:cNvSpPr>
                <p:nvPr/>
              </p:nvSpPr>
              <p:spPr bwMode="auto">
                <a:xfrm>
                  <a:off x="5048250" y="3009900"/>
                  <a:ext cx="92075" cy="88900"/>
                </a:xfrm>
                <a:custGeom>
                  <a:avLst/>
                  <a:gdLst>
                    <a:gd name="T0" fmla="*/ 5040313 w 58"/>
                    <a:gd name="T1" fmla="*/ 45362813 h 56"/>
                    <a:gd name="T2" fmla="*/ 5040313 w 58"/>
                    <a:gd name="T3" fmla="*/ 45362813 h 56"/>
                    <a:gd name="T4" fmla="*/ 0 w 58"/>
                    <a:gd name="T5" fmla="*/ 55443447 h 56"/>
                    <a:gd name="T6" fmla="*/ 0 w 58"/>
                    <a:gd name="T7" fmla="*/ 70564381 h 56"/>
                    <a:gd name="T8" fmla="*/ 5040313 w 58"/>
                    <a:gd name="T9" fmla="*/ 95765936 h 56"/>
                    <a:gd name="T10" fmla="*/ 20161251 w 58"/>
                    <a:gd name="T11" fmla="*/ 120967517 h 56"/>
                    <a:gd name="T12" fmla="*/ 45362813 w 58"/>
                    <a:gd name="T13" fmla="*/ 136088450 h 56"/>
                    <a:gd name="T14" fmla="*/ 45362813 w 58"/>
                    <a:gd name="T15" fmla="*/ 136088450 h 56"/>
                    <a:gd name="T16" fmla="*/ 75604692 w 58"/>
                    <a:gd name="T17" fmla="*/ 141128761 h 56"/>
                    <a:gd name="T18" fmla="*/ 100806248 w 58"/>
                    <a:gd name="T19" fmla="*/ 136088450 h 56"/>
                    <a:gd name="T20" fmla="*/ 126007829 w 58"/>
                    <a:gd name="T21" fmla="*/ 120967517 h 56"/>
                    <a:gd name="T22" fmla="*/ 141128762 w 58"/>
                    <a:gd name="T23" fmla="*/ 95765936 h 56"/>
                    <a:gd name="T24" fmla="*/ 141128762 w 58"/>
                    <a:gd name="T25" fmla="*/ 95765936 h 56"/>
                    <a:gd name="T26" fmla="*/ 146169074 w 58"/>
                    <a:gd name="T27" fmla="*/ 85685314 h 56"/>
                    <a:gd name="T28" fmla="*/ 146169074 w 58"/>
                    <a:gd name="T29" fmla="*/ 70564381 h 56"/>
                    <a:gd name="T30" fmla="*/ 141128762 w 58"/>
                    <a:gd name="T31" fmla="*/ 45362813 h 56"/>
                    <a:gd name="T32" fmla="*/ 126007829 w 58"/>
                    <a:gd name="T33" fmla="*/ 20161251 h 56"/>
                    <a:gd name="T34" fmla="*/ 100806248 w 58"/>
                    <a:gd name="T35" fmla="*/ 5040313 h 56"/>
                    <a:gd name="T36" fmla="*/ 100806248 w 58"/>
                    <a:gd name="T37" fmla="*/ 5040313 h 56"/>
                    <a:gd name="T38" fmla="*/ 75604692 w 58"/>
                    <a:gd name="T39" fmla="*/ 0 h 56"/>
                    <a:gd name="T40" fmla="*/ 45362813 w 58"/>
                    <a:gd name="T41" fmla="*/ 5040313 h 56"/>
                    <a:gd name="T42" fmla="*/ 20161251 w 58"/>
                    <a:gd name="T43" fmla="*/ 20161251 h 56"/>
                    <a:gd name="T44" fmla="*/ 5040313 w 58"/>
                    <a:gd name="T45" fmla="*/ 45362813 h 56"/>
                    <a:gd name="T46" fmla="*/ 5040313 w 58"/>
                    <a:gd name="T47" fmla="*/ 45362813 h 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56"/>
                    <a:gd name="T74" fmla="*/ 58 w 58"/>
                    <a:gd name="T75" fmla="*/ 56 h 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56"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2" y="38"/>
                      </a:lnTo>
                      <a:lnTo>
                        <a:pt x="8" y="48"/>
                      </a:lnTo>
                      <a:lnTo>
                        <a:pt x="18" y="54"/>
                      </a:lnTo>
                      <a:lnTo>
                        <a:pt x="30" y="56"/>
                      </a:lnTo>
                      <a:lnTo>
                        <a:pt x="40" y="54"/>
                      </a:lnTo>
                      <a:lnTo>
                        <a:pt x="50" y="48"/>
                      </a:lnTo>
                      <a:lnTo>
                        <a:pt x="56" y="38"/>
                      </a:lnTo>
                      <a:lnTo>
                        <a:pt x="58" y="34"/>
                      </a:lnTo>
                      <a:lnTo>
                        <a:pt x="58" y="28"/>
                      </a:lnTo>
                      <a:lnTo>
                        <a:pt x="56" y="18"/>
                      </a:lnTo>
                      <a:lnTo>
                        <a:pt x="50" y="8"/>
                      </a:lnTo>
                      <a:lnTo>
                        <a:pt x="40" y="2"/>
                      </a:lnTo>
                      <a:lnTo>
                        <a:pt x="30" y="0"/>
                      </a:lnTo>
                      <a:lnTo>
                        <a:pt x="18" y="2"/>
                      </a:lnTo>
                      <a:lnTo>
                        <a:pt x="8" y="8"/>
                      </a:lnTo>
                      <a:lnTo>
                        <a:pt x="2" y="18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7" name="Freeform 86"/>
                <p:cNvSpPr>
                  <a:spLocks/>
                </p:cNvSpPr>
                <p:nvPr/>
              </p:nvSpPr>
              <p:spPr bwMode="auto">
                <a:xfrm>
                  <a:off x="5083175" y="3041650"/>
                  <a:ext cx="22225" cy="22225"/>
                </a:xfrm>
                <a:custGeom>
                  <a:avLst/>
                  <a:gdLst>
                    <a:gd name="T0" fmla="*/ 0 w 14"/>
                    <a:gd name="T1" fmla="*/ 10080625 h 14"/>
                    <a:gd name="T2" fmla="*/ 0 w 14"/>
                    <a:gd name="T3" fmla="*/ 10080625 h 14"/>
                    <a:gd name="T4" fmla="*/ 0 w 14"/>
                    <a:gd name="T5" fmla="*/ 25201562 h 14"/>
                    <a:gd name="T6" fmla="*/ 10080625 w 14"/>
                    <a:gd name="T7" fmla="*/ 35282190 h 14"/>
                    <a:gd name="T8" fmla="*/ 10080625 w 14"/>
                    <a:gd name="T9" fmla="*/ 35282190 h 14"/>
                    <a:gd name="T10" fmla="*/ 20161251 w 14"/>
                    <a:gd name="T11" fmla="*/ 35282190 h 14"/>
                    <a:gd name="T12" fmla="*/ 35282190 w 14"/>
                    <a:gd name="T13" fmla="*/ 25201562 h 14"/>
                    <a:gd name="T14" fmla="*/ 35282190 w 14"/>
                    <a:gd name="T15" fmla="*/ 25201562 h 14"/>
                    <a:gd name="T16" fmla="*/ 35282190 w 14"/>
                    <a:gd name="T17" fmla="*/ 20161251 h 14"/>
                    <a:gd name="T18" fmla="*/ 35282190 w 14"/>
                    <a:gd name="T19" fmla="*/ 10080625 h 14"/>
                    <a:gd name="T20" fmla="*/ 20161251 w 14"/>
                    <a:gd name="T21" fmla="*/ 0 h 14"/>
                    <a:gd name="T22" fmla="*/ 20161251 w 14"/>
                    <a:gd name="T23" fmla="*/ 0 h 14"/>
                    <a:gd name="T24" fmla="*/ 10080625 w 14"/>
                    <a:gd name="T25" fmla="*/ 0 h 14"/>
                    <a:gd name="T26" fmla="*/ 0 w 14"/>
                    <a:gd name="T27" fmla="*/ 10080625 h 14"/>
                    <a:gd name="T28" fmla="*/ 0 w 14"/>
                    <a:gd name="T29" fmla="*/ 10080625 h 1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14"/>
                    <a:gd name="T47" fmla="*/ 14 w 14"/>
                    <a:gd name="T48" fmla="*/ 14 h 1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1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8" name="Freeform 87"/>
                <p:cNvSpPr>
                  <a:spLocks/>
                </p:cNvSpPr>
                <p:nvPr/>
              </p:nvSpPr>
              <p:spPr bwMode="auto">
                <a:xfrm>
                  <a:off x="4943475" y="2940050"/>
                  <a:ext cx="320675" cy="168275"/>
                </a:xfrm>
                <a:custGeom>
                  <a:avLst/>
                  <a:gdLst>
                    <a:gd name="T0" fmla="*/ 509071607 w 202"/>
                    <a:gd name="T1" fmla="*/ 216733474 h 106"/>
                    <a:gd name="T2" fmla="*/ 509071607 w 202"/>
                    <a:gd name="T3" fmla="*/ 216733474 h 106"/>
                    <a:gd name="T4" fmla="*/ 478829741 w 202"/>
                    <a:gd name="T5" fmla="*/ 201612492 h 106"/>
                    <a:gd name="T6" fmla="*/ 398184666 w 202"/>
                    <a:gd name="T7" fmla="*/ 161290003 h 106"/>
                    <a:gd name="T8" fmla="*/ 352821868 w 202"/>
                    <a:gd name="T9" fmla="*/ 146169070 h 106"/>
                    <a:gd name="T10" fmla="*/ 297378447 w 202"/>
                    <a:gd name="T11" fmla="*/ 131048137 h 106"/>
                    <a:gd name="T12" fmla="*/ 246975337 w 202"/>
                    <a:gd name="T13" fmla="*/ 120967515 h 106"/>
                    <a:gd name="T14" fmla="*/ 201612489 w 202"/>
                    <a:gd name="T15" fmla="*/ 115927204 h 106"/>
                    <a:gd name="T16" fmla="*/ 201612489 w 202"/>
                    <a:gd name="T17" fmla="*/ 115927204 h 106"/>
                    <a:gd name="T18" fmla="*/ 126007824 w 202"/>
                    <a:gd name="T19" fmla="*/ 171370625 h 106"/>
                    <a:gd name="T20" fmla="*/ 60483757 w 202"/>
                    <a:gd name="T21" fmla="*/ 221773785 h 106"/>
                    <a:gd name="T22" fmla="*/ 0 w 202"/>
                    <a:gd name="T23" fmla="*/ 267136585 h 106"/>
                    <a:gd name="T24" fmla="*/ 0 w 202"/>
                    <a:gd name="T25" fmla="*/ 267136585 h 106"/>
                    <a:gd name="T26" fmla="*/ 10080625 w 202"/>
                    <a:gd name="T27" fmla="*/ 236894719 h 106"/>
                    <a:gd name="T28" fmla="*/ 20161250 w 202"/>
                    <a:gd name="T29" fmla="*/ 201612492 h 106"/>
                    <a:gd name="T30" fmla="*/ 40322500 w 202"/>
                    <a:gd name="T31" fmla="*/ 161290003 h 106"/>
                    <a:gd name="T32" fmla="*/ 65524068 w 202"/>
                    <a:gd name="T33" fmla="*/ 115927204 h 106"/>
                    <a:gd name="T34" fmla="*/ 95765933 w 202"/>
                    <a:gd name="T35" fmla="*/ 75604691 h 106"/>
                    <a:gd name="T36" fmla="*/ 131048135 w 202"/>
                    <a:gd name="T37" fmla="*/ 40322501 h 106"/>
                    <a:gd name="T38" fmla="*/ 151209379 w 202"/>
                    <a:gd name="T39" fmla="*/ 25201561 h 106"/>
                    <a:gd name="T40" fmla="*/ 176410934 w 202"/>
                    <a:gd name="T41" fmla="*/ 10080625 h 106"/>
                    <a:gd name="T42" fmla="*/ 176410934 w 202"/>
                    <a:gd name="T43" fmla="*/ 10080625 h 106"/>
                    <a:gd name="T44" fmla="*/ 201612489 w 202"/>
                    <a:gd name="T45" fmla="*/ 5040313 h 106"/>
                    <a:gd name="T46" fmla="*/ 226814093 w 202"/>
                    <a:gd name="T47" fmla="*/ 0 h 106"/>
                    <a:gd name="T48" fmla="*/ 252015648 w 202"/>
                    <a:gd name="T49" fmla="*/ 0 h 106"/>
                    <a:gd name="T50" fmla="*/ 277217203 w 202"/>
                    <a:gd name="T51" fmla="*/ 5040313 h 106"/>
                    <a:gd name="T52" fmla="*/ 327620313 w 202"/>
                    <a:gd name="T53" fmla="*/ 25201561 h 106"/>
                    <a:gd name="T54" fmla="*/ 378023422 w 202"/>
                    <a:gd name="T55" fmla="*/ 55443446 h 106"/>
                    <a:gd name="T56" fmla="*/ 423386321 w 202"/>
                    <a:gd name="T57" fmla="*/ 90725624 h 106"/>
                    <a:gd name="T58" fmla="*/ 458668497 w 202"/>
                    <a:gd name="T59" fmla="*/ 131048137 h 106"/>
                    <a:gd name="T60" fmla="*/ 488910363 w 202"/>
                    <a:gd name="T61" fmla="*/ 176410936 h 106"/>
                    <a:gd name="T62" fmla="*/ 509071607 w 202"/>
                    <a:gd name="T63" fmla="*/ 216733474 h 106"/>
                    <a:gd name="T64" fmla="*/ 509071607 w 202"/>
                    <a:gd name="T65" fmla="*/ 216733474 h 10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02"/>
                    <a:gd name="T100" fmla="*/ 0 h 106"/>
                    <a:gd name="T101" fmla="*/ 202 w 202"/>
                    <a:gd name="T102" fmla="*/ 106 h 10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02" h="106">
                      <a:moveTo>
                        <a:pt x="202" y="86"/>
                      </a:moveTo>
                      <a:lnTo>
                        <a:pt x="202" y="86"/>
                      </a:lnTo>
                      <a:lnTo>
                        <a:pt x="190" y="80"/>
                      </a:lnTo>
                      <a:lnTo>
                        <a:pt x="158" y="64"/>
                      </a:lnTo>
                      <a:lnTo>
                        <a:pt x="140" y="58"/>
                      </a:lnTo>
                      <a:lnTo>
                        <a:pt x="118" y="52"/>
                      </a:lnTo>
                      <a:lnTo>
                        <a:pt x="98" y="48"/>
                      </a:lnTo>
                      <a:lnTo>
                        <a:pt x="80" y="46"/>
                      </a:lnTo>
                      <a:lnTo>
                        <a:pt x="50" y="68"/>
                      </a:lnTo>
                      <a:lnTo>
                        <a:pt x="24" y="88"/>
                      </a:lnTo>
                      <a:lnTo>
                        <a:pt x="0" y="106"/>
                      </a:lnTo>
                      <a:lnTo>
                        <a:pt x="4" y="94"/>
                      </a:lnTo>
                      <a:lnTo>
                        <a:pt x="8" y="80"/>
                      </a:lnTo>
                      <a:lnTo>
                        <a:pt x="16" y="64"/>
                      </a:lnTo>
                      <a:lnTo>
                        <a:pt x="26" y="46"/>
                      </a:lnTo>
                      <a:lnTo>
                        <a:pt x="38" y="30"/>
                      </a:lnTo>
                      <a:lnTo>
                        <a:pt x="52" y="16"/>
                      </a:lnTo>
                      <a:lnTo>
                        <a:pt x="60" y="10"/>
                      </a:lnTo>
                      <a:lnTo>
                        <a:pt x="70" y="4"/>
                      </a:lnTo>
                      <a:lnTo>
                        <a:pt x="80" y="2"/>
                      </a:lnTo>
                      <a:lnTo>
                        <a:pt x="90" y="0"/>
                      </a:lnTo>
                      <a:lnTo>
                        <a:pt x="100" y="0"/>
                      </a:lnTo>
                      <a:lnTo>
                        <a:pt x="110" y="2"/>
                      </a:lnTo>
                      <a:lnTo>
                        <a:pt x="130" y="10"/>
                      </a:lnTo>
                      <a:lnTo>
                        <a:pt x="150" y="22"/>
                      </a:lnTo>
                      <a:lnTo>
                        <a:pt x="168" y="36"/>
                      </a:lnTo>
                      <a:lnTo>
                        <a:pt x="182" y="52"/>
                      </a:lnTo>
                      <a:lnTo>
                        <a:pt x="194" y="70"/>
                      </a:lnTo>
                      <a:lnTo>
                        <a:pt x="202" y="86"/>
                      </a:lnTo>
                      <a:close/>
                    </a:path>
                  </a:pathLst>
                </a:custGeom>
                <a:solidFill>
                  <a:srgbClr val="FFE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9" name="Freeform 88"/>
                <p:cNvSpPr>
                  <a:spLocks/>
                </p:cNvSpPr>
                <p:nvPr/>
              </p:nvSpPr>
              <p:spPr bwMode="auto">
                <a:xfrm>
                  <a:off x="4930775" y="3000375"/>
                  <a:ext cx="349250" cy="117475"/>
                </a:xfrm>
                <a:custGeom>
                  <a:avLst/>
                  <a:gdLst>
                    <a:gd name="T0" fmla="*/ 0 w 220"/>
                    <a:gd name="T1" fmla="*/ 186491535 h 74"/>
                    <a:gd name="T2" fmla="*/ 0 w 220"/>
                    <a:gd name="T3" fmla="*/ 186491535 h 74"/>
                    <a:gd name="T4" fmla="*/ 20161251 w 220"/>
                    <a:gd name="T5" fmla="*/ 156249673 h 74"/>
                    <a:gd name="T6" fmla="*/ 40322501 w 220"/>
                    <a:gd name="T7" fmla="*/ 126007810 h 74"/>
                    <a:gd name="T8" fmla="*/ 70564380 w 220"/>
                    <a:gd name="T9" fmla="*/ 90725612 h 74"/>
                    <a:gd name="T10" fmla="*/ 105846583 w 220"/>
                    <a:gd name="T11" fmla="*/ 60483750 h 74"/>
                    <a:gd name="T12" fmla="*/ 151209383 w 220"/>
                    <a:gd name="T13" fmla="*/ 30241875 h 74"/>
                    <a:gd name="T14" fmla="*/ 181451249 w 220"/>
                    <a:gd name="T15" fmla="*/ 15120937 h 74"/>
                    <a:gd name="T16" fmla="*/ 206652805 w 220"/>
                    <a:gd name="T17" fmla="*/ 5040312 h 74"/>
                    <a:gd name="T18" fmla="*/ 241935032 w 220"/>
                    <a:gd name="T19" fmla="*/ 0 h 74"/>
                    <a:gd name="T20" fmla="*/ 272176899 w 220"/>
                    <a:gd name="T21" fmla="*/ 0 h 74"/>
                    <a:gd name="T22" fmla="*/ 272176899 w 220"/>
                    <a:gd name="T23" fmla="*/ 0 h 74"/>
                    <a:gd name="T24" fmla="*/ 337700943 w 220"/>
                    <a:gd name="T25" fmla="*/ 5040312 h 74"/>
                    <a:gd name="T26" fmla="*/ 393144365 w 220"/>
                    <a:gd name="T27" fmla="*/ 20161248 h 74"/>
                    <a:gd name="T28" fmla="*/ 443547575 w 220"/>
                    <a:gd name="T29" fmla="*/ 40322496 h 74"/>
                    <a:gd name="T30" fmla="*/ 483870064 w 220"/>
                    <a:gd name="T31" fmla="*/ 60483750 h 74"/>
                    <a:gd name="T32" fmla="*/ 514111931 w 220"/>
                    <a:gd name="T33" fmla="*/ 80644992 h 74"/>
                    <a:gd name="T34" fmla="*/ 534273175 w 220"/>
                    <a:gd name="T35" fmla="*/ 100806233 h 74"/>
                    <a:gd name="T36" fmla="*/ 554434420 w 220"/>
                    <a:gd name="T37" fmla="*/ 120967500 h 74"/>
                    <a:gd name="T38" fmla="*/ 519152242 w 220"/>
                    <a:gd name="T39" fmla="*/ 136088431 h 74"/>
                    <a:gd name="T40" fmla="*/ 519152242 w 220"/>
                    <a:gd name="T41" fmla="*/ 136088431 h 74"/>
                    <a:gd name="T42" fmla="*/ 493950686 w 220"/>
                    <a:gd name="T43" fmla="*/ 120967500 h 74"/>
                    <a:gd name="T44" fmla="*/ 468749131 w 220"/>
                    <a:gd name="T45" fmla="*/ 100806233 h 74"/>
                    <a:gd name="T46" fmla="*/ 438507264 w 220"/>
                    <a:gd name="T47" fmla="*/ 80644992 h 74"/>
                    <a:gd name="T48" fmla="*/ 398184676 w 220"/>
                    <a:gd name="T49" fmla="*/ 60483750 h 74"/>
                    <a:gd name="T50" fmla="*/ 352821876 w 220"/>
                    <a:gd name="T51" fmla="*/ 45362806 h 74"/>
                    <a:gd name="T52" fmla="*/ 302418765 w 220"/>
                    <a:gd name="T53" fmla="*/ 40322496 h 74"/>
                    <a:gd name="T54" fmla="*/ 272176899 w 220"/>
                    <a:gd name="T55" fmla="*/ 40322496 h 74"/>
                    <a:gd name="T56" fmla="*/ 246975343 w 220"/>
                    <a:gd name="T57" fmla="*/ 45362806 h 74"/>
                    <a:gd name="T58" fmla="*/ 246975343 w 220"/>
                    <a:gd name="T59" fmla="*/ 45362806 h 74"/>
                    <a:gd name="T60" fmla="*/ 191531871 w 220"/>
                    <a:gd name="T61" fmla="*/ 60483750 h 74"/>
                    <a:gd name="T62" fmla="*/ 146169072 w 220"/>
                    <a:gd name="T63" fmla="*/ 80644992 h 74"/>
                    <a:gd name="T64" fmla="*/ 105846583 w 220"/>
                    <a:gd name="T65" fmla="*/ 105846568 h 74"/>
                    <a:gd name="T66" fmla="*/ 70564380 w 220"/>
                    <a:gd name="T67" fmla="*/ 131048121 h 74"/>
                    <a:gd name="T68" fmla="*/ 20161251 w 220"/>
                    <a:gd name="T69" fmla="*/ 171370604 h 74"/>
                    <a:gd name="T70" fmla="*/ 0 w 220"/>
                    <a:gd name="T71" fmla="*/ 186491535 h 74"/>
                    <a:gd name="T72" fmla="*/ 0 w 220"/>
                    <a:gd name="T73" fmla="*/ 186491535 h 7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0"/>
                    <a:gd name="T112" fmla="*/ 0 h 74"/>
                    <a:gd name="T113" fmla="*/ 220 w 220"/>
                    <a:gd name="T114" fmla="*/ 74 h 7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0" h="74">
                      <a:moveTo>
                        <a:pt x="0" y="74"/>
                      </a:moveTo>
                      <a:lnTo>
                        <a:pt x="0" y="74"/>
                      </a:lnTo>
                      <a:lnTo>
                        <a:pt x="8" y="62"/>
                      </a:lnTo>
                      <a:lnTo>
                        <a:pt x="16" y="50"/>
                      </a:lnTo>
                      <a:lnTo>
                        <a:pt x="28" y="36"/>
                      </a:lnTo>
                      <a:lnTo>
                        <a:pt x="42" y="24"/>
                      </a:lnTo>
                      <a:lnTo>
                        <a:pt x="60" y="12"/>
                      </a:lnTo>
                      <a:lnTo>
                        <a:pt x="72" y="6"/>
                      </a:lnTo>
                      <a:lnTo>
                        <a:pt x="82" y="2"/>
                      </a:lnTo>
                      <a:lnTo>
                        <a:pt x="96" y="0"/>
                      </a:lnTo>
                      <a:lnTo>
                        <a:pt x="108" y="0"/>
                      </a:lnTo>
                      <a:lnTo>
                        <a:pt x="134" y="2"/>
                      </a:lnTo>
                      <a:lnTo>
                        <a:pt x="156" y="8"/>
                      </a:lnTo>
                      <a:lnTo>
                        <a:pt x="176" y="16"/>
                      </a:lnTo>
                      <a:lnTo>
                        <a:pt x="192" y="24"/>
                      </a:lnTo>
                      <a:lnTo>
                        <a:pt x="204" y="32"/>
                      </a:lnTo>
                      <a:lnTo>
                        <a:pt x="212" y="40"/>
                      </a:lnTo>
                      <a:lnTo>
                        <a:pt x="220" y="48"/>
                      </a:lnTo>
                      <a:lnTo>
                        <a:pt x="206" y="54"/>
                      </a:lnTo>
                      <a:lnTo>
                        <a:pt x="196" y="48"/>
                      </a:lnTo>
                      <a:lnTo>
                        <a:pt x="186" y="40"/>
                      </a:lnTo>
                      <a:lnTo>
                        <a:pt x="174" y="32"/>
                      </a:lnTo>
                      <a:lnTo>
                        <a:pt x="158" y="24"/>
                      </a:lnTo>
                      <a:lnTo>
                        <a:pt x="140" y="18"/>
                      </a:lnTo>
                      <a:lnTo>
                        <a:pt x="120" y="16"/>
                      </a:lnTo>
                      <a:lnTo>
                        <a:pt x="108" y="16"/>
                      </a:lnTo>
                      <a:lnTo>
                        <a:pt x="98" y="18"/>
                      </a:lnTo>
                      <a:lnTo>
                        <a:pt x="76" y="24"/>
                      </a:lnTo>
                      <a:lnTo>
                        <a:pt x="58" y="32"/>
                      </a:lnTo>
                      <a:lnTo>
                        <a:pt x="42" y="42"/>
                      </a:lnTo>
                      <a:lnTo>
                        <a:pt x="28" y="52"/>
                      </a:lnTo>
                      <a:lnTo>
                        <a:pt x="8" y="6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0" name="Freeform 89"/>
                <p:cNvSpPr>
                  <a:spLocks/>
                </p:cNvSpPr>
                <p:nvPr/>
              </p:nvSpPr>
              <p:spPr bwMode="auto">
                <a:xfrm>
                  <a:off x="4835525" y="3041650"/>
                  <a:ext cx="466725" cy="749300"/>
                </a:xfrm>
                <a:custGeom>
                  <a:avLst/>
                  <a:gdLst>
                    <a:gd name="T0" fmla="*/ 725804897 w 294"/>
                    <a:gd name="T1" fmla="*/ 90725626 h 472"/>
                    <a:gd name="T2" fmla="*/ 725804897 w 294"/>
                    <a:gd name="T3" fmla="*/ 90725626 h 472"/>
                    <a:gd name="T4" fmla="*/ 705643655 w 294"/>
                    <a:gd name="T5" fmla="*/ 191531875 h 472"/>
                    <a:gd name="T6" fmla="*/ 680442103 w 294"/>
                    <a:gd name="T7" fmla="*/ 307459082 h 472"/>
                    <a:gd name="T8" fmla="*/ 645159931 w 294"/>
                    <a:gd name="T9" fmla="*/ 438507273 h 472"/>
                    <a:gd name="T10" fmla="*/ 604837447 w 294"/>
                    <a:gd name="T11" fmla="*/ 579635986 h 472"/>
                    <a:gd name="T12" fmla="*/ 574595585 w 294"/>
                    <a:gd name="T13" fmla="*/ 650200343 h 472"/>
                    <a:gd name="T14" fmla="*/ 549394033 w 294"/>
                    <a:gd name="T15" fmla="*/ 715724388 h 472"/>
                    <a:gd name="T16" fmla="*/ 514111860 w 294"/>
                    <a:gd name="T17" fmla="*/ 781248434 h 472"/>
                    <a:gd name="T18" fmla="*/ 478829687 w 294"/>
                    <a:gd name="T19" fmla="*/ 846772678 h 472"/>
                    <a:gd name="T20" fmla="*/ 443547514 w 294"/>
                    <a:gd name="T21" fmla="*/ 907256412 h 472"/>
                    <a:gd name="T22" fmla="*/ 403224932 w 294"/>
                    <a:gd name="T23" fmla="*/ 962699835 h 472"/>
                    <a:gd name="T24" fmla="*/ 357862138 w 294"/>
                    <a:gd name="T25" fmla="*/ 1013102947 h 472"/>
                    <a:gd name="T26" fmla="*/ 307459034 w 294"/>
                    <a:gd name="T27" fmla="*/ 1058465748 h 472"/>
                    <a:gd name="T28" fmla="*/ 307459034 w 294"/>
                    <a:gd name="T29" fmla="*/ 1058465748 h 472"/>
                    <a:gd name="T30" fmla="*/ 241934999 w 294"/>
                    <a:gd name="T31" fmla="*/ 1108868860 h 472"/>
                    <a:gd name="T32" fmla="*/ 211693136 w 294"/>
                    <a:gd name="T33" fmla="*/ 1129030105 h 472"/>
                    <a:gd name="T34" fmla="*/ 181451224 w 294"/>
                    <a:gd name="T35" fmla="*/ 1144151038 h 472"/>
                    <a:gd name="T36" fmla="*/ 146169051 w 294"/>
                    <a:gd name="T37" fmla="*/ 1159271972 h 472"/>
                    <a:gd name="T38" fmla="*/ 105846568 w 294"/>
                    <a:gd name="T39" fmla="*/ 1169352594 h 472"/>
                    <a:gd name="T40" fmla="*/ 0 w 294"/>
                    <a:gd name="T41" fmla="*/ 1189513839 h 472"/>
                    <a:gd name="T42" fmla="*/ 0 w 294"/>
                    <a:gd name="T43" fmla="*/ 1189513839 h 472"/>
                    <a:gd name="T44" fmla="*/ 90725612 w 294"/>
                    <a:gd name="T45" fmla="*/ 1184473528 h 472"/>
                    <a:gd name="T46" fmla="*/ 166330293 w 294"/>
                    <a:gd name="T47" fmla="*/ 1174392906 h 472"/>
                    <a:gd name="T48" fmla="*/ 206652776 w 294"/>
                    <a:gd name="T49" fmla="*/ 1164312283 h 472"/>
                    <a:gd name="T50" fmla="*/ 246975309 w 294"/>
                    <a:gd name="T51" fmla="*/ 1149191350 h 472"/>
                    <a:gd name="T52" fmla="*/ 246975309 w 294"/>
                    <a:gd name="T53" fmla="*/ 1149191350 h 472"/>
                    <a:gd name="T54" fmla="*/ 292338103 w 294"/>
                    <a:gd name="T55" fmla="*/ 1123989794 h 472"/>
                    <a:gd name="T56" fmla="*/ 337700897 w 294"/>
                    <a:gd name="T57" fmla="*/ 1098788238 h 472"/>
                    <a:gd name="T58" fmla="*/ 388104001 w 294"/>
                    <a:gd name="T59" fmla="*/ 1068546371 h 472"/>
                    <a:gd name="T60" fmla="*/ 443547514 w 294"/>
                    <a:gd name="T61" fmla="*/ 1028223881 h 472"/>
                    <a:gd name="T62" fmla="*/ 498990929 w 294"/>
                    <a:gd name="T63" fmla="*/ 982861080 h 472"/>
                    <a:gd name="T64" fmla="*/ 554434343 w 294"/>
                    <a:gd name="T65" fmla="*/ 927417657 h 472"/>
                    <a:gd name="T66" fmla="*/ 609877758 w 294"/>
                    <a:gd name="T67" fmla="*/ 861893611 h 472"/>
                    <a:gd name="T68" fmla="*/ 665321172 w 294"/>
                    <a:gd name="T69" fmla="*/ 786288745 h 472"/>
                    <a:gd name="T70" fmla="*/ 665321172 w 294"/>
                    <a:gd name="T71" fmla="*/ 786288745 h 472"/>
                    <a:gd name="T72" fmla="*/ 680442103 w 294"/>
                    <a:gd name="T73" fmla="*/ 745966256 h 472"/>
                    <a:gd name="T74" fmla="*/ 695563035 w 294"/>
                    <a:gd name="T75" fmla="*/ 690522832 h 472"/>
                    <a:gd name="T76" fmla="*/ 710683966 w 294"/>
                    <a:gd name="T77" fmla="*/ 614918164 h 472"/>
                    <a:gd name="T78" fmla="*/ 720764587 w 294"/>
                    <a:gd name="T79" fmla="*/ 519152252 h 472"/>
                    <a:gd name="T80" fmla="*/ 735885518 w 294"/>
                    <a:gd name="T81" fmla="*/ 287297837 h 472"/>
                    <a:gd name="T82" fmla="*/ 740925828 w 294"/>
                    <a:gd name="T83" fmla="*/ 0 h 472"/>
                    <a:gd name="T84" fmla="*/ 740925828 w 294"/>
                    <a:gd name="T85" fmla="*/ 0 h 472"/>
                    <a:gd name="T86" fmla="*/ 730845207 w 294"/>
                    <a:gd name="T87" fmla="*/ 40322502 h 472"/>
                    <a:gd name="T88" fmla="*/ 725804897 w 294"/>
                    <a:gd name="T89" fmla="*/ 90725626 h 472"/>
                    <a:gd name="T90" fmla="*/ 725804897 w 294"/>
                    <a:gd name="T91" fmla="*/ 90725626 h 47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94"/>
                    <a:gd name="T139" fmla="*/ 0 h 472"/>
                    <a:gd name="T140" fmla="*/ 294 w 294"/>
                    <a:gd name="T141" fmla="*/ 472 h 47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94" h="472">
                      <a:moveTo>
                        <a:pt x="288" y="36"/>
                      </a:moveTo>
                      <a:lnTo>
                        <a:pt x="288" y="36"/>
                      </a:lnTo>
                      <a:lnTo>
                        <a:pt x="280" y="76"/>
                      </a:lnTo>
                      <a:lnTo>
                        <a:pt x="270" y="122"/>
                      </a:lnTo>
                      <a:lnTo>
                        <a:pt x="256" y="174"/>
                      </a:lnTo>
                      <a:lnTo>
                        <a:pt x="240" y="230"/>
                      </a:lnTo>
                      <a:lnTo>
                        <a:pt x="228" y="258"/>
                      </a:lnTo>
                      <a:lnTo>
                        <a:pt x="218" y="284"/>
                      </a:lnTo>
                      <a:lnTo>
                        <a:pt x="204" y="310"/>
                      </a:lnTo>
                      <a:lnTo>
                        <a:pt x="190" y="336"/>
                      </a:lnTo>
                      <a:lnTo>
                        <a:pt x="176" y="360"/>
                      </a:lnTo>
                      <a:lnTo>
                        <a:pt x="160" y="382"/>
                      </a:lnTo>
                      <a:lnTo>
                        <a:pt x="142" y="402"/>
                      </a:lnTo>
                      <a:lnTo>
                        <a:pt x="122" y="420"/>
                      </a:lnTo>
                      <a:lnTo>
                        <a:pt x="96" y="440"/>
                      </a:lnTo>
                      <a:lnTo>
                        <a:pt x="84" y="448"/>
                      </a:lnTo>
                      <a:lnTo>
                        <a:pt x="72" y="454"/>
                      </a:lnTo>
                      <a:lnTo>
                        <a:pt x="58" y="460"/>
                      </a:lnTo>
                      <a:lnTo>
                        <a:pt x="42" y="464"/>
                      </a:lnTo>
                      <a:lnTo>
                        <a:pt x="0" y="472"/>
                      </a:lnTo>
                      <a:lnTo>
                        <a:pt x="36" y="470"/>
                      </a:lnTo>
                      <a:lnTo>
                        <a:pt x="66" y="466"/>
                      </a:lnTo>
                      <a:lnTo>
                        <a:pt x="82" y="462"/>
                      </a:lnTo>
                      <a:lnTo>
                        <a:pt x="98" y="456"/>
                      </a:lnTo>
                      <a:lnTo>
                        <a:pt x="116" y="446"/>
                      </a:lnTo>
                      <a:lnTo>
                        <a:pt x="134" y="436"/>
                      </a:lnTo>
                      <a:lnTo>
                        <a:pt x="154" y="424"/>
                      </a:lnTo>
                      <a:lnTo>
                        <a:pt x="176" y="408"/>
                      </a:lnTo>
                      <a:lnTo>
                        <a:pt x="198" y="390"/>
                      </a:lnTo>
                      <a:lnTo>
                        <a:pt x="220" y="368"/>
                      </a:lnTo>
                      <a:lnTo>
                        <a:pt x="242" y="342"/>
                      </a:lnTo>
                      <a:lnTo>
                        <a:pt x="264" y="312"/>
                      </a:lnTo>
                      <a:lnTo>
                        <a:pt x="270" y="296"/>
                      </a:lnTo>
                      <a:lnTo>
                        <a:pt x="276" y="274"/>
                      </a:lnTo>
                      <a:lnTo>
                        <a:pt x="282" y="244"/>
                      </a:lnTo>
                      <a:lnTo>
                        <a:pt x="286" y="206"/>
                      </a:lnTo>
                      <a:lnTo>
                        <a:pt x="292" y="114"/>
                      </a:lnTo>
                      <a:lnTo>
                        <a:pt x="294" y="0"/>
                      </a:lnTo>
                      <a:lnTo>
                        <a:pt x="290" y="16"/>
                      </a:lnTo>
                      <a:lnTo>
                        <a:pt x="288" y="36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" name="Freeform 90"/>
                <p:cNvSpPr>
                  <a:spLocks/>
                </p:cNvSpPr>
                <p:nvPr/>
              </p:nvSpPr>
              <p:spPr bwMode="auto">
                <a:xfrm>
                  <a:off x="4743450" y="3336925"/>
                  <a:ext cx="177800" cy="57150"/>
                </a:xfrm>
                <a:custGeom>
                  <a:avLst/>
                  <a:gdLst>
                    <a:gd name="T0" fmla="*/ 252015656 w 112"/>
                    <a:gd name="T1" fmla="*/ 70564370 h 36"/>
                    <a:gd name="T2" fmla="*/ 252015656 w 112"/>
                    <a:gd name="T3" fmla="*/ 70564370 h 36"/>
                    <a:gd name="T4" fmla="*/ 146169072 w 112"/>
                    <a:gd name="T5" fmla="*/ 80644991 h 36"/>
                    <a:gd name="T6" fmla="*/ 15120940 w 112"/>
                    <a:gd name="T7" fmla="*/ 90725611 h 36"/>
                    <a:gd name="T8" fmla="*/ 15120940 w 112"/>
                    <a:gd name="T9" fmla="*/ 90725611 h 36"/>
                    <a:gd name="T10" fmla="*/ 5040313 w 112"/>
                    <a:gd name="T11" fmla="*/ 90725611 h 36"/>
                    <a:gd name="T12" fmla="*/ 0 w 112"/>
                    <a:gd name="T13" fmla="*/ 80644991 h 36"/>
                    <a:gd name="T14" fmla="*/ 0 w 112"/>
                    <a:gd name="T15" fmla="*/ 70564370 h 36"/>
                    <a:gd name="T16" fmla="*/ 10080625 w 112"/>
                    <a:gd name="T17" fmla="*/ 55443439 h 36"/>
                    <a:gd name="T18" fmla="*/ 25201562 w 112"/>
                    <a:gd name="T19" fmla="*/ 40322495 h 36"/>
                    <a:gd name="T20" fmla="*/ 45362813 w 112"/>
                    <a:gd name="T21" fmla="*/ 30241875 h 36"/>
                    <a:gd name="T22" fmla="*/ 70564381 w 112"/>
                    <a:gd name="T23" fmla="*/ 15120937 h 36"/>
                    <a:gd name="T24" fmla="*/ 100806247 w 112"/>
                    <a:gd name="T25" fmla="*/ 5040312 h 36"/>
                    <a:gd name="T26" fmla="*/ 100806247 w 112"/>
                    <a:gd name="T27" fmla="*/ 5040312 h 36"/>
                    <a:gd name="T28" fmla="*/ 136088450 w 112"/>
                    <a:gd name="T29" fmla="*/ 0 h 36"/>
                    <a:gd name="T30" fmla="*/ 176410939 w 112"/>
                    <a:gd name="T31" fmla="*/ 5040312 h 36"/>
                    <a:gd name="T32" fmla="*/ 216733478 w 112"/>
                    <a:gd name="T33" fmla="*/ 10080624 h 36"/>
                    <a:gd name="T34" fmla="*/ 246975344 w 112"/>
                    <a:gd name="T35" fmla="*/ 20161248 h 36"/>
                    <a:gd name="T36" fmla="*/ 272176900 w 112"/>
                    <a:gd name="T37" fmla="*/ 35282185 h 36"/>
                    <a:gd name="T38" fmla="*/ 282257522 w 112"/>
                    <a:gd name="T39" fmla="*/ 50403116 h 36"/>
                    <a:gd name="T40" fmla="*/ 277217211 w 112"/>
                    <a:gd name="T41" fmla="*/ 55443439 h 36"/>
                    <a:gd name="T42" fmla="*/ 272176900 w 112"/>
                    <a:gd name="T43" fmla="*/ 60483749 h 36"/>
                    <a:gd name="T44" fmla="*/ 252015656 w 112"/>
                    <a:gd name="T45" fmla="*/ 70564370 h 36"/>
                    <a:gd name="T46" fmla="*/ 252015656 w 112"/>
                    <a:gd name="T47" fmla="*/ 7056437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36"/>
                    <a:gd name="T74" fmla="*/ 112 w 112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36">
                      <a:moveTo>
                        <a:pt x="100" y="28"/>
                      </a:moveTo>
                      <a:lnTo>
                        <a:pt x="100" y="28"/>
                      </a:lnTo>
                      <a:lnTo>
                        <a:pt x="58" y="32"/>
                      </a:lnTo>
                      <a:lnTo>
                        <a:pt x="6" y="36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4" y="22"/>
                      </a:lnTo>
                      <a:lnTo>
                        <a:pt x="10" y="16"/>
                      </a:lnTo>
                      <a:lnTo>
                        <a:pt x="18" y="12"/>
                      </a:lnTo>
                      <a:lnTo>
                        <a:pt x="28" y="6"/>
                      </a:lnTo>
                      <a:lnTo>
                        <a:pt x="40" y="2"/>
                      </a:lnTo>
                      <a:lnTo>
                        <a:pt x="54" y="0"/>
                      </a:lnTo>
                      <a:lnTo>
                        <a:pt x="70" y="2"/>
                      </a:lnTo>
                      <a:lnTo>
                        <a:pt x="86" y="4"/>
                      </a:lnTo>
                      <a:lnTo>
                        <a:pt x="98" y="8"/>
                      </a:lnTo>
                      <a:lnTo>
                        <a:pt x="108" y="14"/>
                      </a:lnTo>
                      <a:lnTo>
                        <a:pt x="112" y="20"/>
                      </a:lnTo>
                      <a:lnTo>
                        <a:pt x="110" y="22"/>
                      </a:lnTo>
                      <a:lnTo>
                        <a:pt x="108" y="24"/>
                      </a:lnTo>
                      <a:lnTo>
                        <a:pt x="100" y="28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" name="Freeform 91"/>
                <p:cNvSpPr>
                  <a:spLocks/>
                </p:cNvSpPr>
                <p:nvPr/>
              </p:nvSpPr>
              <p:spPr bwMode="auto">
                <a:xfrm>
                  <a:off x="4743450" y="3482975"/>
                  <a:ext cx="222250" cy="53975"/>
                </a:xfrm>
                <a:custGeom>
                  <a:avLst/>
                  <a:gdLst>
                    <a:gd name="T0" fmla="*/ 25201558 w 140"/>
                    <a:gd name="T1" fmla="*/ 50403115 h 34"/>
                    <a:gd name="T2" fmla="*/ 25201558 w 140"/>
                    <a:gd name="T3" fmla="*/ 50403115 h 34"/>
                    <a:gd name="T4" fmla="*/ 120967497 w 140"/>
                    <a:gd name="T5" fmla="*/ 45362805 h 34"/>
                    <a:gd name="T6" fmla="*/ 206652772 w 140"/>
                    <a:gd name="T7" fmla="*/ 30241874 h 34"/>
                    <a:gd name="T8" fmla="*/ 252015614 w 140"/>
                    <a:gd name="T9" fmla="*/ 20161247 h 34"/>
                    <a:gd name="T10" fmla="*/ 292338097 w 140"/>
                    <a:gd name="T11" fmla="*/ 10080624 h 34"/>
                    <a:gd name="T12" fmla="*/ 292338097 w 140"/>
                    <a:gd name="T13" fmla="*/ 10080624 h 34"/>
                    <a:gd name="T14" fmla="*/ 327620269 w 140"/>
                    <a:gd name="T15" fmla="*/ 0 h 34"/>
                    <a:gd name="T16" fmla="*/ 342741200 w 140"/>
                    <a:gd name="T17" fmla="*/ 0 h 34"/>
                    <a:gd name="T18" fmla="*/ 352821820 w 140"/>
                    <a:gd name="T19" fmla="*/ 5040312 h 34"/>
                    <a:gd name="T20" fmla="*/ 352821820 w 140"/>
                    <a:gd name="T21" fmla="*/ 15120937 h 34"/>
                    <a:gd name="T22" fmla="*/ 342741200 w 140"/>
                    <a:gd name="T23" fmla="*/ 25201557 h 34"/>
                    <a:gd name="T24" fmla="*/ 322579959 w 140"/>
                    <a:gd name="T25" fmla="*/ 35282184 h 34"/>
                    <a:gd name="T26" fmla="*/ 297378407 w 140"/>
                    <a:gd name="T27" fmla="*/ 50403115 h 34"/>
                    <a:gd name="T28" fmla="*/ 267136545 w 140"/>
                    <a:gd name="T29" fmla="*/ 60483748 h 34"/>
                    <a:gd name="T30" fmla="*/ 267136545 w 140"/>
                    <a:gd name="T31" fmla="*/ 60483748 h 34"/>
                    <a:gd name="T32" fmla="*/ 201612462 w 140"/>
                    <a:gd name="T33" fmla="*/ 75604678 h 34"/>
                    <a:gd name="T34" fmla="*/ 131048117 w 140"/>
                    <a:gd name="T35" fmla="*/ 80644989 h 34"/>
                    <a:gd name="T36" fmla="*/ 65524059 w 140"/>
                    <a:gd name="T37" fmla="*/ 85685299 h 34"/>
                    <a:gd name="T38" fmla="*/ 25201558 w 140"/>
                    <a:gd name="T39" fmla="*/ 85685299 h 34"/>
                    <a:gd name="T40" fmla="*/ 25201558 w 140"/>
                    <a:gd name="T41" fmla="*/ 85685299 h 34"/>
                    <a:gd name="T42" fmla="*/ 10080624 w 140"/>
                    <a:gd name="T43" fmla="*/ 80644989 h 34"/>
                    <a:gd name="T44" fmla="*/ 0 w 140"/>
                    <a:gd name="T45" fmla="*/ 65524058 h 34"/>
                    <a:gd name="T46" fmla="*/ 0 w 140"/>
                    <a:gd name="T47" fmla="*/ 60483748 h 34"/>
                    <a:gd name="T48" fmla="*/ 5040312 w 140"/>
                    <a:gd name="T49" fmla="*/ 55443437 h 34"/>
                    <a:gd name="T50" fmla="*/ 15120937 w 140"/>
                    <a:gd name="T51" fmla="*/ 50403115 h 34"/>
                    <a:gd name="T52" fmla="*/ 25201558 w 140"/>
                    <a:gd name="T53" fmla="*/ 50403115 h 34"/>
                    <a:gd name="T54" fmla="*/ 25201558 w 140"/>
                    <a:gd name="T55" fmla="*/ 50403115 h 3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40"/>
                    <a:gd name="T85" fmla="*/ 0 h 34"/>
                    <a:gd name="T86" fmla="*/ 140 w 140"/>
                    <a:gd name="T87" fmla="*/ 34 h 3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40" h="34">
                      <a:moveTo>
                        <a:pt x="10" y="20"/>
                      </a:moveTo>
                      <a:lnTo>
                        <a:pt x="10" y="20"/>
                      </a:lnTo>
                      <a:lnTo>
                        <a:pt x="48" y="18"/>
                      </a:lnTo>
                      <a:lnTo>
                        <a:pt x="82" y="12"/>
                      </a:lnTo>
                      <a:lnTo>
                        <a:pt x="100" y="8"/>
                      </a:lnTo>
                      <a:lnTo>
                        <a:pt x="116" y="4"/>
                      </a:lnTo>
                      <a:lnTo>
                        <a:pt x="130" y="0"/>
                      </a:lnTo>
                      <a:lnTo>
                        <a:pt x="136" y="0"/>
                      </a:lnTo>
                      <a:lnTo>
                        <a:pt x="140" y="2"/>
                      </a:lnTo>
                      <a:lnTo>
                        <a:pt x="140" y="6"/>
                      </a:lnTo>
                      <a:lnTo>
                        <a:pt x="136" y="10"/>
                      </a:lnTo>
                      <a:lnTo>
                        <a:pt x="128" y="14"/>
                      </a:lnTo>
                      <a:lnTo>
                        <a:pt x="118" y="20"/>
                      </a:lnTo>
                      <a:lnTo>
                        <a:pt x="106" y="24"/>
                      </a:lnTo>
                      <a:lnTo>
                        <a:pt x="80" y="30"/>
                      </a:lnTo>
                      <a:lnTo>
                        <a:pt x="52" y="32"/>
                      </a:lnTo>
                      <a:lnTo>
                        <a:pt x="26" y="34"/>
                      </a:lnTo>
                      <a:lnTo>
                        <a:pt x="10" y="34"/>
                      </a:lnTo>
                      <a:lnTo>
                        <a:pt x="4" y="32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2"/>
                      </a:lnTo>
                      <a:lnTo>
                        <a:pt x="6" y="20"/>
                      </a:lnTo>
                      <a:lnTo>
                        <a:pt x="10" y="20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" name="Freeform 92"/>
                <p:cNvSpPr>
                  <a:spLocks/>
                </p:cNvSpPr>
                <p:nvPr/>
              </p:nvSpPr>
              <p:spPr bwMode="auto">
                <a:xfrm>
                  <a:off x="4803775" y="3571875"/>
                  <a:ext cx="117475" cy="53975"/>
                </a:xfrm>
                <a:custGeom>
                  <a:avLst/>
                  <a:gdLst>
                    <a:gd name="T0" fmla="*/ 20161248 w 74"/>
                    <a:gd name="T1" fmla="*/ 20161247 h 34"/>
                    <a:gd name="T2" fmla="*/ 20161248 w 74"/>
                    <a:gd name="T3" fmla="*/ 20161247 h 34"/>
                    <a:gd name="T4" fmla="*/ 55443439 w 74"/>
                    <a:gd name="T5" fmla="*/ 20161247 h 34"/>
                    <a:gd name="T6" fmla="*/ 95765923 w 74"/>
                    <a:gd name="T7" fmla="*/ 10080624 h 34"/>
                    <a:gd name="T8" fmla="*/ 136088431 w 74"/>
                    <a:gd name="T9" fmla="*/ 0 h 34"/>
                    <a:gd name="T10" fmla="*/ 136088431 w 74"/>
                    <a:gd name="T11" fmla="*/ 0 h 34"/>
                    <a:gd name="T12" fmla="*/ 156249673 w 74"/>
                    <a:gd name="T13" fmla="*/ 0 h 34"/>
                    <a:gd name="T14" fmla="*/ 171370604 w 74"/>
                    <a:gd name="T15" fmla="*/ 5040312 h 34"/>
                    <a:gd name="T16" fmla="*/ 181451225 w 74"/>
                    <a:gd name="T17" fmla="*/ 15120937 h 34"/>
                    <a:gd name="T18" fmla="*/ 186491535 w 74"/>
                    <a:gd name="T19" fmla="*/ 25201557 h 34"/>
                    <a:gd name="T20" fmla="*/ 181451225 w 74"/>
                    <a:gd name="T21" fmla="*/ 40322494 h 34"/>
                    <a:gd name="T22" fmla="*/ 171370604 w 74"/>
                    <a:gd name="T23" fmla="*/ 55443437 h 34"/>
                    <a:gd name="T24" fmla="*/ 151209362 w 74"/>
                    <a:gd name="T25" fmla="*/ 70564368 h 34"/>
                    <a:gd name="T26" fmla="*/ 120967500 w 74"/>
                    <a:gd name="T27" fmla="*/ 80644989 h 34"/>
                    <a:gd name="T28" fmla="*/ 120967500 w 74"/>
                    <a:gd name="T29" fmla="*/ 80644989 h 34"/>
                    <a:gd name="T30" fmla="*/ 85685302 w 74"/>
                    <a:gd name="T31" fmla="*/ 85685299 h 34"/>
                    <a:gd name="T32" fmla="*/ 55443439 w 74"/>
                    <a:gd name="T33" fmla="*/ 85685299 h 34"/>
                    <a:gd name="T34" fmla="*/ 30241875 w 74"/>
                    <a:gd name="T35" fmla="*/ 80644989 h 34"/>
                    <a:gd name="T36" fmla="*/ 15120937 w 74"/>
                    <a:gd name="T37" fmla="*/ 70564368 h 34"/>
                    <a:gd name="T38" fmla="*/ 5040312 w 74"/>
                    <a:gd name="T39" fmla="*/ 60483748 h 34"/>
                    <a:gd name="T40" fmla="*/ 0 w 74"/>
                    <a:gd name="T41" fmla="*/ 50403115 h 34"/>
                    <a:gd name="T42" fmla="*/ 5040312 w 74"/>
                    <a:gd name="T43" fmla="*/ 35282184 h 34"/>
                    <a:gd name="T44" fmla="*/ 20161248 w 74"/>
                    <a:gd name="T45" fmla="*/ 20161247 h 34"/>
                    <a:gd name="T46" fmla="*/ 20161248 w 74"/>
                    <a:gd name="T47" fmla="*/ 20161247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34"/>
                    <a:gd name="T74" fmla="*/ 74 w 74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34">
                      <a:moveTo>
                        <a:pt x="8" y="8"/>
                      </a:moveTo>
                      <a:lnTo>
                        <a:pt x="8" y="8"/>
                      </a:lnTo>
                      <a:lnTo>
                        <a:pt x="22" y="8"/>
                      </a:lnTo>
                      <a:lnTo>
                        <a:pt x="38" y="4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8" y="2"/>
                      </a:lnTo>
                      <a:lnTo>
                        <a:pt x="72" y="6"/>
                      </a:lnTo>
                      <a:lnTo>
                        <a:pt x="74" y="10"/>
                      </a:lnTo>
                      <a:lnTo>
                        <a:pt x="72" y="16"/>
                      </a:lnTo>
                      <a:lnTo>
                        <a:pt x="68" y="22"/>
                      </a:lnTo>
                      <a:lnTo>
                        <a:pt x="60" y="28"/>
                      </a:lnTo>
                      <a:lnTo>
                        <a:pt x="48" y="32"/>
                      </a:lnTo>
                      <a:lnTo>
                        <a:pt x="34" y="34"/>
                      </a:lnTo>
                      <a:lnTo>
                        <a:pt x="22" y="34"/>
                      </a:lnTo>
                      <a:lnTo>
                        <a:pt x="12" y="32"/>
                      </a:lnTo>
                      <a:lnTo>
                        <a:pt x="6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4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" name="Freeform 93"/>
                <p:cNvSpPr>
                  <a:spLocks/>
                </p:cNvSpPr>
                <p:nvPr/>
              </p:nvSpPr>
              <p:spPr bwMode="auto">
                <a:xfrm>
                  <a:off x="4410075" y="3219450"/>
                  <a:ext cx="247650" cy="234950"/>
                </a:xfrm>
                <a:custGeom>
                  <a:avLst/>
                  <a:gdLst>
                    <a:gd name="T0" fmla="*/ 393144320 w 156"/>
                    <a:gd name="T1" fmla="*/ 186491535 h 148"/>
                    <a:gd name="T2" fmla="*/ 393144320 w 156"/>
                    <a:gd name="T3" fmla="*/ 186491535 h 148"/>
                    <a:gd name="T4" fmla="*/ 388104010 w 156"/>
                    <a:gd name="T5" fmla="*/ 226814068 h 148"/>
                    <a:gd name="T6" fmla="*/ 378023389 w 156"/>
                    <a:gd name="T7" fmla="*/ 262096241 h 148"/>
                    <a:gd name="T8" fmla="*/ 357862147 w 156"/>
                    <a:gd name="T9" fmla="*/ 292338104 h 148"/>
                    <a:gd name="T10" fmla="*/ 332660594 w 156"/>
                    <a:gd name="T11" fmla="*/ 322579966 h 148"/>
                    <a:gd name="T12" fmla="*/ 307459041 w 156"/>
                    <a:gd name="T13" fmla="*/ 342741208 h 148"/>
                    <a:gd name="T14" fmla="*/ 272176868 w 156"/>
                    <a:gd name="T15" fmla="*/ 362902450 h 148"/>
                    <a:gd name="T16" fmla="*/ 236894694 w 156"/>
                    <a:gd name="T17" fmla="*/ 372983070 h 148"/>
                    <a:gd name="T18" fmla="*/ 196572160 w 156"/>
                    <a:gd name="T19" fmla="*/ 372983070 h 148"/>
                    <a:gd name="T20" fmla="*/ 196572160 w 156"/>
                    <a:gd name="T21" fmla="*/ 372983070 h 148"/>
                    <a:gd name="T22" fmla="*/ 156249676 w 156"/>
                    <a:gd name="T23" fmla="*/ 372983070 h 148"/>
                    <a:gd name="T24" fmla="*/ 120967502 w 156"/>
                    <a:gd name="T25" fmla="*/ 362902450 h 148"/>
                    <a:gd name="T26" fmla="*/ 85685304 w 156"/>
                    <a:gd name="T27" fmla="*/ 342741208 h 148"/>
                    <a:gd name="T28" fmla="*/ 55443441 w 156"/>
                    <a:gd name="T29" fmla="*/ 322579966 h 148"/>
                    <a:gd name="T30" fmla="*/ 35282186 w 156"/>
                    <a:gd name="T31" fmla="*/ 292338104 h 148"/>
                    <a:gd name="T32" fmla="*/ 15120938 w 156"/>
                    <a:gd name="T33" fmla="*/ 262096241 h 148"/>
                    <a:gd name="T34" fmla="*/ 5040312 w 156"/>
                    <a:gd name="T35" fmla="*/ 226814068 h 148"/>
                    <a:gd name="T36" fmla="*/ 0 w 156"/>
                    <a:gd name="T37" fmla="*/ 186491535 h 148"/>
                    <a:gd name="T38" fmla="*/ 0 w 156"/>
                    <a:gd name="T39" fmla="*/ 186491535 h 148"/>
                    <a:gd name="T40" fmla="*/ 5040312 w 156"/>
                    <a:gd name="T41" fmla="*/ 151209362 h 148"/>
                    <a:gd name="T42" fmla="*/ 15120938 w 156"/>
                    <a:gd name="T43" fmla="*/ 115927189 h 148"/>
                    <a:gd name="T44" fmla="*/ 35282186 w 156"/>
                    <a:gd name="T45" fmla="*/ 80644992 h 148"/>
                    <a:gd name="T46" fmla="*/ 55443441 w 156"/>
                    <a:gd name="T47" fmla="*/ 55443439 h 148"/>
                    <a:gd name="T48" fmla="*/ 85685304 w 156"/>
                    <a:gd name="T49" fmla="*/ 30241875 h 148"/>
                    <a:gd name="T50" fmla="*/ 120967502 w 156"/>
                    <a:gd name="T51" fmla="*/ 15120937 h 148"/>
                    <a:gd name="T52" fmla="*/ 156249676 w 156"/>
                    <a:gd name="T53" fmla="*/ 5040312 h 148"/>
                    <a:gd name="T54" fmla="*/ 196572160 w 156"/>
                    <a:gd name="T55" fmla="*/ 0 h 148"/>
                    <a:gd name="T56" fmla="*/ 196572160 w 156"/>
                    <a:gd name="T57" fmla="*/ 0 h 148"/>
                    <a:gd name="T58" fmla="*/ 236894694 w 156"/>
                    <a:gd name="T59" fmla="*/ 5040312 h 148"/>
                    <a:gd name="T60" fmla="*/ 272176868 w 156"/>
                    <a:gd name="T61" fmla="*/ 15120937 h 148"/>
                    <a:gd name="T62" fmla="*/ 307459041 w 156"/>
                    <a:gd name="T63" fmla="*/ 30241875 h 148"/>
                    <a:gd name="T64" fmla="*/ 332660594 w 156"/>
                    <a:gd name="T65" fmla="*/ 55443439 h 148"/>
                    <a:gd name="T66" fmla="*/ 357862147 w 156"/>
                    <a:gd name="T67" fmla="*/ 80644992 h 148"/>
                    <a:gd name="T68" fmla="*/ 378023389 w 156"/>
                    <a:gd name="T69" fmla="*/ 115927189 h 148"/>
                    <a:gd name="T70" fmla="*/ 388104010 w 156"/>
                    <a:gd name="T71" fmla="*/ 151209362 h 148"/>
                    <a:gd name="T72" fmla="*/ 393144320 w 156"/>
                    <a:gd name="T73" fmla="*/ 186491535 h 148"/>
                    <a:gd name="T74" fmla="*/ 393144320 w 156"/>
                    <a:gd name="T75" fmla="*/ 186491535 h 14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56"/>
                    <a:gd name="T115" fmla="*/ 0 h 148"/>
                    <a:gd name="T116" fmla="*/ 156 w 156"/>
                    <a:gd name="T117" fmla="*/ 148 h 14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56" h="148">
                      <a:moveTo>
                        <a:pt x="156" y="74"/>
                      </a:moveTo>
                      <a:lnTo>
                        <a:pt x="156" y="74"/>
                      </a:lnTo>
                      <a:lnTo>
                        <a:pt x="154" y="90"/>
                      </a:lnTo>
                      <a:lnTo>
                        <a:pt x="150" y="104"/>
                      </a:lnTo>
                      <a:lnTo>
                        <a:pt x="142" y="116"/>
                      </a:lnTo>
                      <a:lnTo>
                        <a:pt x="132" y="128"/>
                      </a:lnTo>
                      <a:lnTo>
                        <a:pt x="122" y="136"/>
                      </a:lnTo>
                      <a:lnTo>
                        <a:pt x="108" y="144"/>
                      </a:lnTo>
                      <a:lnTo>
                        <a:pt x="94" y="148"/>
                      </a:lnTo>
                      <a:lnTo>
                        <a:pt x="78" y="148"/>
                      </a:lnTo>
                      <a:lnTo>
                        <a:pt x="62" y="148"/>
                      </a:lnTo>
                      <a:lnTo>
                        <a:pt x="48" y="144"/>
                      </a:lnTo>
                      <a:lnTo>
                        <a:pt x="34" y="136"/>
                      </a:lnTo>
                      <a:lnTo>
                        <a:pt x="22" y="128"/>
                      </a:lnTo>
                      <a:lnTo>
                        <a:pt x="14" y="116"/>
                      </a:lnTo>
                      <a:lnTo>
                        <a:pt x="6" y="104"/>
                      </a:lnTo>
                      <a:lnTo>
                        <a:pt x="2" y="90"/>
                      </a:lnTo>
                      <a:lnTo>
                        <a:pt x="0" y="74"/>
                      </a:lnTo>
                      <a:lnTo>
                        <a:pt x="2" y="60"/>
                      </a:lnTo>
                      <a:lnTo>
                        <a:pt x="6" y="46"/>
                      </a:lnTo>
                      <a:lnTo>
                        <a:pt x="14" y="32"/>
                      </a:lnTo>
                      <a:lnTo>
                        <a:pt x="22" y="22"/>
                      </a:lnTo>
                      <a:lnTo>
                        <a:pt x="34" y="12"/>
                      </a:lnTo>
                      <a:lnTo>
                        <a:pt x="48" y="6"/>
                      </a:lnTo>
                      <a:lnTo>
                        <a:pt x="62" y="2"/>
                      </a:lnTo>
                      <a:lnTo>
                        <a:pt x="78" y="0"/>
                      </a:lnTo>
                      <a:lnTo>
                        <a:pt x="94" y="2"/>
                      </a:lnTo>
                      <a:lnTo>
                        <a:pt x="108" y="6"/>
                      </a:lnTo>
                      <a:lnTo>
                        <a:pt x="122" y="12"/>
                      </a:lnTo>
                      <a:lnTo>
                        <a:pt x="132" y="22"/>
                      </a:lnTo>
                      <a:lnTo>
                        <a:pt x="142" y="32"/>
                      </a:lnTo>
                      <a:lnTo>
                        <a:pt x="150" y="46"/>
                      </a:lnTo>
                      <a:lnTo>
                        <a:pt x="154" y="60"/>
                      </a:lnTo>
                      <a:lnTo>
                        <a:pt x="156" y="74"/>
                      </a:lnTo>
                      <a:close/>
                    </a:path>
                  </a:pathLst>
                </a:custGeom>
                <a:solidFill>
                  <a:srgbClr val="FDD8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" name="Freeform 94"/>
                <p:cNvSpPr>
                  <a:spLocks/>
                </p:cNvSpPr>
                <p:nvPr/>
              </p:nvSpPr>
              <p:spPr bwMode="auto">
                <a:xfrm>
                  <a:off x="4981575" y="3197225"/>
                  <a:ext cx="247650" cy="238125"/>
                </a:xfrm>
                <a:custGeom>
                  <a:avLst/>
                  <a:gdLst>
                    <a:gd name="T0" fmla="*/ 393144320 w 156"/>
                    <a:gd name="T1" fmla="*/ 186491536 h 150"/>
                    <a:gd name="T2" fmla="*/ 393144320 w 156"/>
                    <a:gd name="T3" fmla="*/ 186491536 h 150"/>
                    <a:gd name="T4" fmla="*/ 388104010 w 156"/>
                    <a:gd name="T5" fmla="*/ 226814069 h 150"/>
                    <a:gd name="T6" fmla="*/ 378023389 w 156"/>
                    <a:gd name="T7" fmla="*/ 262096243 h 150"/>
                    <a:gd name="T8" fmla="*/ 357862147 w 156"/>
                    <a:gd name="T9" fmla="*/ 292338105 h 150"/>
                    <a:gd name="T10" fmla="*/ 337700905 w 156"/>
                    <a:gd name="T11" fmla="*/ 322579968 h 150"/>
                    <a:gd name="T12" fmla="*/ 307459041 w 156"/>
                    <a:gd name="T13" fmla="*/ 342741210 h 150"/>
                    <a:gd name="T14" fmla="*/ 272176868 w 156"/>
                    <a:gd name="T15" fmla="*/ 362902452 h 150"/>
                    <a:gd name="T16" fmla="*/ 236894694 w 156"/>
                    <a:gd name="T17" fmla="*/ 372983072 h 150"/>
                    <a:gd name="T18" fmla="*/ 196572160 w 156"/>
                    <a:gd name="T19" fmla="*/ 378023383 h 150"/>
                    <a:gd name="T20" fmla="*/ 196572160 w 156"/>
                    <a:gd name="T21" fmla="*/ 378023383 h 150"/>
                    <a:gd name="T22" fmla="*/ 156249676 w 156"/>
                    <a:gd name="T23" fmla="*/ 372983072 h 150"/>
                    <a:gd name="T24" fmla="*/ 120967502 w 156"/>
                    <a:gd name="T25" fmla="*/ 362902452 h 150"/>
                    <a:gd name="T26" fmla="*/ 90725614 w 156"/>
                    <a:gd name="T27" fmla="*/ 342741210 h 150"/>
                    <a:gd name="T28" fmla="*/ 60483751 w 156"/>
                    <a:gd name="T29" fmla="*/ 322579968 h 150"/>
                    <a:gd name="T30" fmla="*/ 35282186 w 156"/>
                    <a:gd name="T31" fmla="*/ 292338105 h 150"/>
                    <a:gd name="T32" fmla="*/ 20161248 w 156"/>
                    <a:gd name="T33" fmla="*/ 262096243 h 150"/>
                    <a:gd name="T34" fmla="*/ 5040312 w 156"/>
                    <a:gd name="T35" fmla="*/ 226814069 h 150"/>
                    <a:gd name="T36" fmla="*/ 0 w 156"/>
                    <a:gd name="T37" fmla="*/ 186491536 h 150"/>
                    <a:gd name="T38" fmla="*/ 0 w 156"/>
                    <a:gd name="T39" fmla="*/ 186491536 h 150"/>
                    <a:gd name="T40" fmla="*/ 5040312 w 156"/>
                    <a:gd name="T41" fmla="*/ 151209363 h 150"/>
                    <a:gd name="T42" fmla="*/ 20161248 w 156"/>
                    <a:gd name="T43" fmla="*/ 115927190 h 150"/>
                    <a:gd name="T44" fmla="*/ 35282186 w 156"/>
                    <a:gd name="T45" fmla="*/ 85685302 h 150"/>
                    <a:gd name="T46" fmla="*/ 60483751 w 156"/>
                    <a:gd name="T47" fmla="*/ 55443440 h 150"/>
                    <a:gd name="T48" fmla="*/ 90725614 w 156"/>
                    <a:gd name="T49" fmla="*/ 30241875 h 150"/>
                    <a:gd name="T50" fmla="*/ 120967502 w 156"/>
                    <a:gd name="T51" fmla="*/ 15120938 h 150"/>
                    <a:gd name="T52" fmla="*/ 156249676 w 156"/>
                    <a:gd name="T53" fmla="*/ 5040312 h 150"/>
                    <a:gd name="T54" fmla="*/ 196572160 w 156"/>
                    <a:gd name="T55" fmla="*/ 0 h 150"/>
                    <a:gd name="T56" fmla="*/ 196572160 w 156"/>
                    <a:gd name="T57" fmla="*/ 0 h 150"/>
                    <a:gd name="T58" fmla="*/ 236894694 w 156"/>
                    <a:gd name="T59" fmla="*/ 5040312 h 150"/>
                    <a:gd name="T60" fmla="*/ 272176868 w 156"/>
                    <a:gd name="T61" fmla="*/ 15120938 h 150"/>
                    <a:gd name="T62" fmla="*/ 307459041 w 156"/>
                    <a:gd name="T63" fmla="*/ 30241875 h 150"/>
                    <a:gd name="T64" fmla="*/ 337700905 w 156"/>
                    <a:gd name="T65" fmla="*/ 55443440 h 150"/>
                    <a:gd name="T66" fmla="*/ 357862147 w 156"/>
                    <a:gd name="T67" fmla="*/ 85685302 h 150"/>
                    <a:gd name="T68" fmla="*/ 378023389 w 156"/>
                    <a:gd name="T69" fmla="*/ 115927190 h 150"/>
                    <a:gd name="T70" fmla="*/ 388104010 w 156"/>
                    <a:gd name="T71" fmla="*/ 151209363 h 150"/>
                    <a:gd name="T72" fmla="*/ 393144320 w 156"/>
                    <a:gd name="T73" fmla="*/ 186491536 h 150"/>
                    <a:gd name="T74" fmla="*/ 393144320 w 156"/>
                    <a:gd name="T75" fmla="*/ 186491536 h 15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56"/>
                    <a:gd name="T115" fmla="*/ 0 h 150"/>
                    <a:gd name="T116" fmla="*/ 156 w 156"/>
                    <a:gd name="T117" fmla="*/ 150 h 15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56" h="150">
                      <a:moveTo>
                        <a:pt x="156" y="74"/>
                      </a:moveTo>
                      <a:lnTo>
                        <a:pt x="156" y="74"/>
                      </a:lnTo>
                      <a:lnTo>
                        <a:pt x="154" y="90"/>
                      </a:lnTo>
                      <a:lnTo>
                        <a:pt x="150" y="104"/>
                      </a:lnTo>
                      <a:lnTo>
                        <a:pt x="142" y="116"/>
                      </a:lnTo>
                      <a:lnTo>
                        <a:pt x="134" y="128"/>
                      </a:lnTo>
                      <a:lnTo>
                        <a:pt x="122" y="136"/>
                      </a:lnTo>
                      <a:lnTo>
                        <a:pt x="108" y="144"/>
                      </a:lnTo>
                      <a:lnTo>
                        <a:pt x="94" y="148"/>
                      </a:lnTo>
                      <a:lnTo>
                        <a:pt x="78" y="150"/>
                      </a:lnTo>
                      <a:lnTo>
                        <a:pt x="62" y="148"/>
                      </a:lnTo>
                      <a:lnTo>
                        <a:pt x="48" y="144"/>
                      </a:lnTo>
                      <a:lnTo>
                        <a:pt x="36" y="136"/>
                      </a:lnTo>
                      <a:lnTo>
                        <a:pt x="24" y="128"/>
                      </a:lnTo>
                      <a:lnTo>
                        <a:pt x="14" y="116"/>
                      </a:lnTo>
                      <a:lnTo>
                        <a:pt x="8" y="104"/>
                      </a:lnTo>
                      <a:lnTo>
                        <a:pt x="2" y="90"/>
                      </a:lnTo>
                      <a:lnTo>
                        <a:pt x="0" y="74"/>
                      </a:lnTo>
                      <a:lnTo>
                        <a:pt x="2" y="60"/>
                      </a:lnTo>
                      <a:lnTo>
                        <a:pt x="8" y="46"/>
                      </a:lnTo>
                      <a:lnTo>
                        <a:pt x="14" y="34"/>
                      </a:lnTo>
                      <a:lnTo>
                        <a:pt x="24" y="22"/>
                      </a:lnTo>
                      <a:lnTo>
                        <a:pt x="36" y="12"/>
                      </a:lnTo>
                      <a:lnTo>
                        <a:pt x="48" y="6"/>
                      </a:lnTo>
                      <a:lnTo>
                        <a:pt x="62" y="2"/>
                      </a:lnTo>
                      <a:lnTo>
                        <a:pt x="78" y="0"/>
                      </a:lnTo>
                      <a:lnTo>
                        <a:pt x="94" y="2"/>
                      </a:lnTo>
                      <a:lnTo>
                        <a:pt x="108" y="6"/>
                      </a:lnTo>
                      <a:lnTo>
                        <a:pt x="122" y="12"/>
                      </a:lnTo>
                      <a:lnTo>
                        <a:pt x="134" y="22"/>
                      </a:lnTo>
                      <a:lnTo>
                        <a:pt x="142" y="34"/>
                      </a:lnTo>
                      <a:lnTo>
                        <a:pt x="150" y="46"/>
                      </a:lnTo>
                      <a:lnTo>
                        <a:pt x="154" y="60"/>
                      </a:lnTo>
                      <a:lnTo>
                        <a:pt x="156" y="74"/>
                      </a:lnTo>
                      <a:close/>
                    </a:path>
                  </a:pathLst>
                </a:custGeom>
                <a:solidFill>
                  <a:srgbClr val="FDD8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" name="Freeform 95"/>
                <p:cNvSpPr>
                  <a:spLocks noEditPoints="1"/>
                </p:cNvSpPr>
                <p:nvPr/>
              </p:nvSpPr>
              <p:spPr bwMode="auto">
                <a:xfrm>
                  <a:off x="4213225" y="2955925"/>
                  <a:ext cx="596900" cy="320675"/>
                </a:xfrm>
                <a:custGeom>
                  <a:avLst/>
                  <a:gdLst>
                    <a:gd name="T0" fmla="*/ 720764652 w 376"/>
                    <a:gd name="T1" fmla="*/ 65524068 h 202"/>
                    <a:gd name="T2" fmla="*/ 670361543 w 376"/>
                    <a:gd name="T3" fmla="*/ 45362811 h 202"/>
                    <a:gd name="T4" fmla="*/ 493950663 w 376"/>
                    <a:gd name="T5" fmla="*/ 20161250 h 202"/>
                    <a:gd name="T6" fmla="*/ 282257508 w 376"/>
                    <a:gd name="T7" fmla="*/ 0 h 202"/>
                    <a:gd name="T8" fmla="*/ 100806242 w 376"/>
                    <a:gd name="T9" fmla="*/ 0 h 202"/>
                    <a:gd name="T10" fmla="*/ 40322499 w 376"/>
                    <a:gd name="T11" fmla="*/ 10080625 h 202"/>
                    <a:gd name="T12" fmla="*/ 25201561 w 376"/>
                    <a:gd name="T13" fmla="*/ 15120939 h 202"/>
                    <a:gd name="T14" fmla="*/ 10080625 w 376"/>
                    <a:gd name="T15" fmla="*/ 30241878 h 202"/>
                    <a:gd name="T16" fmla="*/ 5040312 w 376"/>
                    <a:gd name="T17" fmla="*/ 70564378 h 202"/>
                    <a:gd name="T18" fmla="*/ 0 w 376"/>
                    <a:gd name="T19" fmla="*/ 151209379 h 202"/>
                    <a:gd name="T20" fmla="*/ 10080625 w 376"/>
                    <a:gd name="T21" fmla="*/ 362902490 h 202"/>
                    <a:gd name="T22" fmla="*/ 15120939 w 376"/>
                    <a:gd name="T23" fmla="*/ 418346010 h 202"/>
                    <a:gd name="T24" fmla="*/ 45362810 w 376"/>
                    <a:gd name="T25" fmla="*/ 453628186 h 202"/>
                    <a:gd name="T26" fmla="*/ 120967510 w 376"/>
                    <a:gd name="T27" fmla="*/ 478829741 h 202"/>
                    <a:gd name="T28" fmla="*/ 211693155 w 376"/>
                    <a:gd name="T29" fmla="*/ 488910363 h 202"/>
                    <a:gd name="T30" fmla="*/ 453628176 w 376"/>
                    <a:gd name="T31" fmla="*/ 509071607 h 202"/>
                    <a:gd name="T32" fmla="*/ 635079367 w 376"/>
                    <a:gd name="T33" fmla="*/ 498990985 h 202"/>
                    <a:gd name="T34" fmla="*/ 715724341 w 376"/>
                    <a:gd name="T35" fmla="*/ 483870052 h 202"/>
                    <a:gd name="T36" fmla="*/ 745966206 w 376"/>
                    <a:gd name="T37" fmla="*/ 473789430 h 202"/>
                    <a:gd name="T38" fmla="*/ 791329004 w 376"/>
                    <a:gd name="T39" fmla="*/ 433466942 h 202"/>
                    <a:gd name="T40" fmla="*/ 801409626 w 376"/>
                    <a:gd name="T41" fmla="*/ 413305599 h 202"/>
                    <a:gd name="T42" fmla="*/ 851812933 w 376"/>
                    <a:gd name="T43" fmla="*/ 292338136 h 202"/>
                    <a:gd name="T44" fmla="*/ 892135420 w 376"/>
                    <a:gd name="T45" fmla="*/ 236894715 h 202"/>
                    <a:gd name="T46" fmla="*/ 932457907 w 376"/>
                    <a:gd name="T47" fmla="*/ 216733471 h 202"/>
                    <a:gd name="T48" fmla="*/ 947578839 w 376"/>
                    <a:gd name="T49" fmla="*/ 120967513 h 202"/>
                    <a:gd name="T50" fmla="*/ 922377285 w 376"/>
                    <a:gd name="T51" fmla="*/ 120967513 h 202"/>
                    <a:gd name="T52" fmla="*/ 791329004 w 376"/>
                    <a:gd name="T53" fmla="*/ 95765933 h 202"/>
                    <a:gd name="T54" fmla="*/ 720764652 w 376"/>
                    <a:gd name="T55" fmla="*/ 65524068 h 202"/>
                    <a:gd name="T56" fmla="*/ 771167761 w 376"/>
                    <a:gd name="T57" fmla="*/ 317539691 h 202"/>
                    <a:gd name="T58" fmla="*/ 756046828 w 376"/>
                    <a:gd name="T59" fmla="*/ 352821868 h 202"/>
                    <a:gd name="T60" fmla="*/ 725804963 w 376"/>
                    <a:gd name="T61" fmla="*/ 403224977 h 202"/>
                    <a:gd name="T62" fmla="*/ 680442165 w 376"/>
                    <a:gd name="T63" fmla="*/ 433466942 h 202"/>
                    <a:gd name="T64" fmla="*/ 670361543 w 376"/>
                    <a:gd name="T65" fmla="*/ 438507253 h 202"/>
                    <a:gd name="T66" fmla="*/ 524192528 w 376"/>
                    <a:gd name="T67" fmla="*/ 453628186 h 202"/>
                    <a:gd name="T68" fmla="*/ 357862171 w 376"/>
                    <a:gd name="T69" fmla="*/ 453628186 h 202"/>
                    <a:gd name="T70" fmla="*/ 141128754 w 376"/>
                    <a:gd name="T71" fmla="*/ 423386321 h 202"/>
                    <a:gd name="T72" fmla="*/ 131048132 w 376"/>
                    <a:gd name="T73" fmla="*/ 418346010 h 202"/>
                    <a:gd name="T74" fmla="*/ 105846578 w 376"/>
                    <a:gd name="T75" fmla="*/ 388104044 h 202"/>
                    <a:gd name="T76" fmla="*/ 100806242 w 376"/>
                    <a:gd name="T77" fmla="*/ 357862179 h 202"/>
                    <a:gd name="T78" fmla="*/ 95765931 w 376"/>
                    <a:gd name="T79" fmla="*/ 141128757 h 202"/>
                    <a:gd name="T80" fmla="*/ 95765931 w 376"/>
                    <a:gd name="T81" fmla="*/ 115927202 h 202"/>
                    <a:gd name="T82" fmla="*/ 110886889 w 376"/>
                    <a:gd name="T83" fmla="*/ 85685311 h 202"/>
                    <a:gd name="T84" fmla="*/ 131048132 w 376"/>
                    <a:gd name="T85" fmla="*/ 65524068 h 202"/>
                    <a:gd name="T86" fmla="*/ 141128754 w 376"/>
                    <a:gd name="T87" fmla="*/ 65524068 h 202"/>
                    <a:gd name="T88" fmla="*/ 307459062 w 376"/>
                    <a:gd name="T89" fmla="*/ 65524068 h 202"/>
                    <a:gd name="T90" fmla="*/ 483870041 w 376"/>
                    <a:gd name="T91" fmla="*/ 80645000 h 202"/>
                    <a:gd name="T92" fmla="*/ 635079367 w 376"/>
                    <a:gd name="T93" fmla="*/ 105846580 h 202"/>
                    <a:gd name="T94" fmla="*/ 725804963 w 376"/>
                    <a:gd name="T95" fmla="*/ 136088446 h 202"/>
                    <a:gd name="T96" fmla="*/ 751006517 w 376"/>
                    <a:gd name="T97" fmla="*/ 146169068 h 202"/>
                    <a:gd name="T98" fmla="*/ 781248382 w 376"/>
                    <a:gd name="T99" fmla="*/ 181451245 h 202"/>
                    <a:gd name="T100" fmla="*/ 791329004 w 376"/>
                    <a:gd name="T101" fmla="*/ 221773782 h 202"/>
                    <a:gd name="T102" fmla="*/ 786288693 w 376"/>
                    <a:gd name="T103" fmla="*/ 282257514 h 202"/>
                    <a:gd name="T104" fmla="*/ 771167761 w 376"/>
                    <a:gd name="T105" fmla="*/ 317539691 h 20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76"/>
                    <a:gd name="T160" fmla="*/ 0 h 202"/>
                    <a:gd name="T161" fmla="*/ 376 w 376"/>
                    <a:gd name="T162" fmla="*/ 202 h 20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76" h="202">
                      <a:moveTo>
                        <a:pt x="286" y="26"/>
                      </a:moveTo>
                      <a:lnTo>
                        <a:pt x="286" y="26"/>
                      </a:lnTo>
                      <a:lnTo>
                        <a:pt x="278" y="22"/>
                      </a:lnTo>
                      <a:lnTo>
                        <a:pt x="266" y="18"/>
                      </a:lnTo>
                      <a:lnTo>
                        <a:pt x="236" y="12"/>
                      </a:lnTo>
                      <a:lnTo>
                        <a:pt x="196" y="8"/>
                      </a:lnTo>
                      <a:lnTo>
                        <a:pt x="154" y="4"/>
                      </a:lnTo>
                      <a:lnTo>
                        <a:pt x="112" y="0"/>
                      </a:lnTo>
                      <a:lnTo>
                        <a:pt x="72" y="0"/>
                      </a:lnTo>
                      <a:lnTo>
                        <a:pt x="40" y="0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0" y="6"/>
                      </a:lnTo>
                      <a:lnTo>
                        <a:pt x="6" y="8"/>
                      </a:lnTo>
                      <a:lnTo>
                        <a:pt x="4" y="12"/>
                      </a:lnTo>
                      <a:lnTo>
                        <a:pt x="2" y="20"/>
                      </a:lnTo>
                      <a:lnTo>
                        <a:pt x="2" y="28"/>
                      </a:lnTo>
                      <a:lnTo>
                        <a:pt x="0" y="60"/>
                      </a:lnTo>
                      <a:lnTo>
                        <a:pt x="2" y="104"/>
                      </a:lnTo>
                      <a:lnTo>
                        <a:pt x="4" y="144"/>
                      </a:lnTo>
                      <a:lnTo>
                        <a:pt x="6" y="166"/>
                      </a:lnTo>
                      <a:lnTo>
                        <a:pt x="10" y="172"/>
                      </a:lnTo>
                      <a:lnTo>
                        <a:pt x="18" y="180"/>
                      </a:lnTo>
                      <a:lnTo>
                        <a:pt x="32" y="186"/>
                      </a:lnTo>
                      <a:lnTo>
                        <a:pt x="48" y="190"/>
                      </a:lnTo>
                      <a:lnTo>
                        <a:pt x="84" y="194"/>
                      </a:lnTo>
                      <a:lnTo>
                        <a:pt x="146" y="200"/>
                      </a:lnTo>
                      <a:lnTo>
                        <a:pt x="180" y="202"/>
                      </a:lnTo>
                      <a:lnTo>
                        <a:pt x="216" y="202"/>
                      </a:lnTo>
                      <a:lnTo>
                        <a:pt x="252" y="198"/>
                      </a:lnTo>
                      <a:lnTo>
                        <a:pt x="284" y="192"/>
                      </a:lnTo>
                      <a:lnTo>
                        <a:pt x="288" y="190"/>
                      </a:lnTo>
                      <a:lnTo>
                        <a:pt x="296" y="188"/>
                      </a:lnTo>
                      <a:lnTo>
                        <a:pt x="308" y="178"/>
                      </a:lnTo>
                      <a:lnTo>
                        <a:pt x="314" y="172"/>
                      </a:lnTo>
                      <a:lnTo>
                        <a:pt x="318" y="164"/>
                      </a:lnTo>
                      <a:lnTo>
                        <a:pt x="328" y="142"/>
                      </a:lnTo>
                      <a:lnTo>
                        <a:pt x="338" y="116"/>
                      </a:lnTo>
                      <a:lnTo>
                        <a:pt x="346" y="104"/>
                      </a:lnTo>
                      <a:lnTo>
                        <a:pt x="354" y="94"/>
                      </a:lnTo>
                      <a:lnTo>
                        <a:pt x="364" y="88"/>
                      </a:lnTo>
                      <a:lnTo>
                        <a:pt x="370" y="86"/>
                      </a:lnTo>
                      <a:lnTo>
                        <a:pt x="376" y="84"/>
                      </a:lnTo>
                      <a:lnTo>
                        <a:pt x="376" y="48"/>
                      </a:lnTo>
                      <a:lnTo>
                        <a:pt x="366" y="48"/>
                      </a:lnTo>
                      <a:lnTo>
                        <a:pt x="342" y="44"/>
                      </a:lnTo>
                      <a:lnTo>
                        <a:pt x="314" y="38"/>
                      </a:lnTo>
                      <a:lnTo>
                        <a:pt x="298" y="32"/>
                      </a:lnTo>
                      <a:lnTo>
                        <a:pt x="286" y="26"/>
                      </a:lnTo>
                      <a:close/>
                      <a:moveTo>
                        <a:pt x="306" y="126"/>
                      </a:moveTo>
                      <a:lnTo>
                        <a:pt x="306" y="126"/>
                      </a:lnTo>
                      <a:lnTo>
                        <a:pt x="300" y="140"/>
                      </a:lnTo>
                      <a:lnTo>
                        <a:pt x="294" y="150"/>
                      </a:lnTo>
                      <a:lnTo>
                        <a:pt x="288" y="160"/>
                      </a:lnTo>
                      <a:lnTo>
                        <a:pt x="280" y="166"/>
                      </a:lnTo>
                      <a:lnTo>
                        <a:pt x="270" y="172"/>
                      </a:lnTo>
                      <a:lnTo>
                        <a:pt x="266" y="174"/>
                      </a:lnTo>
                      <a:lnTo>
                        <a:pt x="238" y="178"/>
                      </a:lnTo>
                      <a:lnTo>
                        <a:pt x="208" y="180"/>
                      </a:lnTo>
                      <a:lnTo>
                        <a:pt x="174" y="180"/>
                      </a:lnTo>
                      <a:lnTo>
                        <a:pt x="142" y="180"/>
                      </a:lnTo>
                      <a:lnTo>
                        <a:pt x="86" y="174"/>
                      </a:lnTo>
                      <a:lnTo>
                        <a:pt x="56" y="168"/>
                      </a:lnTo>
                      <a:lnTo>
                        <a:pt x="52" y="166"/>
                      </a:lnTo>
                      <a:lnTo>
                        <a:pt x="48" y="162"/>
                      </a:lnTo>
                      <a:lnTo>
                        <a:pt x="42" y="154"/>
                      </a:lnTo>
                      <a:lnTo>
                        <a:pt x="40" y="146"/>
                      </a:lnTo>
                      <a:lnTo>
                        <a:pt x="40" y="142"/>
                      </a:lnTo>
                      <a:lnTo>
                        <a:pt x="38" y="56"/>
                      </a:lnTo>
                      <a:lnTo>
                        <a:pt x="38" y="46"/>
                      </a:lnTo>
                      <a:lnTo>
                        <a:pt x="40" y="38"/>
                      </a:lnTo>
                      <a:lnTo>
                        <a:pt x="44" y="34"/>
                      </a:lnTo>
                      <a:lnTo>
                        <a:pt x="46" y="30"/>
                      </a:lnTo>
                      <a:lnTo>
                        <a:pt x="52" y="26"/>
                      </a:lnTo>
                      <a:lnTo>
                        <a:pt x="56" y="26"/>
                      </a:lnTo>
                      <a:lnTo>
                        <a:pt x="88" y="24"/>
                      </a:lnTo>
                      <a:lnTo>
                        <a:pt x="122" y="26"/>
                      </a:lnTo>
                      <a:lnTo>
                        <a:pt x="158" y="28"/>
                      </a:lnTo>
                      <a:lnTo>
                        <a:pt x="192" y="32"/>
                      </a:lnTo>
                      <a:lnTo>
                        <a:pt x="224" y="36"/>
                      </a:lnTo>
                      <a:lnTo>
                        <a:pt x="252" y="42"/>
                      </a:lnTo>
                      <a:lnTo>
                        <a:pt x="274" y="48"/>
                      </a:lnTo>
                      <a:lnTo>
                        <a:pt x="288" y="54"/>
                      </a:lnTo>
                      <a:lnTo>
                        <a:pt x="298" y="58"/>
                      </a:lnTo>
                      <a:lnTo>
                        <a:pt x="304" y="64"/>
                      </a:lnTo>
                      <a:lnTo>
                        <a:pt x="310" y="72"/>
                      </a:lnTo>
                      <a:lnTo>
                        <a:pt x="314" y="80"/>
                      </a:lnTo>
                      <a:lnTo>
                        <a:pt x="314" y="88"/>
                      </a:lnTo>
                      <a:lnTo>
                        <a:pt x="314" y="100"/>
                      </a:lnTo>
                      <a:lnTo>
                        <a:pt x="312" y="112"/>
                      </a:lnTo>
                      <a:lnTo>
                        <a:pt x="306" y="126"/>
                      </a:lnTo>
                      <a:close/>
                    </a:path>
                  </a:pathLst>
                </a:custGeom>
                <a:solidFill>
                  <a:srgbClr val="706A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7" name="Freeform 96"/>
                <p:cNvSpPr>
                  <a:spLocks noEditPoints="1"/>
                </p:cNvSpPr>
                <p:nvPr/>
              </p:nvSpPr>
              <p:spPr bwMode="auto">
                <a:xfrm>
                  <a:off x="4806950" y="2949575"/>
                  <a:ext cx="609600" cy="327025"/>
                </a:xfrm>
                <a:custGeom>
                  <a:avLst/>
                  <a:gdLst>
                    <a:gd name="T0" fmla="*/ 0 w 384"/>
                    <a:gd name="T1" fmla="*/ 221773784 h 206"/>
                    <a:gd name="T2" fmla="*/ 15120939 w 384"/>
                    <a:gd name="T3" fmla="*/ 226814095 h 206"/>
                    <a:gd name="T4" fmla="*/ 55443445 w 384"/>
                    <a:gd name="T5" fmla="*/ 246975339 h 206"/>
                    <a:gd name="T6" fmla="*/ 90725621 w 384"/>
                    <a:gd name="T7" fmla="*/ 302418760 h 206"/>
                    <a:gd name="T8" fmla="*/ 141128755 w 384"/>
                    <a:gd name="T9" fmla="*/ 423386323 h 206"/>
                    <a:gd name="T10" fmla="*/ 151209377 w 384"/>
                    <a:gd name="T11" fmla="*/ 443547567 h 206"/>
                    <a:gd name="T12" fmla="*/ 191531864 w 384"/>
                    <a:gd name="T13" fmla="*/ 483870055 h 206"/>
                    <a:gd name="T14" fmla="*/ 226814090 w 384"/>
                    <a:gd name="T15" fmla="*/ 493950677 h 206"/>
                    <a:gd name="T16" fmla="*/ 307459064 w 384"/>
                    <a:gd name="T17" fmla="*/ 509071610 h 206"/>
                    <a:gd name="T18" fmla="*/ 493950666 w 384"/>
                    <a:gd name="T19" fmla="*/ 519152232 h 206"/>
                    <a:gd name="T20" fmla="*/ 740925900 w 384"/>
                    <a:gd name="T21" fmla="*/ 504031299 h 206"/>
                    <a:gd name="T22" fmla="*/ 836692006 w 384"/>
                    <a:gd name="T23" fmla="*/ 488910366 h 206"/>
                    <a:gd name="T24" fmla="*/ 917336980 w 384"/>
                    <a:gd name="T25" fmla="*/ 463708811 h 206"/>
                    <a:gd name="T26" fmla="*/ 947578846 w 384"/>
                    <a:gd name="T27" fmla="*/ 423386323 h 206"/>
                    <a:gd name="T28" fmla="*/ 957659467 w 384"/>
                    <a:gd name="T29" fmla="*/ 367942803 h 206"/>
                    <a:gd name="T30" fmla="*/ 967740089 w 384"/>
                    <a:gd name="T31" fmla="*/ 156249691 h 206"/>
                    <a:gd name="T32" fmla="*/ 967740089 w 384"/>
                    <a:gd name="T33" fmla="*/ 70564379 h 206"/>
                    <a:gd name="T34" fmla="*/ 962699778 w 384"/>
                    <a:gd name="T35" fmla="*/ 30241878 h 206"/>
                    <a:gd name="T36" fmla="*/ 947578846 w 384"/>
                    <a:gd name="T37" fmla="*/ 15120939 h 206"/>
                    <a:gd name="T38" fmla="*/ 932457913 w 384"/>
                    <a:gd name="T39" fmla="*/ 10080625 h 206"/>
                    <a:gd name="T40" fmla="*/ 871974182 w 384"/>
                    <a:gd name="T41" fmla="*/ 0 h 206"/>
                    <a:gd name="T42" fmla="*/ 680442170 w 384"/>
                    <a:gd name="T43" fmla="*/ 5040313 h 206"/>
                    <a:gd name="T44" fmla="*/ 463708801 w 384"/>
                    <a:gd name="T45" fmla="*/ 25201561 h 206"/>
                    <a:gd name="T46" fmla="*/ 282257509 w 384"/>
                    <a:gd name="T47" fmla="*/ 55443446 h 206"/>
                    <a:gd name="T48" fmla="*/ 231854401 w 384"/>
                    <a:gd name="T49" fmla="*/ 70564379 h 206"/>
                    <a:gd name="T50" fmla="*/ 196572175 w 384"/>
                    <a:gd name="T51" fmla="*/ 90725623 h 206"/>
                    <a:gd name="T52" fmla="*/ 120967511 w 384"/>
                    <a:gd name="T53" fmla="*/ 120967514 h 206"/>
                    <a:gd name="T54" fmla="*/ 25201561 w 384"/>
                    <a:gd name="T55" fmla="*/ 131048136 h 206"/>
                    <a:gd name="T56" fmla="*/ 0 w 384"/>
                    <a:gd name="T57" fmla="*/ 131048136 h 206"/>
                    <a:gd name="T58" fmla="*/ 236894711 w 384"/>
                    <a:gd name="T59" fmla="*/ 141128758 h 206"/>
                    <a:gd name="T60" fmla="*/ 332660618 w 384"/>
                    <a:gd name="T61" fmla="*/ 110886892 h 206"/>
                    <a:gd name="T62" fmla="*/ 483870045 w 384"/>
                    <a:gd name="T63" fmla="*/ 85685312 h 206"/>
                    <a:gd name="T64" fmla="*/ 660280926 w 384"/>
                    <a:gd name="T65" fmla="*/ 65524068 h 206"/>
                    <a:gd name="T66" fmla="*/ 826611186 w 384"/>
                    <a:gd name="T67" fmla="*/ 70564379 h 206"/>
                    <a:gd name="T68" fmla="*/ 836692006 w 384"/>
                    <a:gd name="T69" fmla="*/ 70564379 h 206"/>
                    <a:gd name="T70" fmla="*/ 856853249 w 384"/>
                    <a:gd name="T71" fmla="*/ 85685312 h 206"/>
                    <a:gd name="T72" fmla="*/ 866933871 w 384"/>
                    <a:gd name="T73" fmla="*/ 120967514 h 206"/>
                    <a:gd name="T74" fmla="*/ 871974182 w 384"/>
                    <a:gd name="T75" fmla="*/ 146169069 h 206"/>
                    <a:gd name="T76" fmla="*/ 861893560 w 384"/>
                    <a:gd name="T77" fmla="*/ 367942803 h 206"/>
                    <a:gd name="T78" fmla="*/ 856853249 w 384"/>
                    <a:gd name="T79" fmla="*/ 393144358 h 206"/>
                    <a:gd name="T80" fmla="*/ 831651497 w 384"/>
                    <a:gd name="T81" fmla="*/ 428426634 h 206"/>
                    <a:gd name="T82" fmla="*/ 816530564 w 384"/>
                    <a:gd name="T83" fmla="*/ 433466945 h 206"/>
                    <a:gd name="T84" fmla="*/ 599797195 w 384"/>
                    <a:gd name="T85" fmla="*/ 463708811 h 206"/>
                    <a:gd name="T86" fmla="*/ 433466936 w 384"/>
                    <a:gd name="T87" fmla="*/ 463708811 h 206"/>
                    <a:gd name="T88" fmla="*/ 287297820 w 384"/>
                    <a:gd name="T89" fmla="*/ 443547567 h 206"/>
                    <a:gd name="T90" fmla="*/ 277217199 w 384"/>
                    <a:gd name="T91" fmla="*/ 443547567 h 206"/>
                    <a:gd name="T92" fmla="*/ 236894711 w 384"/>
                    <a:gd name="T93" fmla="*/ 408265291 h 206"/>
                    <a:gd name="T94" fmla="*/ 201612486 w 384"/>
                    <a:gd name="T95" fmla="*/ 362902492 h 206"/>
                    <a:gd name="T96" fmla="*/ 191531864 w 384"/>
                    <a:gd name="T97" fmla="*/ 327620315 h 206"/>
                    <a:gd name="T98" fmla="*/ 171370620 w 384"/>
                    <a:gd name="T99" fmla="*/ 262096272 h 206"/>
                    <a:gd name="T100" fmla="*/ 176410931 w 384"/>
                    <a:gd name="T101" fmla="*/ 206652801 h 206"/>
                    <a:gd name="T102" fmla="*/ 196572175 w 384"/>
                    <a:gd name="T103" fmla="*/ 171370624 h 206"/>
                    <a:gd name="T104" fmla="*/ 236894711 w 384"/>
                    <a:gd name="T105" fmla="*/ 141128758 h 20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84"/>
                    <a:gd name="T160" fmla="*/ 0 h 206"/>
                    <a:gd name="T161" fmla="*/ 384 w 384"/>
                    <a:gd name="T162" fmla="*/ 206 h 20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84" h="206">
                      <a:moveTo>
                        <a:pt x="0" y="52"/>
                      </a:moveTo>
                      <a:lnTo>
                        <a:pt x="0" y="88"/>
                      </a:lnTo>
                      <a:lnTo>
                        <a:pt x="6" y="90"/>
                      </a:lnTo>
                      <a:lnTo>
                        <a:pt x="12" y="92"/>
                      </a:lnTo>
                      <a:lnTo>
                        <a:pt x="22" y="98"/>
                      </a:lnTo>
                      <a:lnTo>
                        <a:pt x="30" y="108"/>
                      </a:lnTo>
                      <a:lnTo>
                        <a:pt x="36" y="120"/>
                      </a:lnTo>
                      <a:lnTo>
                        <a:pt x="46" y="146"/>
                      </a:lnTo>
                      <a:lnTo>
                        <a:pt x="56" y="168"/>
                      </a:lnTo>
                      <a:lnTo>
                        <a:pt x="60" y="176"/>
                      </a:lnTo>
                      <a:lnTo>
                        <a:pt x="66" y="182"/>
                      </a:lnTo>
                      <a:lnTo>
                        <a:pt x="76" y="192"/>
                      </a:lnTo>
                      <a:lnTo>
                        <a:pt x="86" y="194"/>
                      </a:lnTo>
                      <a:lnTo>
                        <a:pt x="90" y="196"/>
                      </a:lnTo>
                      <a:lnTo>
                        <a:pt x="122" y="202"/>
                      </a:lnTo>
                      <a:lnTo>
                        <a:pt x="158" y="206"/>
                      </a:lnTo>
                      <a:lnTo>
                        <a:pt x="196" y="206"/>
                      </a:lnTo>
                      <a:lnTo>
                        <a:pt x="232" y="204"/>
                      </a:lnTo>
                      <a:lnTo>
                        <a:pt x="294" y="200"/>
                      </a:lnTo>
                      <a:lnTo>
                        <a:pt x="332" y="194"/>
                      </a:lnTo>
                      <a:lnTo>
                        <a:pt x="350" y="190"/>
                      </a:lnTo>
                      <a:lnTo>
                        <a:pt x="364" y="184"/>
                      </a:lnTo>
                      <a:lnTo>
                        <a:pt x="372" y="176"/>
                      </a:lnTo>
                      <a:lnTo>
                        <a:pt x="376" y="168"/>
                      </a:lnTo>
                      <a:lnTo>
                        <a:pt x="380" y="146"/>
                      </a:lnTo>
                      <a:lnTo>
                        <a:pt x="382" y="106"/>
                      </a:lnTo>
                      <a:lnTo>
                        <a:pt x="384" y="62"/>
                      </a:lnTo>
                      <a:lnTo>
                        <a:pt x="384" y="28"/>
                      </a:lnTo>
                      <a:lnTo>
                        <a:pt x="384" y="20"/>
                      </a:lnTo>
                      <a:lnTo>
                        <a:pt x="382" y="12"/>
                      </a:lnTo>
                      <a:lnTo>
                        <a:pt x="380" y="8"/>
                      </a:lnTo>
                      <a:lnTo>
                        <a:pt x="376" y="6"/>
                      </a:lnTo>
                      <a:lnTo>
                        <a:pt x="372" y="4"/>
                      </a:lnTo>
                      <a:lnTo>
                        <a:pt x="370" y="4"/>
                      </a:lnTo>
                      <a:lnTo>
                        <a:pt x="346" y="0"/>
                      </a:lnTo>
                      <a:lnTo>
                        <a:pt x="312" y="0"/>
                      </a:lnTo>
                      <a:lnTo>
                        <a:pt x="270" y="2"/>
                      </a:lnTo>
                      <a:lnTo>
                        <a:pt x="226" y="4"/>
                      </a:lnTo>
                      <a:lnTo>
                        <a:pt x="184" y="10"/>
                      </a:lnTo>
                      <a:lnTo>
                        <a:pt x="144" y="14"/>
                      </a:lnTo>
                      <a:lnTo>
                        <a:pt x="112" y="22"/>
                      </a:lnTo>
                      <a:lnTo>
                        <a:pt x="100" y="24"/>
                      </a:lnTo>
                      <a:lnTo>
                        <a:pt x="92" y="28"/>
                      </a:lnTo>
                      <a:lnTo>
                        <a:pt x="78" y="36"/>
                      </a:lnTo>
                      <a:lnTo>
                        <a:pt x="62" y="44"/>
                      </a:lnTo>
                      <a:lnTo>
                        <a:pt x="48" y="48"/>
                      </a:lnTo>
                      <a:lnTo>
                        <a:pt x="32" y="50"/>
                      </a:lnTo>
                      <a:lnTo>
                        <a:pt x="10" y="52"/>
                      </a:lnTo>
                      <a:lnTo>
                        <a:pt x="0" y="52"/>
                      </a:lnTo>
                      <a:close/>
                      <a:moveTo>
                        <a:pt x="94" y="56"/>
                      </a:moveTo>
                      <a:lnTo>
                        <a:pt x="94" y="56"/>
                      </a:lnTo>
                      <a:lnTo>
                        <a:pt x="108" y="50"/>
                      </a:lnTo>
                      <a:lnTo>
                        <a:pt x="132" y="44"/>
                      </a:lnTo>
                      <a:lnTo>
                        <a:pt x="158" y="40"/>
                      </a:lnTo>
                      <a:lnTo>
                        <a:pt x="192" y="34"/>
                      </a:lnTo>
                      <a:lnTo>
                        <a:pt x="226" y="30"/>
                      </a:lnTo>
                      <a:lnTo>
                        <a:pt x="262" y="26"/>
                      </a:lnTo>
                      <a:lnTo>
                        <a:pt x="296" y="26"/>
                      </a:lnTo>
                      <a:lnTo>
                        <a:pt x="328" y="28"/>
                      </a:lnTo>
                      <a:lnTo>
                        <a:pt x="332" y="28"/>
                      </a:lnTo>
                      <a:lnTo>
                        <a:pt x="338" y="30"/>
                      </a:lnTo>
                      <a:lnTo>
                        <a:pt x="340" y="34"/>
                      </a:lnTo>
                      <a:lnTo>
                        <a:pt x="342" y="40"/>
                      </a:lnTo>
                      <a:lnTo>
                        <a:pt x="344" y="48"/>
                      </a:lnTo>
                      <a:lnTo>
                        <a:pt x="346" y="58"/>
                      </a:lnTo>
                      <a:lnTo>
                        <a:pt x="342" y="146"/>
                      </a:lnTo>
                      <a:lnTo>
                        <a:pt x="342" y="148"/>
                      </a:lnTo>
                      <a:lnTo>
                        <a:pt x="340" y="156"/>
                      </a:lnTo>
                      <a:lnTo>
                        <a:pt x="334" y="166"/>
                      </a:lnTo>
                      <a:lnTo>
                        <a:pt x="330" y="170"/>
                      </a:lnTo>
                      <a:lnTo>
                        <a:pt x="324" y="172"/>
                      </a:lnTo>
                      <a:lnTo>
                        <a:pt x="294" y="178"/>
                      </a:lnTo>
                      <a:lnTo>
                        <a:pt x="238" y="184"/>
                      </a:lnTo>
                      <a:lnTo>
                        <a:pt x="206" y="184"/>
                      </a:lnTo>
                      <a:lnTo>
                        <a:pt x="172" y="184"/>
                      </a:lnTo>
                      <a:lnTo>
                        <a:pt x="142" y="182"/>
                      </a:ln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00" y="168"/>
                      </a:lnTo>
                      <a:lnTo>
                        <a:pt x="94" y="162"/>
                      </a:lnTo>
                      <a:lnTo>
                        <a:pt x="86" y="154"/>
                      </a:lnTo>
                      <a:lnTo>
                        <a:pt x="80" y="144"/>
                      </a:lnTo>
                      <a:lnTo>
                        <a:pt x="76" y="130"/>
                      </a:lnTo>
                      <a:lnTo>
                        <a:pt x="70" y="116"/>
                      </a:lnTo>
                      <a:lnTo>
                        <a:pt x="68" y="104"/>
                      </a:lnTo>
                      <a:lnTo>
                        <a:pt x="68" y="92"/>
                      </a:lnTo>
                      <a:lnTo>
                        <a:pt x="70" y="82"/>
                      </a:lnTo>
                      <a:lnTo>
                        <a:pt x="72" y="74"/>
                      </a:lnTo>
                      <a:lnTo>
                        <a:pt x="78" y="68"/>
                      </a:lnTo>
                      <a:lnTo>
                        <a:pt x="86" y="62"/>
                      </a:lnTo>
                      <a:lnTo>
                        <a:pt x="94" y="56"/>
                      </a:lnTo>
                      <a:close/>
                    </a:path>
                  </a:pathLst>
                </a:custGeom>
                <a:solidFill>
                  <a:srgbClr val="706A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8" name="Freeform 97"/>
                <p:cNvSpPr>
                  <a:spLocks/>
                </p:cNvSpPr>
                <p:nvPr/>
              </p:nvSpPr>
              <p:spPr bwMode="auto">
                <a:xfrm>
                  <a:off x="4346575" y="2174875"/>
                  <a:ext cx="1174750" cy="866775"/>
                </a:xfrm>
                <a:custGeom>
                  <a:avLst/>
                  <a:gdLst>
                    <a:gd name="T0" fmla="*/ 40322499 w 740"/>
                    <a:gd name="T1" fmla="*/ 594756807 h 546"/>
                    <a:gd name="T2" fmla="*/ 105846577 w 740"/>
                    <a:gd name="T3" fmla="*/ 710683943 h 546"/>
                    <a:gd name="T4" fmla="*/ 226814087 w 740"/>
                    <a:gd name="T5" fmla="*/ 897175621 h 546"/>
                    <a:gd name="T6" fmla="*/ 342741236 w 740"/>
                    <a:gd name="T7" fmla="*/ 1033263997 h 546"/>
                    <a:gd name="T8" fmla="*/ 483870039 w 740"/>
                    <a:gd name="T9" fmla="*/ 1159271754 h 546"/>
                    <a:gd name="T10" fmla="*/ 640119675 w 740"/>
                    <a:gd name="T11" fmla="*/ 1260077958 h 546"/>
                    <a:gd name="T12" fmla="*/ 730845270 w 740"/>
                    <a:gd name="T13" fmla="*/ 1290319820 h 546"/>
                    <a:gd name="T14" fmla="*/ 821570865 w 740"/>
                    <a:gd name="T15" fmla="*/ 1310481061 h 546"/>
                    <a:gd name="T16" fmla="*/ 917336969 w 740"/>
                    <a:gd name="T17" fmla="*/ 1315521371 h 546"/>
                    <a:gd name="T18" fmla="*/ 856853239 w 740"/>
                    <a:gd name="T19" fmla="*/ 1290319820 h 546"/>
                    <a:gd name="T20" fmla="*/ 725804959 w 740"/>
                    <a:gd name="T21" fmla="*/ 1214715166 h 546"/>
                    <a:gd name="T22" fmla="*/ 609877810 w 740"/>
                    <a:gd name="T23" fmla="*/ 1129029892 h 546"/>
                    <a:gd name="T24" fmla="*/ 544353769 w 740"/>
                    <a:gd name="T25" fmla="*/ 1063505859 h 546"/>
                    <a:gd name="T26" fmla="*/ 493950660 w 740"/>
                    <a:gd name="T27" fmla="*/ 977820585 h 546"/>
                    <a:gd name="T28" fmla="*/ 478829728 w 740"/>
                    <a:gd name="T29" fmla="*/ 937498103 h 546"/>
                    <a:gd name="T30" fmla="*/ 614918121 w 740"/>
                    <a:gd name="T31" fmla="*/ 1033263997 h 546"/>
                    <a:gd name="T32" fmla="*/ 766127446 w 740"/>
                    <a:gd name="T33" fmla="*/ 1123989582 h 546"/>
                    <a:gd name="T34" fmla="*/ 957659456 w 740"/>
                    <a:gd name="T35" fmla="*/ 1219755476 h 546"/>
                    <a:gd name="T36" fmla="*/ 1179433133 w 740"/>
                    <a:gd name="T37" fmla="*/ 1305440751 h 546"/>
                    <a:gd name="T38" fmla="*/ 1411287431 w 740"/>
                    <a:gd name="T39" fmla="*/ 1365924474 h 546"/>
                    <a:gd name="T40" fmla="*/ 1527214581 w 740"/>
                    <a:gd name="T41" fmla="*/ 1376005094 h 546"/>
                    <a:gd name="T42" fmla="*/ 1643141730 w 740"/>
                    <a:gd name="T43" fmla="*/ 1370964784 h 546"/>
                    <a:gd name="T44" fmla="*/ 1754028965 w 740"/>
                    <a:gd name="T45" fmla="*/ 1350803543 h 546"/>
                    <a:gd name="T46" fmla="*/ 1864915803 w 740"/>
                    <a:gd name="T47" fmla="*/ 1315521371 h 546"/>
                    <a:gd name="T48" fmla="*/ 1839714249 w 740"/>
                    <a:gd name="T49" fmla="*/ 1300400440 h 546"/>
                    <a:gd name="T50" fmla="*/ 1784270830 w 740"/>
                    <a:gd name="T51" fmla="*/ 1249997338 h 546"/>
                    <a:gd name="T52" fmla="*/ 1708666168 w 740"/>
                    <a:gd name="T53" fmla="*/ 1154231443 h 546"/>
                    <a:gd name="T54" fmla="*/ 1648182041 w 740"/>
                    <a:gd name="T55" fmla="*/ 997981826 h 546"/>
                    <a:gd name="T56" fmla="*/ 1612899865 w 740"/>
                    <a:gd name="T57" fmla="*/ 877014380 h 546"/>
                    <a:gd name="T58" fmla="*/ 1557456446 w 740"/>
                    <a:gd name="T59" fmla="*/ 725804874 h 546"/>
                    <a:gd name="T60" fmla="*/ 1476811472 w 740"/>
                    <a:gd name="T61" fmla="*/ 559474636 h 546"/>
                    <a:gd name="T62" fmla="*/ 1365924634 w 740"/>
                    <a:gd name="T63" fmla="*/ 388103988 h 546"/>
                    <a:gd name="T64" fmla="*/ 1219755619 w 740"/>
                    <a:gd name="T65" fmla="*/ 226814060 h 546"/>
                    <a:gd name="T66" fmla="*/ 1129030024 w 740"/>
                    <a:gd name="T67" fmla="*/ 161289977 h 546"/>
                    <a:gd name="T68" fmla="*/ 1033264118 w 740"/>
                    <a:gd name="T69" fmla="*/ 100806230 h 546"/>
                    <a:gd name="T70" fmla="*/ 922377280 w 740"/>
                    <a:gd name="T71" fmla="*/ 55443438 h 546"/>
                    <a:gd name="T72" fmla="*/ 801409622 w 740"/>
                    <a:gd name="T73" fmla="*/ 20161247 h 546"/>
                    <a:gd name="T74" fmla="*/ 670361540 w 740"/>
                    <a:gd name="T75" fmla="*/ 0 h 546"/>
                    <a:gd name="T76" fmla="*/ 524192525 w 740"/>
                    <a:gd name="T77" fmla="*/ 0 h 546"/>
                    <a:gd name="T78" fmla="*/ 458668485 w 740"/>
                    <a:gd name="T79" fmla="*/ 5040312 h 546"/>
                    <a:gd name="T80" fmla="*/ 342741236 w 740"/>
                    <a:gd name="T81" fmla="*/ 25201557 h 546"/>
                    <a:gd name="T82" fmla="*/ 246975330 w 740"/>
                    <a:gd name="T83" fmla="*/ 55443438 h 546"/>
                    <a:gd name="T84" fmla="*/ 171370618 w 740"/>
                    <a:gd name="T85" fmla="*/ 90725609 h 546"/>
                    <a:gd name="T86" fmla="*/ 110886888 w 740"/>
                    <a:gd name="T87" fmla="*/ 136088426 h 546"/>
                    <a:gd name="T88" fmla="*/ 65524066 w 740"/>
                    <a:gd name="T89" fmla="*/ 181451218 h 546"/>
                    <a:gd name="T90" fmla="*/ 25201560 w 740"/>
                    <a:gd name="T91" fmla="*/ 262096232 h 546"/>
                    <a:gd name="T92" fmla="*/ 0 w 740"/>
                    <a:gd name="T93" fmla="*/ 367942747 h 546"/>
                    <a:gd name="T94" fmla="*/ 5040312 w 740"/>
                    <a:gd name="T95" fmla="*/ 468749051 h 546"/>
                    <a:gd name="T96" fmla="*/ 30241877 w 740"/>
                    <a:gd name="T97" fmla="*/ 574595567 h 546"/>
                    <a:gd name="T98" fmla="*/ 40322499 w 740"/>
                    <a:gd name="T99" fmla="*/ 594756807 h 54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740"/>
                    <a:gd name="T151" fmla="*/ 0 h 546"/>
                    <a:gd name="T152" fmla="*/ 740 w 740"/>
                    <a:gd name="T153" fmla="*/ 546 h 54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740" h="546">
                      <a:moveTo>
                        <a:pt x="16" y="236"/>
                      </a:moveTo>
                      <a:lnTo>
                        <a:pt x="16" y="236"/>
                      </a:lnTo>
                      <a:lnTo>
                        <a:pt x="22" y="250"/>
                      </a:lnTo>
                      <a:lnTo>
                        <a:pt x="42" y="282"/>
                      </a:lnTo>
                      <a:lnTo>
                        <a:pt x="72" y="330"/>
                      </a:lnTo>
                      <a:lnTo>
                        <a:pt x="90" y="356"/>
                      </a:lnTo>
                      <a:lnTo>
                        <a:pt x="112" y="384"/>
                      </a:lnTo>
                      <a:lnTo>
                        <a:pt x="136" y="410"/>
                      </a:lnTo>
                      <a:lnTo>
                        <a:pt x="162" y="436"/>
                      </a:lnTo>
                      <a:lnTo>
                        <a:pt x="192" y="460"/>
                      </a:lnTo>
                      <a:lnTo>
                        <a:pt x="222" y="482"/>
                      </a:lnTo>
                      <a:lnTo>
                        <a:pt x="254" y="500"/>
                      </a:lnTo>
                      <a:lnTo>
                        <a:pt x="272" y="506"/>
                      </a:lnTo>
                      <a:lnTo>
                        <a:pt x="290" y="512"/>
                      </a:lnTo>
                      <a:lnTo>
                        <a:pt x="308" y="518"/>
                      </a:lnTo>
                      <a:lnTo>
                        <a:pt x="326" y="520"/>
                      </a:lnTo>
                      <a:lnTo>
                        <a:pt x="344" y="522"/>
                      </a:lnTo>
                      <a:lnTo>
                        <a:pt x="364" y="522"/>
                      </a:lnTo>
                      <a:lnTo>
                        <a:pt x="340" y="512"/>
                      </a:lnTo>
                      <a:lnTo>
                        <a:pt x="316" y="500"/>
                      </a:lnTo>
                      <a:lnTo>
                        <a:pt x="288" y="482"/>
                      </a:lnTo>
                      <a:lnTo>
                        <a:pt x="258" y="462"/>
                      </a:lnTo>
                      <a:lnTo>
                        <a:pt x="242" y="448"/>
                      </a:lnTo>
                      <a:lnTo>
                        <a:pt x="230" y="436"/>
                      </a:lnTo>
                      <a:lnTo>
                        <a:pt x="216" y="422"/>
                      </a:lnTo>
                      <a:lnTo>
                        <a:pt x="206" y="406"/>
                      </a:lnTo>
                      <a:lnTo>
                        <a:pt x="196" y="388"/>
                      </a:lnTo>
                      <a:lnTo>
                        <a:pt x="190" y="372"/>
                      </a:lnTo>
                      <a:lnTo>
                        <a:pt x="204" y="382"/>
                      </a:lnTo>
                      <a:lnTo>
                        <a:pt x="244" y="410"/>
                      </a:lnTo>
                      <a:lnTo>
                        <a:pt x="272" y="426"/>
                      </a:lnTo>
                      <a:lnTo>
                        <a:pt x="304" y="446"/>
                      </a:lnTo>
                      <a:lnTo>
                        <a:pt x="342" y="466"/>
                      </a:lnTo>
                      <a:lnTo>
                        <a:pt x="380" y="484"/>
                      </a:lnTo>
                      <a:lnTo>
                        <a:pt x="422" y="502"/>
                      </a:lnTo>
                      <a:lnTo>
                        <a:pt x="468" y="518"/>
                      </a:lnTo>
                      <a:lnTo>
                        <a:pt x="512" y="532"/>
                      </a:lnTo>
                      <a:lnTo>
                        <a:pt x="560" y="542"/>
                      </a:lnTo>
                      <a:lnTo>
                        <a:pt x="582" y="544"/>
                      </a:lnTo>
                      <a:lnTo>
                        <a:pt x="606" y="546"/>
                      </a:lnTo>
                      <a:lnTo>
                        <a:pt x="628" y="546"/>
                      </a:lnTo>
                      <a:lnTo>
                        <a:pt x="652" y="544"/>
                      </a:lnTo>
                      <a:lnTo>
                        <a:pt x="674" y="542"/>
                      </a:lnTo>
                      <a:lnTo>
                        <a:pt x="696" y="536"/>
                      </a:lnTo>
                      <a:lnTo>
                        <a:pt x="718" y="530"/>
                      </a:lnTo>
                      <a:lnTo>
                        <a:pt x="740" y="522"/>
                      </a:lnTo>
                      <a:lnTo>
                        <a:pt x="730" y="516"/>
                      </a:lnTo>
                      <a:lnTo>
                        <a:pt x="720" y="508"/>
                      </a:lnTo>
                      <a:lnTo>
                        <a:pt x="708" y="496"/>
                      </a:lnTo>
                      <a:lnTo>
                        <a:pt x="694" y="480"/>
                      </a:lnTo>
                      <a:lnTo>
                        <a:pt x="678" y="458"/>
                      </a:lnTo>
                      <a:lnTo>
                        <a:pt x="666" y="430"/>
                      </a:lnTo>
                      <a:lnTo>
                        <a:pt x="654" y="396"/>
                      </a:lnTo>
                      <a:lnTo>
                        <a:pt x="640" y="348"/>
                      </a:lnTo>
                      <a:lnTo>
                        <a:pt x="630" y="320"/>
                      </a:lnTo>
                      <a:lnTo>
                        <a:pt x="618" y="288"/>
                      </a:lnTo>
                      <a:lnTo>
                        <a:pt x="602" y="256"/>
                      </a:lnTo>
                      <a:lnTo>
                        <a:pt x="586" y="222"/>
                      </a:lnTo>
                      <a:lnTo>
                        <a:pt x="566" y="186"/>
                      </a:lnTo>
                      <a:lnTo>
                        <a:pt x="542" y="154"/>
                      </a:lnTo>
                      <a:lnTo>
                        <a:pt x="514" y="120"/>
                      </a:lnTo>
                      <a:lnTo>
                        <a:pt x="484" y="90"/>
                      </a:lnTo>
                      <a:lnTo>
                        <a:pt x="466" y="76"/>
                      </a:lnTo>
                      <a:lnTo>
                        <a:pt x="448" y="64"/>
                      </a:lnTo>
                      <a:lnTo>
                        <a:pt x="430" y="52"/>
                      </a:lnTo>
                      <a:lnTo>
                        <a:pt x="410" y="40"/>
                      </a:lnTo>
                      <a:lnTo>
                        <a:pt x="388" y="30"/>
                      </a:lnTo>
                      <a:lnTo>
                        <a:pt x="366" y="22"/>
                      </a:lnTo>
                      <a:lnTo>
                        <a:pt x="344" y="14"/>
                      </a:lnTo>
                      <a:lnTo>
                        <a:pt x="318" y="8"/>
                      </a:lnTo>
                      <a:lnTo>
                        <a:pt x="292" y="4"/>
                      </a:lnTo>
                      <a:lnTo>
                        <a:pt x="266" y="0"/>
                      </a:lnTo>
                      <a:lnTo>
                        <a:pt x="236" y="0"/>
                      </a:lnTo>
                      <a:lnTo>
                        <a:pt x="208" y="0"/>
                      </a:lnTo>
                      <a:lnTo>
                        <a:pt x="182" y="2"/>
                      </a:lnTo>
                      <a:lnTo>
                        <a:pt x="158" y="6"/>
                      </a:lnTo>
                      <a:lnTo>
                        <a:pt x="136" y="10"/>
                      </a:lnTo>
                      <a:lnTo>
                        <a:pt x="116" y="16"/>
                      </a:lnTo>
                      <a:lnTo>
                        <a:pt x="98" y="22"/>
                      </a:lnTo>
                      <a:lnTo>
                        <a:pt x="82" y="28"/>
                      </a:lnTo>
                      <a:lnTo>
                        <a:pt x="68" y="36"/>
                      </a:lnTo>
                      <a:lnTo>
                        <a:pt x="56" y="44"/>
                      </a:lnTo>
                      <a:lnTo>
                        <a:pt x="44" y="54"/>
                      </a:lnTo>
                      <a:lnTo>
                        <a:pt x="34" y="62"/>
                      </a:lnTo>
                      <a:lnTo>
                        <a:pt x="26" y="72"/>
                      </a:lnTo>
                      <a:lnTo>
                        <a:pt x="20" y="82"/>
                      </a:lnTo>
                      <a:lnTo>
                        <a:pt x="10" y="104"/>
                      </a:lnTo>
                      <a:lnTo>
                        <a:pt x="4" y="124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2" y="186"/>
                      </a:lnTo>
                      <a:lnTo>
                        <a:pt x="6" y="202"/>
                      </a:lnTo>
                      <a:lnTo>
                        <a:pt x="12" y="228"/>
                      </a:lnTo>
                      <a:lnTo>
                        <a:pt x="16" y="236"/>
                      </a:lnTo>
                      <a:close/>
                    </a:path>
                  </a:pathLst>
                </a:custGeom>
                <a:solidFill>
                  <a:srgbClr val="B39B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9" name="Freeform 98"/>
                <p:cNvSpPr>
                  <a:spLocks/>
                </p:cNvSpPr>
                <p:nvPr/>
              </p:nvSpPr>
              <p:spPr bwMode="auto">
                <a:xfrm>
                  <a:off x="4260850" y="2555875"/>
                  <a:ext cx="339725" cy="387350"/>
                </a:xfrm>
                <a:custGeom>
                  <a:avLst/>
                  <a:gdLst>
                    <a:gd name="T0" fmla="*/ 252015652 w 214"/>
                    <a:gd name="T1" fmla="*/ 10080626 h 244"/>
                    <a:gd name="T2" fmla="*/ 252015652 w 214"/>
                    <a:gd name="T3" fmla="*/ 10080626 h 244"/>
                    <a:gd name="T4" fmla="*/ 252015652 w 214"/>
                    <a:gd name="T5" fmla="*/ 75604693 h 244"/>
                    <a:gd name="T6" fmla="*/ 262096274 w 214"/>
                    <a:gd name="T7" fmla="*/ 151209387 h 244"/>
                    <a:gd name="T8" fmla="*/ 282257519 w 214"/>
                    <a:gd name="T9" fmla="*/ 236894727 h 244"/>
                    <a:gd name="T10" fmla="*/ 297378452 w 214"/>
                    <a:gd name="T11" fmla="*/ 287297840 h 244"/>
                    <a:gd name="T12" fmla="*/ 312499385 w 214"/>
                    <a:gd name="T13" fmla="*/ 337700952 h 244"/>
                    <a:gd name="T14" fmla="*/ 337700940 w 214"/>
                    <a:gd name="T15" fmla="*/ 388104065 h 244"/>
                    <a:gd name="T16" fmla="*/ 362902496 w 214"/>
                    <a:gd name="T17" fmla="*/ 438507276 h 244"/>
                    <a:gd name="T18" fmla="*/ 398184673 w 214"/>
                    <a:gd name="T19" fmla="*/ 488910389 h 244"/>
                    <a:gd name="T20" fmla="*/ 438507261 w 214"/>
                    <a:gd name="T21" fmla="*/ 534273190 h 244"/>
                    <a:gd name="T22" fmla="*/ 483870060 w 214"/>
                    <a:gd name="T23" fmla="*/ 574595680 h 244"/>
                    <a:gd name="T24" fmla="*/ 539313482 w 214"/>
                    <a:gd name="T25" fmla="*/ 614918170 h 244"/>
                    <a:gd name="T26" fmla="*/ 539313482 w 214"/>
                    <a:gd name="T27" fmla="*/ 614918170 h 244"/>
                    <a:gd name="T28" fmla="*/ 468749127 w 214"/>
                    <a:gd name="T29" fmla="*/ 594756925 h 244"/>
                    <a:gd name="T30" fmla="*/ 398184673 w 214"/>
                    <a:gd name="T31" fmla="*/ 564515057 h 244"/>
                    <a:gd name="T32" fmla="*/ 312499385 w 214"/>
                    <a:gd name="T33" fmla="*/ 524192567 h 244"/>
                    <a:gd name="T34" fmla="*/ 221773786 w 214"/>
                    <a:gd name="T35" fmla="*/ 473789455 h 244"/>
                    <a:gd name="T36" fmla="*/ 176410937 w 214"/>
                    <a:gd name="T37" fmla="*/ 443547587 h 244"/>
                    <a:gd name="T38" fmla="*/ 136088448 w 214"/>
                    <a:gd name="T39" fmla="*/ 408265310 h 244"/>
                    <a:gd name="T40" fmla="*/ 95765935 w 214"/>
                    <a:gd name="T41" fmla="*/ 372983131 h 244"/>
                    <a:gd name="T42" fmla="*/ 65524069 w 214"/>
                    <a:gd name="T43" fmla="*/ 332660641 h 244"/>
                    <a:gd name="T44" fmla="*/ 35282190 w 214"/>
                    <a:gd name="T45" fmla="*/ 292338151 h 244"/>
                    <a:gd name="T46" fmla="*/ 10080625 w 214"/>
                    <a:gd name="T47" fmla="*/ 246975350 h 244"/>
                    <a:gd name="T48" fmla="*/ 10080625 w 214"/>
                    <a:gd name="T49" fmla="*/ 246975350 h 244"/>
                    <a:gd name="T50" fmla="*/ 0 w 214"/>
                    <a:gd name="T51" fmla="*/ 206652810 h 244"/>
                    <a:gd name="T52" fmla="*/ 0 w 214"/>
                    <a:gd name="T53" fmla="*/ 176410943 h 244"/>
                    <a:gd name="T54" fmla="*/ 0 w 214"/>
                    <a:gd name="T55" fmla="*/ 146169076 h 244"/>
                    <a:gd name="T56" fmla="*/ 15120939 w 214"/>
                    <a:gd name="T57" fmla="*/ 115927208 h 244"/>
                    <a:gd name="T58" fmla="*/ 30241879 w 214"/>
                    <a:gd name="T59" fmla="*/ 90725627 h 244"/>
                    <a:gd name="T60" fmla="*/ 50403123 w 214"/>
                    <a:gd name="T61" fmla="*/ 70564382 h 244"/>
                    <a:gd name="T62" fmla="*/ 70564380 w 214"/>
                    <a:gd name="T63" fmla="*/ 50403125 h 244"/>
                    <a:gd name="T64" fmla="*/ 95765935 w 214"/>
                    <a:gd name="T65" fmla="*/ 35282191 h 244"/>
                    <a:gd name="T66" fmla="*/ 146169070 w 214"/>
                    <a:gd name="T67" fmla="*/ 10080626 h 244"/>
                    <a:gd name="T68" fmla="*/ 196572181 w 214"/>
                    <a:gd name="T69" fmla="*/ 0 h 244"/>
                    <a:gd name="T70" fmla="*/ 231854408 w 214"/>
                    <a:gd name="T71" fmla="*/ 0 h 244"/>
                    <a:gd name="T72" fmla="*/ 246975341 w 214"/>
                    <a:gd name="T73" fmla="*/ 0 h 244"/>
                    <a:gd name="T74" fmla="*/ 252015652 w 214"/>
                    <a:gd name="T75" fmla="*/ 10080626 h 244"/>
                    <a:gd name="T76" fmla="*/ 252015652 w 214"/>
                    <a:gd name="T77" fmla="*/ 10080626 h 24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214"/>
                    <a:gd name="T118" fmla="*/ 0 h 244"/>
                    <a:gd name="T119" fmla="*/ 214 w 214"/>
                    <a:gd name="T120" fmla="*/ 244 h 24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214" h="244">
                      <a:moveTo>
                        <a:pt x="100" y="4"/>
                      </a:moveTo>
                      <a:lnTo>
                        <a:pt x="100" y="4"/>
                      </a:lnTo>
                      <a:lnTo>
                        <a:pt x="100" y="30"/>
                      </a:lnTo>
                      <a:lnTo>
                        <a:pt x="104" y="60"/>
                      </a:lnTo>
                      <a:lnTo>
                        <a:pt x="112" y="94"/>
                      </a:lnTo>
                      <a:lnTo>
                        <a:pt x="118" y="114"/>
                      </a:lnTo>
                      <a:lnTo>
                        <a:pt x="124" y="134"/>
                      </a:lnTo>
                      <a:lnTo>
                        <a:pt x="134" y="154"/>
                      </a:lnTo>
                      <a:lnTo>
                        <a:pt x="144" y="174"/>
                      </a:lnTo>
                      <a:lnTo>
                        <a:pt x="158" y="194"/>
                      </a:lnTo>
                      <a:lnTo>
                        <a:pt x="174" y="212"/>
                      </a:lnTo>
                      <a:lnTo>
                        <a:pt x="192" y="228"/>
                      </a:lnTo>
                      <a:lnTo>
                        <a:pt x="214" y="244"/>
                      </a:lnTo>
                      <a:lnTo>
                        <a:pt x="186" y="236"/>
                      </a:lnTo>
                      <a:lnTo>
                        <a:pt x="158" y="224"/>
                      </a:lnTo>
                      <a:lnTo>
                        <a:pt x="124" y="208"/>
                      </a:lnTo>
                      <a:lnTo>
                        <a:pt x="88" y="188"/>
                      </a:lnTo>
                      <a:lnTo>
                        <a:pt x="70" y="176"/>
                      </a:lnTo>
                      <a:lnTo>
                        <a:pt x="54" y="162"/>
                      </a:lnTo>
                      <a:lnTo>
                        <a:pt x="38" y="148"/>
                      </a:lnTo>
                      <a:lnTo>
                        <a:pt x="26" y="132"/>
                      </a:lnTo>
                      <a:lnTo>
                        <a:pt x="14" y="116"/>
                      </a:lnTo>
                      <a:lnTo>
                        <a:pt x="4" y="98"/>
                      </a:lnTo>
                      <a:lnTo>
                        <a:pt x="0" y="82"/>
                      </a:lnTo>
                      <a:lnTo>
                        <a:pt x="0" y="70"/>
                      </a:lnTo>
                      <a:lnTo>
                        <a:pt x="0" y="58"/>
                      </a:lnTo>
                      <a:lnTo>
                        <a:pt x="6" y="46"/>
                      </a:lnTo>
                      <a:lnTo>
                        <a:pt x="12" y="36"/>
                      </a:lnTo>
                      <a:lnTo>
                        <a:pt x="20" y="28"/>
                      </a:lnTo>
                      <a:lnTo>
                        <a:pt x="28" y="20"/>
                      </a:lnTo>
                      <a:lnTo>
                        <a:pt x="38" y="14"/>
                      </a:lnTo>
                      <a:lnTo>
                        <a:pt x="58" y="4"/>
                      </a:lnTo>
                      <a:lnTo>
                        <a:pt x="78" y="0"/>
                      </a:lnTo>
                      <a:lnTo>
                        <a:pt x="92" y="0"/>
                      </a:lnTo>
                      <a:lnTo>
                        <a:pt x="98" y="0"/>
                      </a:lnTo>
                      <a:lnTo>
                        <a:pt x="100" y="4"/>
                      </a:lnTo>
                      <a:close/>
                    </a:path>
                  </a:pathLst>
                </a:custGeom>
                <a:solidFill>
                  <a:srgbClr val="B39B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" name="Freeform 99"/>
                <p:cNvSpPr>
                  <a:spLocks/>
                </p:cNvSpPr>
                <p:nvPr/>
              </p:nvSpPr>
              <p:spPr bwMode="auto">
                <a:xfrm>
                  <a:off x="4638675" y="2301875"/>
                  <a:ext cx="641350" cy="495300"/>
                </a:xfrm>
                <a:custGeom>
                  <a:avLst/>
                  <a:gdLst>
                    <a:gd name="T0" fmla="*/ 252015648 w 404"/>
                    <a:gd name="T1" fmla="*/ 710683983 h 312"/>
                    <a:gd name="T2" fmla="*/ 317539691 w 404"/>
                    <a:gd name="T3" fmla="*/ 720764604 h 312"/>
                    <a:gd name="T4" fmla="*/ 398184666 w 404"/>
                    <a:gd name="T5" fmla="*/ 735885536 h 312"/>
                    <a:gd name="T6" fmla="*/ 408265288 w 404"/>
                    <a:gd name="T7" fmla="*/ 700603362 h 312"/>
                    <a:gd name="T8" fmla="*/ 443547564 w 404"/>
                    <a:gd name="T9" fmla="*/ 614918083 h 312"/>
                    <a:gd name="T10" fmla="*/ 504031296 w 404"/>
                    <a:gd name="T11" fmla="*/ 559474667 h 312"/>
                    <a:gd name="T12" fmla="*/ 544353784 w 404"/>
                    <a:gd name="T13" fmla="*/ 554434357 h 312"/>
                    <a:gd name="T14" fmla="*/ 509071607 w 404"/>
                    <a:gd name="T15" fmla="*/ 483870009 h 312"/>
                    <a:gd name="T16" fmla="*/ 665321247 w 404"/>
                    <a:gd name="T17" fmla="*/ 574595599 h 312"/>
                    <a:gd name="T18" fmla="*/ 594756894 w 404"/>
                    <a:gd name="T19" fmla="*/ 423386283 h 312"/>
                    <a:gd name="T20" fmla="*/ 690522802 w 404"/>
                    <a:gd name="T21" fmla="*/ 463708767 h 312"/>
                    <a:gd name="T22" fmla="*/ 730845290 w 404"/>
                    <a:gd name="T23" fmla="*/ 448587835 h 312"/>
                    <a:gd name="T24" fmla="*/ 831651510 w 404"/>
                    <a:gd name="T25" fmla="*/ 534273114 h 312"/>
                    <a:gd name="T26" fmla="*/ 761087156 w 404"/>
                    <a:gd name="T27" fmla="*/ 367942768 h 312"/>
                    <a:gd name="T28" fmla="*/ 756046845 w 404"/>
                    <a:gd name="T29" fmla="*/ 337700905 h 312"/>
                    <a:gd name="T30" fmla="*/ 907256373 w 404"/>
                    <a:gd name="T31" fmla="*/ 498990941 h 312"/>
                    <a:gd name="T32" fmla="*/ 882054818 w 404"/>
                    <a:gd name="T33" fmla="*/ 393144320 h 312"/>
                    <a:gd name="T34" fmla="*/ 831651510 w 404"/>
                    <a:gd name="T35" fmla="*/ 312499352 h 312"/>
                    <a:gd name="T36" fmla="*/ 826611199 w 404"/>
                    <a:gd name="T37" fmla="*/ 252015626 h 312"/>
                    <a:gd name="T38" fmla="*/ 861893574 w 404"/>
                    <a:gd name="T39" fmla="*/ 272176868 h 312"/>
                    <a:gd name="T40" fmla="*/ 967740104 w 404"/>
                    <a:gd name="T41" fmla="*/ 418345972 h 312"/>
                    <a:gd name="T42" fmla="*/ 907256373 w 404"/>
                    <a:gd name="T43" fmla="*/ 201612471 h 312"/>
                    <a:gd name="T44" fmla="*/ 871974196 w 404"/>
                    <a:gd name="T45" fmla="*/ 141128744 h 312"/>
                    <a:gd name="T46" fmla="*/ 907256373 w 404"/>
                    <a:gd name="T47" fmla="*/ 141128744 h 312"/>
                    <a:gd name="T48" fmla="*/ 997981970 w 404"/>
                    <a:gd name="T49" fmla="*/ 231854384 h 312"/>
                    <a:gd name="T50" fmla="*/ 967740104 w 404"/>
                    <a:gd name="T51" fmla="*/ 161289987 h 312"/>
                    <a:gd name="T52" fmla="*/ 836692019 w 404"/>
                    <a:gd name="T53" fmla="*/ 10080624 h 312"/>
                    <a:gd name="T54" fmla="*/ 887095129 w 404"/>
                    <a:gd name="T55" fmla="*/ 95765925 h 312"/>
                    <a:gd name="T56" fmla="*/ 871974196 w 404"/>
                    <a:gd name="T57" fmla="*/ 90725614 h 312"/>
                    <a:gd name="T58" fmla="*/ 740925912 w 404"/>
                    <a:gd name="T59" fmla="*/ 0 h 312"/>
                    <a:gd name="T60" fmla="*/ 796369333 w 404"/>
                    <a:gd name="T61" fmla="*/ 100806235 h 312"/>
                    <a:gd name="T62" fmla="*/ 816530577 w 404"/>
                    <a:gd name="T63" fmla="*/ 151209365 h 312"/>
                    <a:gd name="T64" fmla="*/ 715724357 w 404"/>
                    <a:gd name="T65" fmla="*/ 80644993 h 312"/>
                    <a:gd name="T66" fmla="*/ 619958449 w 404"/>
                    <a:gd name="T67" fmla="*/ 40322497 h 312"/>
                    <a:gd name="T68" fmla="*/ 715724357 w 404"/>
                    <a:gd name="T69" fmla="*/ 146169055 h 312"/>
                    <a:gd name="T70" fmla="*/ 665321247 w 404"/>
                    <a:gd name="T71" fmla="*/ 126007813 h 312"/>
                    <a:gd name="T72" fmla="*/ 645160003 w 404"/>
                    <a:gd name="T73" fmla="*/ 120967502 h 312"/>
                    <a:gd name="T74" fmla="*/ 685482491 w 404"/>
                    <a:gd name="T75" fmla="*/ 181451229 h 312"/>
                    <a:gd name="T76" fmla="*/ 675401869 w 404"/>
                    <a:gd name="T77" fmla="*/ 241935005 h 312"/>
                    <a:gd name="T78" fmla="*/ 640119693 w 404"/>
                    <a:gd name="T79" fmla="*/ 231854384 h 312"/>
                    <a:gd name="T80" fmla="*/ 423386321 w 404"/>
                    <a:gd name="T81" fmla="*/ 131048123 h 312"/>
                    <a:gd name="T82" fmla="*/ 564515028 w 404"/>
                    <a:gd name="T83" fmla="*/ 252015626 h 312"/>
                    <a:gd name="T84" fmla="*/ 564515028 w 404"/>
                    <a:gd name="T85" fmla="*/ 272176868 h 312"/>
                    <a:gd name="T86" fmla="*/ 448587875 w 404"/>
                    <a:gd name="T87" fmla="*/ 231854384 h 312"/>
                    <a:gd name="T88" fmla="*/ 448587875 w 404"/>
                    <a:gd name="T89" fmla="*/ 241935005 h 312"/>
                    <a:gd name="T90" fmla="*/ 524192540 w 404"/>
                    <a:gd name="T91" fmla="*/ 312499352 h 312"/>
                    <a:gd name="T92" fmla="*/ 408265288 w 404"/>
                    <a:gd name="T93" fmla="*/ 302418731 h 312"/>
                    <a:gd name="T94" fmla="*/ 322580002 w 404"/>
                    <a:gd name="T95" fmla="*/ 267136557 h 312"/>
                    <a:gd name="T96" fmla="*/ 342741246 w 404"/>
                    <a:gd name="T97" fmla="*/ 302418731 h 312"/>
                    <a:gd name="T98" fmla="*/ 398184666 w 404"/>
                    <a:gd name="T99" fmla="*/ 383063699 h 312"/>
                    <a:gd name="T100" fmla="*/ 383063733 w 404"/>
                    <a:gd name="T101" fmla="*/ 413305563 h 312"/>
                    <a:gd name="T102" fmla="*/ 292338136 w 404"/>
                    <a:gd name="T103" fmla="*/ 362902457 h 312"/>
                    <a:gd name="T104" fmla="*/ 307459069 w 404"/>
                    <a:gd name="T105" fmla="*/ 403224941 h 312"/>
                    <a:gd name="T106" fmla="*/ 342741246 w 404"/>
                    <a:gd name="T107" fmla="*/ 453628146 h 312"/>
                    <a:gd name="T108" fmla="*/ 322580002 w 404"/>
                    <a:gd name="T109" fmla="*/ 443547525 h 312"/>
                    <a:gd name="T110" fmla="*/ 246975337 w 404"/>
                    <a:gd name="T111" fmla="*/ 413305563 h 312"/>
                    <a:gd name="T112" fmla="*/ 105846580 w 404"/>
                    <a:gd name="T113" fmla="*/ 372983078 h 312"/>
                    <a:gd name="T114" fmla="*/ 226814093 w 404"/>
                    <a:gd name="T115" fmla="*/ 463708767 h 312"/>
                    <a:gd name="T116" fmla="*/ 221773782 w 404"/>
                    <a:gd name="T117" fmla="*/ 483870009 h 312"/>
                    <a:gd name="T118" fmla="*/ 156249690 w 404"/>
                    <a:gd name="T119" fmla="*/ 458668456 h 312"/>
                    <a:gd name="T120" fmla="*/ 156249690 w 404"/>
                    <a:gd name="T121" fmla="*/ 488910320 h 312"/>
                    <a:gd name="T122" fmla="*/ 15120939 w 404"/>
                    <a:gd name="T123" fmla="*/ 478829699 h 312"/>
                    <a:gd name="T124" fmla="*/ 10080625 w 404"/>
                    <a:gd name="T125" fmla="*/ 493950630 h 31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04"/>
                    <a:gd name="T190" fmla="*/ 0 h 312"/>
                    <a:gd name="T191" fmla="*/ 404 w 404"/>
                    <a:gd name="T192" fmla="*/ 312 h 31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04" h="312">
                      <a:moveTo>
                        <a:pt x="16" y="206"/>
                      </a:moveTo>
                      <a:lnTo>
                        <a:pt x="16" y="206"/>
                      </a:lnTo>
                      <a:lnTo>
                        <a:pt x="60" y="246"/>
                      </a:lnTo>
                      <a:lnTo>
                        <a:pt x="100" y="282"/>
                      </a:lnTo>
                      <a:lnTo>
                        <a:pt x="122" y="298"/>
                      </a:lnTo>
                      <a:lnTo>
                        <a:pt x="142" y="310"/>
                      </a:lnTo>
                      <a:lnTo>
                        <a:pt x="126" y="286"/>
                      </a:lnTo>
                      <a:lnTo>
                        <a:pt x="98" y="244"/>
                      </a:lnTo>
                      <a:lnTo>
                        <a:pt x="132" y="270"/>
                      </a:lnTo>
                      <a:lnTo>
                        <a:pt x="158" y="292"/>
                      </a:lnTo>
                      <a:lnTo>
                        <a:pt x="170" y="304"/>
                      </a:lnTo>
                      <a:lnTo>
                        <a:pt x="178" y="312"/>
                      </a:lnTo>
                      <a:lnTo>
                        <a:pt x="162" y="278"/>
                      </a:lnTo>
                      <a:lnTo>
                        <a:pt x="150" y="248"/>
                      </a:lnTo>
                      <a:lnTo>
                        <a:pt x="136" y="222"/>
                      </a:lnTo>
                      <a:lnTo>
                        <a:pt x="176" y="244"/>
                      </a:lnTo>
                      <a:lnTo>
                        <a:pt x="232" y="274"/>
                      </a:lnTo>
                      <a:lnTo>
                        <a:pt x="216" y="246"/>
                      </a:lnTo>
                      <a:lnTo>
                        <a:pt x="200" y="222"/>
                      </a:lnTo>
                      <a:lnTo>
                        <a:pt x="182" y="198"/>
                      </a:lnTo>
                      <a:lnTo>
                        <a:pt x="216" y="220"/>
                      </a:lnTo>
                      <a:lnTo>
                        <a:pt x="210" y="208"/>
                      </a:lnTo>
                      <a:lnTo>
                        <a:pt x="206" y="200"/>
                      </a:lnTo>
                      <a:lnTo>
                        <a:pt x="202" y="192"/>
                      </a:lnTo>
                      <a:lnTo>
                        <a:pt x="228" y="204"/>
                      </a:lnTo>
                      <a:lnTo>
                        <a:pt x="248" y="216"/>
                      </a:lnTo>
                      <a:lnTo>
                        <a:pt x="264" y="228"/>
                      </a:lnTo>
                      <a:lnTo>
                        <a:pt x="254" y="202"/>
                      </a:lnTo>
                      <a:lnTo>
                        <a:pt x="244" y="182"/>
                      </a:lnTo>
                      <a:lnTo>
                        <a:pt x="236" y="168"/>
                      </a:lnTo>
                      <a:lnTo>
                        <a:pt x="254" y="182"/>
                      </a:lnTo>
                      <a:lnTo>
                        <a:pt x="280" y="202"/>
                      </a:lnTo>
                      <a:lnTo>
                        <a:pt x="274" y="184"/>
                      </a:lnTo>
                      <a:lnTo>
                        <a:pt x="268" y="170"/>
                      </a:lnTo>
                      <a:lnTo>
                        <a:pt x="262" y="158"/>
                      </a:lnTo>
                      <a:lnTo>
                        <a:pt x="290" y="178"/>
                      </a:lnTo>
                      <a:lnTo>
                        <a:pt x="312" y="194"/>
                      </a:lnTo>
                      <a:lnTo>
                        <a:pt x="322" y="204"/>
                      </a:lnTo>
                      <a:lnTo>
                        <a:pt x="330" y="212"/>
                      </a:lnTo>
                      <a:lnTo>
                        <a:pt x="322" y="188"/>
                      </a:lnTo>
                      <a:lnTo>
                        <a:pt x="312" y="166"/>
                      </a:lnTo>
                      <a:lnTo>
                        <a:pt x="302" y="146"/>
                      </a:lnTo>
                      <a:lnTo>
                        <a:pt x="294" y="134"/>
                      </a:lnTo>
                      <a:lnTo>
                        <a:pt x="294" y="132"/>
                      </a:lnTo>
                      <a:lnTo>
                        <a:pt x="294" y="130"/>
                      </a:lnTo>
                      <a:lnTo>
                        <a:pt x="300" y="134"/>
                      </a:lnTo>
                      <a:lnTo>
                        <a:pt x="310" y="142"/>
                      </a:lnTo>
                      <a:lnTo>
                        <a:pt x="338" y="172"/>
                      </a:lnTo>
                      <a:lnTo>
                        <a:pt x="360" y="198"/>
                      </a:lnTo>
                      <a:lnTo>
                        <a:pt x="360" y="192"/>
                      </a:lnTo>
                      <a:lnTo>
                        <a:pt x="356" y="176"/>
                      </a:lnTo>
                      <a:lnTo>
                        <a:pt x="350" y="156"/>
                      </a:lnTo>
                      <a:lnTo>
                        <a:pt x="344" y="144"/>
                      </a:lnTo>
                      <a:lnTo>
                        <a:pt x="338" y="134"/>
                      </a:lnTo>
                      <a:lnTo>
                        <a:pt x="330" y="124"/>
                      </a:lnTo>
                      <a:lnTo>
                        <a:pt x="328" y="116"/>
                      </a:lnTo>
                      <a:lnTo>
                        <a:pt x="326" y="108"/>
                      </a:lnTo>
                      <a:lnTo>
                        <a:pt x="326" y="104"/>
                      </a:lnTo>
                      <a:lnTo>
                        <a:pt x="328" y="100"/>
                      </a:lnTo>
                      <a:lnTo>
                        <a:pt x="332" y="100"/>
                      </a:lnTo>
                      <a:lnTo>
                        <a:pt x="336" y="102"/>
                      </a:lnTo>
                      <a:lnTo>
                        <a:pt x="342" y="108"/>
                      </a:lnTo>
                      <a:lnTo>
                        <a:pt x="356" y="124"/>
                      </a:lnTo>
                      <a:lnTo>
                        <a:pt x="370" y="142"/>
                      </a:lnTo>
                      <a:lnTo>
                        <a:pt x="384" y="166"/>
                      </a:lnTo>
                      <a:lnTo>
                        <a:pt x="382" y="154"/>
                      </a:lnTo>
                      <a:lnTo>
                        <a:pt x="376" y="126"/>
                      </a:lnTo>
                      <a:lnTo>
                        <a:pt x="366" y="94"/>
                      </a:lnTo>
                      <a:lnTo>
                        <a:pt x="360" y="80"/>
                      </a:lnTo>
                      <a:lnTo>
                        <a:pt x="354" y="68"/>
                      </a:lnTo>
                      <a:lnTo>
                        <a:pt x="348" y="60"/>
                      </a:lnTo>
                      <a:lnTo>
                        <a:pt x="346" y="56"/>
                      </a:lnTo>
                      <a:lnTo>
                        <a:pt x="346" y="52"/>
                      </a:lnTo>
                      <a:lnTo>
                        <a:pt x="350" y="52"/>
                      </a:lnTo>
                      <a:lnTo>
                        <a:pt x="354" y="52"/>
                      </a:lnTo>
                      <a:lnTo>
                        <a:pt x="360" y="56"/>
                      </a:lnTo>
                      <a:lnTo>
                        <a:pt x="368" y="60"/>
                      </a:lnTo>
                      <a:lnTo>
                        <a:pt x="374" y="66"/>
                      </a:lnTo>
                      <a:lnTo>
                        <a:pt x="396" y="92"/>
                      </a:lnTo>
                      <a:lnTo>
                        <a:pt x="404" y="102"/>
                      </a:lnTo>
                      <a:lnTo>
                        <a:pt x="400" y="92"/>
                      </a:lnTo>
                      <a:lnTo>
                        <a:pt x="384" y="64"/>
                      </a:lnTo>
                      <a:lnTo>
                        <a:pt x="374" y="50"/>
                      </a:lnTo>
                      <a:lnTo>
                        <a:pt x="362" y="32"/>
                      </a:lnTo>
                      <a:lnTo>
                        <a:pt x="348" y="18"/>
                      </a:lnTo>
                      <a:lnTo>
                        <a:pt x="332" y="4"/>
                      </a:lnTo>
                      <a:lnTo>
                        <a:pt x="342" y="18"/>
                      </a:lnTo>
                      <a:lnTo>
                        <a:pt x="348" y="30"/>
                      </a:lnTo>
                      <a:lnTo>
                        <a:pt x="352" y="38"/>
                      </a:lnTo>
                      <a:lnTo>
                        <a:pt x="350" y="38"/>
                      </a:lnTo>
                      <a:lnTo>
                        <a:pt x="346" y="36"/>
                      </a:lnTo>
                      <a:lnTo>
                        <a:pt x="330" y="24"/>
                      </a:lnTo>
                      <a:lnTo>
                        <a:pt x="310" y="10"/>
                      </a:lnTo>
                      <a:lnTo>
                        <a:pt x="294" y="0"/>
                      </a:lnTo>
                      <a:lnTo>
                        <a:pt x="302" y="16"/>
                      </a:lnTo>
                      <a:lnTo>
                        <a:pt x="308" y="28"/>
                      </a:lnTo>
                      <a:lnTo>
                        <a:pt x="316" y="40"/>
                      </a:lnTo>
                      <a:lnTo>
                        <a:pt x="324" y="50"/>
                      </a:lnTo>
                      <a:lnTo>
                        <a:pt x="326" y="58"/>
                      </a:lnTo>
                      <a:lnTo>
                        <a:pt x="326" y="60"/>
                      </a:lnTo>
                      <a:lnTo>
                        <a:pt x="324" y="60"/>
                      </a:lnTo>
                      <a:lnTo>
                        <a:pt x="318" y="54"/>
                      </a:lnTo>
                      <a:lnTo>
                        <a:pt x="304" y="44"/>
                      </a:lnTo>
                      <a:lnTo>
                        <a:pt x="284" y="32"/>
                      </a:lnTo>
                      <a:lnTo>
                        <a:pt x="262" y="22"/>
                      </a:lnTo>
                      <a:lnTo>
                        <a:pt x="248" y="16"/>
                      </a:lnTo>
                      <a:lnTo>
                        <a:pt x="246" y="16"/>
                      </a:lnTo>
                      <a:lnTo>
                        <a:pt x="244" y="16"/>
                      </a:lnTo>
                      <a:lnTo>
                        <a:pt x="248" y="20"/>
                      </a:lnTo>
                      <a:lnTo>
                        <a:pt x="264" y="38"/>
                      </a:lnTo>
                      <a:lnTo>
                        <a:pt x="284" y="58"/>
                      </a:lnTo>
                      <a:lnTo>
                        <a:pt x="298" y="72"/>
                      </a:lnTo>
                      <a:lnTo>
                        <a:pt x="286" y="66"/>
                      </a:lnTo>
                      <a:lnTo>
                        <a:pt x="264" y="50"/>
                      </a:lnTo>
                      <a:lnTo>
                        <a:pt x="258" y="46"/>
                      </a:lnTo>
                      <a:lnTo>
                        <a:pt x="256" y="46"/>
                      </a:lnTo>
                      <a:lnTo>
                        <a:pt x="256" y="48"/>
                      </a:lnTo>
                      <a:lnTo>
                        <a:pt x="260" y="54"/>
                      </a:lnTo>
                      <a:lnTo>
                        <a:pt x="268" y="66"/>
                      </a:lnTo>
                      <a:lnTo>
                        <a:pt x="272" y="72"/>
                      </a:lnTo>
                      <a:lnTo>
                        <a:pt x="274" y="80"/>
                      </a:lnTo>
                      <a:lnTo>
                        <a:pt x="274" y="86"/>
                      </a:lnTo>
                      <a:lnTo>
                        <a:pt x="272" y="92"/>
                      </a:lnTo>
                      <a:lnTo>
                        <a:pt x="268" y="96"/>
                      </a:lnTo>
                      <a:lnTo>
                        <a:pt x="264" y="98"/>
                      </a:lnTo>
                      <a:lnTo>
                        <a:pt x="260" y="96"/>
                      </a:lnTo>
                      <a:lnTo>
                        <a:pt x="254" y="92"/>
                      </a:lnTo>
                      <a:lnTo>
                        <a:pt x="246" y="88"/>
                      </a:lnTo>
                      <a:lnTo>
                        <a:pt x="234" y="80"/>
                      </a:lnTo>
                      <a:lnTo>
                        <a:pt x="206" y="68"/>
                      </a:lnTo>
                      <a:lnTo>
                        <a:pt x="168" y="52"/>
                      </a:lnTo>
                      <a:lnTo>
                        <a:pt x="214" y="88"/>
                      </a:lnTo>
                      <a:lnTo>
                        <a:pt x="224" y="100"/>
                      </a:lnTo>
                      <a:lnTo>
                        <a:pt x="228" y="106"/>
                      </a:lnTo>
                      <a:lnTo>
                        <a:pt x="228" y="108"/>
                      </a:lnTo>
                      <a:lnTo>
                        <a:pt x="228" y="110"/>
                      </a:lnTo>
                      <a:lnTo>
                        <a:pt x="224" y="108"/>
                      </a:lnTo>
                      <a:lnTo>
                        <a:pt x="214" y="102"/>
                      </a:lnTo>
                      <a:lnTo>
                        <a:pt x="202" y="98"/>
                      </a:lnTo>
                      <a:lnTo>
                        <a:pt x="178" y="92"/>
                      </a:lnTo>
                      <a:lnTo>
                        <a:pt x="176" y="92"/>
                      </a:lnTo>
                      <a:lnTo>
                        <a:pt x="176" y="94"/>
                      </a:lnTo>
                      <a:lnTo>
                        <a:pt x="178" y="96"/>
                      </a:lnTo>
                      <a:lnTo>
                        <a:pt x="188" y="106"/>
                      </a:lnTo>
                      <a:lnTo>
                        <a:pt x="208" y="124"/>
                      </a:lnTo>
                      <a:lnTo>
                        <a:pt x="202" y="124"/>
                      </a:lnTo>
                      <a:lnTo>
                        <a:pt x="188" y="124"/>
                      </a:lnTo>
                      <a:lnTo>
                        <a:pt x="172" y="122"/>
                      </a:lnTo>
                      <a:lnTo>
                        <a:pt x="162" y="120"/>
                      </a:lnTo>
                      <a:lnTo>
                        <a:pt x="154" y="116"/>
                      </a:lnTo>
                      <a:lnTo>
                        <a:pt x="138" y="108"/>
                      </a:lnTo>
                      <a:lnTo>
                        <a:pt x="128" y="106"/>
                      </a:lnTo>
                      <a:lnTo>
                        <a:pt x="126" y="108"/>
                      </a:lnTo>
                      <a:lnTo>
                        <a:pt x="126" y="110"/>
                      </a:lnTo>
                      <a:lnTo>
                        <a:pt x="130" y="114"/>
                      </a:lnTo>
                      <a:lnTo>
                        <a:pt x="136" y="120"/>
                      </a:lnTo>
                      <a:lnTo>
                        <a:pt x="144" y="128"/>
                      </a:lnTo>
                      <a:lnTo>
                        <a:pt x="150" y="136"/>
                      </a:lnTo>
                      <a:lnTo>
                        <a:pt x="158" y="152"/>
                      </a:lnTo>
                      <a:lnTo>
                        <a:pt x="162" y="164"/>
                      </a:lnTo>
                      <a:lnTo>
                        <a:pt x="162" y="168"/>
                      </a:lnTo>
                      <a:lnTo>
                        <a:pt x="152" y="164"/>
                      </a:lnTo>
                      <a:lnTo>
                        <a:pt x="126" y="150"/>
                      </a:lnTo>
                      <a:lnTo>
                        <a:pt x="120" y="146"/>
                      </a:lnTo>
                      <a:lnTo>
                        <a:pt x="116" y="144"/>
                      </a:lnTo>
                      <a:lnTo>
                        <a:pt x="114" y="146"/>
                      </a:lnTo>
                      <a:lnTo>
                        <a:pt x="114" y="148"/>
                      </a:lnTo>
                      <a:lnTo>
                        <a:pt x="116" y="154"/>
                      </a:lnTo>
                      <a:lnTo>
                        <a:pt x="122" y="160"/>
                      </a:lnTo>
                      <a:lnTo>
                        <a:pt x="130" y="168"/>
                      </a:lnTo>
                      <a:lnTo>
                        <a:pt x="134" y="176"/>
                      </a:lnTo>
                      <a:lnTo>
                        <a:pt x="136" y="180"/>
                      </a:lnTo>
                      <a:lnTo>
                        <a:pt x="132" y="180"/>
                      </a:lnTo>
                      <a:lnTo>
                        <a:pt x="128" y="176"/>
                      </a:lnTo>
                      <a:lnTo>
                        <a:pt x="120" y="170"/>
                      </a:lnTo>
                      <a:lnTo>
                        <a:pt x="112" y="168"/>
                      </a:lnTo>
                      <a:lnTo>
                        <a:pt x="106" y="168"/>
                      </a:lnTo>
                      <a:lnTo>
                        <a:pt x="98" y="164"/>
                      </a:lnTo>
                      <a:lnTo>
                        <a:pt x="84" y="160"/>
                      </a:lnTo>
                      <a:lnTo>
                        <a:pt x="66" y="154"/>
                      </a:lnTo>
                      <a:lnTo>
                        <a:pt x="42" y="148"/>
                      </a:lnTo>
                      <a:lnTo>
                        <a:pt x="64" y="162"/>
                      </a:lnTo>
                      <a:lnTo>
                        <a:pt x="80" y="176"/>
                      </a:lnTo>
                      <a:lnTo>
                        <a:pt x="90" y="184"/>
                      </a:lnTo>
                      <a:lnTo>
                        <a:pt x="92" y="190"/>
                      </a:lnTo>
                      <a:lnTo>
                        <a:pt x="90" y="190"/>
                      </a:lnTo>
                      <a:lnTo>
                        <a:pt x="88" y="192"/>
                      </a:lnTo>
                      <a:lnTo>
                        <a:pt x="80" y="190"/>
                      </a:lnTo>
                      <a:lnTo>
                        <a:pt x="68" y="184"/>
                      </a:lnTo>
                      <a:lnTo>
                        <a:pt x="62" y="182"/>
                      </a:lnTo>
                      <a:lnTo>
                        <a:pt x="58" y="182"/>
                      </a:lnTo>
                      <a:lnTo>
                        <a:pt x="58" y="184"/>
                      </a:lnTo>
                      <a:lnTo>
                        <a:pt x="58" y="186"/>
                      </a:lnTo>
                      <a:lnTo>
                        <a:pt x="62" y="194"/>
                      </a:lnTo>
                      <a:lnTo>
                        <a:pt x="40" y="194"/>
                      </a:lnTo>
                      <a:lnTo>
                        <a:pt x="22" y="194"/>
                      </a:lnTo>
                      <a:lnTo>
                        <a:pt x="6" y="190"/>
                      </a:lnTo>
                      <a:lnTo>
                        <a:pt x="0" y="188"/>
                      </a:lnTo>
                      <a:lnTo>
                        <a:pt x="0" y="190"/>
                      </a:lnTo>
                      <a:lnTo>
                        <a:pt x="4" y="196"/>
                      </a:lnTo>
                      <a:lnTo>
                        <a:pt x="16" y="206"/>
                      </a:lnTo>
                      <a:close/>
                    </a:path>
                  </a:pathLst>
                </a:custGeom>
                <a:solidFill>
                  <a:srgbClr val="F9DC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" name="Freeform 100"/>
                <p:cNvSpPr>
                  <a:spLocks/>
                </p:cNvSpPr>
                <p:nvPr/>
              </p:nvSpPr>
              <p:spPr bwMode="auto">
                <a:xfrm>
                  <a:off x="5187950" y="2762250"/>
                  <a:ext cx="371475" cy="295275"/>
                </a:xfrm>
                <a:custGeom>
                  <a:avLst/>
                  <a:gdLst>
                    <a:gd name="T0" fmla="*/ 0 w 234"/>
                    <a:gd name="T1" fmla="*/ 0 h 186"/>
                    <a:gd name="T2" fmla="*/ 0 w 234"/>
                    <a:gd name="T3" fmla="*/ 0 h 186"/>
                    <a:gd name="T4" fmla="*/ 55443448 w 234"/>
                    <a:gd name="T5" fmla="*/ 50403121 h 186"/>
                    <a:gd name="T6" fmla="*/ 110886896 w 234"/>
                    <a:gd name="T7" fmla="*/ 105846577 h 186"/>
                    <a:gd name="T8" fmla="*/ 186491563 w 234"/>
                    <a:gd name="T9" fmla="*/ 171370618 h 186"/>
                    <a:gd name="T10" fmla="*/ 267136592 w 234"/>
                    <a:gd name="T11" fmla="*/ 241935020 h 186"/>
                    <a:gd name="T12" fmla="*/ 347781571 w 234"/>
                    <a:gd name="T13" fmla="*/ 302418750 h 186"/>
                    <a:gd name="T14" fmla="*/ 388104060 w 234"/>
                    <a:gd name="T15" fmla="*/ 332660615 h 186"/>
                    <a:gd name="T16" fmla="*/ 433466960 w 234"/>
                    <a:gd name="T17" fmla="*/ 352821858 h 186"/>
                    <a:gd name="T18" fmla="*/ 468749139 w 234"/>
                    <a:gd name="T19" fmla="*/ 372983102 h 186"/>
                    <a:gd name="T20" fmla="*/ 504031317 w 234"/>
                    <a:gd name="T21" fmla="*/ 383063724 h 186"/>
                    <a:gd name="T22" fmla="*/ 504031317 w 234"/>
                    <a:gd name="T23" fmla="*/ 383063724 h 186"/>
                    <a:gd name="T24" fmla="*/ 483870072 w 234"/>
                    <a:gd name="T25" fmla="*/ 393144345 h 186"/>
                    <a:gd name="T26" fmla="*/ 418346027 w 234"/>
                    <a:gd name="T27" fmla="*/ 418345999 h 186"/>
                    <a:gd name="T28" fmla="*/ 367942816 w 234"/>
                    <a:gd name="T29" fmla="*/ 428426620 h 186"/>
                    <a:gd name="T30" fmla="*/ 312499393 w 234"/>
                    <a:gd name="T31" fmla="*/ 438507242 h 186"/>
                    <a:gd name="T32" fmla="*/ 252015658 w 234"/>
                    <a:gd name="T33" fmla="*/ 443547553 h 186"/>
                    <a:gd name="T34" fmla="*/ 181451252 w 234"/>
                    <a:gd name="T35" fmla="*/ 443547553 h 186"/>
                    <a:gd name="T36" fmla="*/ 186491563 w 234"/>
                    <a:gd name="T37" fmla="*/ 468749107 h 186"/>
                    <a:gd name="T38" fmla="*/ 186491563 w 234"/>
                    <a:gd name="T39" fmla="*/ 468749107 h 186"/>
                    <a:gd name="T40" fmla="*/ 221773791 w 234"/>
                    <a:gd name="T41" fmla="*/ 468749107 h 186"/>
                    <a:gd name="T42" fmla="*/ 262096281 w 234"/>
                    <a:gd name="T43" fmla="*/ 468749107 h 186"/>
                    <a:gd name="T44" fmla="*/ 312499393 w 234"/>
                    <a:gd name="T45" fmla="*/ 468749107 h 186"/>
                    <a:gd name="T46" fmla="*/ 372983127 w 234"/>
                    <a:gd name="T47" fmla="*/ 458668485 h 186"/>
                    <a:gd name="T48" fmla="*/ 443547583 w 234"/>
                    <a:gd name="T49" fmla="*/ 438507242 h 186"/>
                    <a:gd name="T50" fmla="*/ 514111939 w 234"/>
                    <a:gd name="T51" fmla="*/ 408265278 h 186"/>
                    <a:gd name="T52" fmla="*/ 589716607 w 234"/>
                    <a:gd name="T53" fmla="*/ 367942791 h 186"/>
                    <a:gd name="T54" fmla="*/ 589716607 w 234"/>
                    <a:gd name="T55" fmla="*/ 367942791 h 186"/>
                    <a:gd name="T56" fmla="*/ 544353806 w 234"/>
                    <a:gd name="T57" fmla="*/ 352821858 h 186"/>
                    <a:gd name="T58" fmla="*/ 488910383 w 234"/>
                    <a:gd name="T59" fmla="*/ 327620304 h 186"/>
                    <a:gd name="T60" fmla="*/ 418346027 w 234"/>
                    <a:gd name="T61" fmla="*/ 292338128 h 186"/>
                    <a:gd name="T62" fmla="*/ 332660637 w 234"/>
                    <a:gd name="T63" fmla="*/ 246975331 h 186"/>
                    <a:gd name="T64" fmla="*/ 231854414 w 234"/>
                    <a:gd name="T65" fmla="*/ 181451240 h 186"/>
                    <a:gd name="T66" fmla="*/ 120967518 w 234"/>
                    <a:gd name="T67" fmla="*/ 95765931 h 186"/>
                    <a:gd name="T68" fmla="*/ 0 w 234"/>
                    <a:gd name="T69" fmla="*/ 0 h 186"/>
                    <a:gd name="T70" fmla="*/ 0 w 234"/>
                    <a:gd name="T71" fmla="*/ 0 h 1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34"/>
                    <a:gd name="T109" fmla="*/ 0 h 186"/>
                    <a:gd name="T110" fmla="*/ 234 w 234"/>
                    <a:gd name="T111" fmla="*/ 186 h 18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34" h="18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20"/>
                      </a:lnTo>
                      <a:lnTo>
                        <a:pt x="44" y="42"/>
                      </a:lnTo>
                      <a:lnTo>
                        <a:pt x="74" y="68"/>
                      </a:lnTo>
                      <a:lnTo>
                        <a:pt x="106" y="96"/>
                      </a:lnTo>
                      <a:lnTo>
                        <a:pt x="138" y="120"/>
                      </a:lnTo>
                      <a:lnTo>
                        <a:pt x="154" y="132"/>
                      </a:lnTo>
                      <a:lnTo>
                        <a:pt x="172" y="140"/>
                      </a:lnTo>
                      <a:lnTo>
                        <a:pt x="186" y="148"/>
                      </a:lnTo>
                      <a:lnTo>
                        <a:pt x="200" y="152"/>
                      </a:lnTo>
                      <a:lnTo>
                        <a:pt x="192" y="156"/>
                      </a:lnTo>
                      <a:lnTo>
                        <a:pt x="166" y="166"/>
                      </a:lnTo>
                      <a:lnTo>
                        <a:pt x="146" y="170"/>
                      </a:lnTo>
                      <a:lnTo>
                        <a:pt x="124" y="174"/>
                      </a:lnTo>
                      <a:lnTo>
                        <a:pt x="100" y="176"/>
                      </a:lnTo>
                      <a:lnTo>
                        <a:pt x="72" y="176"/>
                      </a:lnTo>
                      <a:lnTo>
                        <a:pt x="74" y="186"/>
                      </a:lnTo>
                      <a:lnTo>
                        <a:pt x="88" y="186"/>
                      </a:lnTo>
                      <a:lnTo>
                        <a:pt x="104" y="186"/>
                      </a:lnTo>
                      <a:lnTo>
                        <a:pt x="124" y="186"/>
                      </a:lnTo>
                      <a:lnTo>
                        <a:pt x="148" y="182"/>
                      </a:lnTo>
                      <a:lnTo>
                        <a:pt x="176" y="174"/>
                      </a:lnTo>
                      <a:lnTo>
                        <a:pt x="204" y="162"/>
                      </a:lnTo>
                      <a:lnTo>
                        <a:pt x="234" y="146"/>
                      </a:lnTo>
                      <a:lnTo>
                        <a:pt x="216" y="140"/>
                      </a:lnTo>
                      <a:lnTo>
                        <a:pt x="194" y="130"/>
                      </a:lnTo>
                      <a:lnTo>
                        <a:pt x="166" y="116"/>
                      </a:lnTo>
                      <a:lnTo>
                        <a:pt x="132" y="98"/>
                      </a:lnTo>
                      <a:lnTo>
                        <a:pt x="92" y="72"/>
                      </a:lnTo>
                      <a:lnTo>
                        <a:pt x="48" y="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2" name="Freeform 101"/>
                <p:cNvSpPr>
                  <a:spLocks/>
                </p:cNvSpPr>
                <p:nvPr/>
              </p:nvSpPr>
              <p:spPr bwMode="auto">
                <a:xfrm>
                  <a:off x="4235450" y="2549525"/>
                  <a:ext cx="365125" cy="393700"/>
                </a:xfrm>
                <a:custGeom>
                  <a:avLst/>
                  <a:gdLst>
                    <a:gd name="T0" fmla="*/ 5040313 w 230"/>
                    <a:gd name="T1" fmla="*/ 0 h 248"/>
                    <a:gd name="T2" fmla="*/ 5040313 w 230"/>
                    <a:gd name="T3" fmla="*/ 0 h 248"/>
                    <a:gd name="T4" fmla="*/ 5040313 w 230"/>
                    <a:gd name="T5" fmla="*/ 20161251 h 248"/>
                    <a:gd name="T6" fmla="*/ 15120940 w 230"/>
                    <a:gd name="T7" fmla="*/ 70564382 h 248"/>
                    <a:gd name="T8" fmla="*/ 20161251 w 230"/>
                    <a:gd name="T9" fmla="*/ 105846586 h 248"/>
                    <a:gd name="T10" fmla="*/ 30241879 w 230"/>
                    <a:gd name="T11" fmla="*/ 146169076 h 248"/>
                    <a:gd name="T12" fmla="*/ 50403124 w 230"/>
                    <a:gd name="T13" fmla="*/ 191531877 h 248"/>
                    <a:gd name="T14" fmla="*/ 70564381 w 230"/>
                    <a:gd name="T15" fmla="*/ 241935040 h 248"/>
                    <a:gd name="T16" fmla="*/ 100806248 w 230"/>
                    <a:gd name="T17" fmla="*/ 292338152 h 248"/>
                    <a:gd name="T18" fmla="*/ 141128762 w 230"/>
                    <a:gd name="T19" fmla="*/ 342741265 h 248"/>
                    <a:gd name="T20" fmla="*/ 186491563 w 230"/>
                    <a:gd name="T21" fmla="*/ 398184689 h 248"/>
                    <a:gd name="T22" fmla="*/ 241935035 w 230"/>
                    <a:gd name="T23" fmla="*/ 448587901 h 248"/>
                    <a:gd name="T24" fmla="*/ 307459080 w 230"/>
                    <a:gd name="T25" fmla="*/ 498991013 h 248"/>
                    <a:gd name="T26" fmla="*/ 388104059 w 230"/>
                    <a:gd name="T27" fmla="*/ 544353814 h 248"/>
                    <a:gd name="T28" fmla="*/ 473789448 w 230"/>
                    <a:gd name="T29" fmla="*/ 589716616 h 248"/>
                    <a:gd name="T30" fmla="*/ 579635982 w 230"/>
                    <a:gd name="T31" fmla="*/ 624998795 h 248"/>
                    <a:gd name="T32" fmla="*/ 579635982 w 230"/>
                    <a:gd name="T33" fmla="*/ 624998795 h 248"/>
                    <a:gd name="T34" fmla="*/ 549394115 w 230"/>
                    <a:gd name="T35" fmla="*/ 619958483 h 248"/>
                    <a:gd name="T36" fmla="*/ 478829759 w 230"/>
                    <a:gd name="T37" fmla="*/ 599797238 h 248"/>
                    <a:gd name="T38" fmla="*/ 378023436 w 230"/>
                    <a:gd name="T39" fmla="*/ 559474748 h 248"/>
                    <a:gd name="T40" fmla="*/ 322580014 w 230"/>
                    <a:gd name="T41" fmla="*/ 534273192 h 248"/>
                    <a:gd name="T42" fmla="*/ 267136591 w 230"/>
                    <a:gd name="T43" fmla="*/ 498991013 h 248"/>
                    <a:gd name="T44" fmla="*/ 206652807 w 230"/>
                    <a:gd name="T45" fmla="*/ 463708834 h 248"/>
                    <a:gd name="T46" fmla="*/ 156249696 w 230"/>
                    <a:gd name="T47" fmla="*/ 418346033 h 248"/>
                    <a:gd name="T48" fmla="*/ 105846584 w 230"/>
                    <a:gd name="T49" fmla="*/ 367942821 h 248"/>
                    <a:gd name="T50" fmla="*/ 65524070 w 230"/>
                    <a:gd name="T51" fmla="*/ 307459086 h 248"/>
                    <a:gd name="T52" fmla="*/ 45362813 w 230"/>
                    <a:gd name="T53" fmla="*/ 277217218 h 248"/>
                    <a:gd name="T54" fmla="*/ 30241879 w 230"/>
                    <a:gd name="T55" fmla="*/ 241935040 h 248"/>
                    <a:gd name="T56" fmla="*/ 20161251 w 230"/>
                    <a:gd name="T57" fmla="*/ 206652811 h 248"/>
                    <a:gd name="T58" fmla="*/ 10080625 w 230"/>
                    <a:gd name="T59" fmla="*/ 171370632 h 248"/>
                    <a:gd name="T60" fmla="*/ 5040313 w 230"/>
                    <a:gd name="T61" fmla="*/ 131048142 h 248"/>
                    <a:gd name="T62" fmla="*/ 0 w 230"/>
                    <a:gd name="T63" fmla="*/ 90725627 h 248"/>
                    <a:gd name="T64" fmla="*/ 0 w 230"/>
                    <a:gd name="T65" fmla="*/ 45362814 h 248"/>
                    <a:gd name="T66" fmla="*/ 5040313 w 230"/>
                    <a:gd name="T67" fmla="*/ 0 h 248"/>
                    <a:gd name="T68" fmla="*/ 5040313 w 230"/>
                    <a:gd name="T69" fmla="*/ 0 h 24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30"/>
                    <a:gd name="T106" fmla="*/ 0 h 248"/>
                    <a:gd name="T107" fmla="*/ 230 w 230"/>
                    <a:gd name="T108" fmla="*/ 248 h 24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30" h="24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6" y="28"/>
                      </a:lnTo>
                      <a:lnTo>
                        <a:pt x="8" y="42"/>
                      </a:lnTo>
                      <a:lnTo>
                        <a:pt x="12" y="58"/>
                      </a:lnTo>
                      <a:lnTo>
                        <a:pt x="20" y="76"/>
                      </a:lnTo>
                      <a:lnTo>
                        <a:pt x="28" y="96"/>
                      </a:lnTo>
                      <a:lnTo>
                        <a:pt x="40" y="116"/>
                      </a:lnTo>
                      <a:lnTo>
                        <a:pt x="56" y="136"/>
                      </a:lnTo>
                      <a:lnTo>
                        <a:pt x="74" y="158"/>
                      </a:lnTo>
                      <a:lnTo>
                        <a:pt x="96" y="178"/>
                      </a:lnTo>
                      <a:lnTo>
                        <a:pt x="122" y="198"/>
                      </a:lnTo>
                      <a:lnTo>
                        <a:pt x="154" y="216"/>
                      </a:lnTo>
                      <a:lnTo>
                        <a:pt x="188" y="234"/>
                      </a:lnTo>
                      <a:lnTo>
                        <a:pt x="230" y="248"/>
                      </a:lnTo>
                      <a:lnTo>
                        <a:pt x="218" y="246"/>
                      </a:lnTo>
                      <a:lnTo>
                        <a:pt x="190" y="238"/>
                      </a:lnTo>
                      <a:lnTo>
                        <a:pt x="150" y="222"/>
                      </a:lnTo>
                      <a:lnTo>
                        <a:pt x="128" y="212"/>
                      </a:lnTo>
                      <a:lnTo>
                        <a:pt x="106" y="198"/>
                      </a:lnTo>
                      <a:lnTo>
                        <a:pt x="82" y="184"/>
                      </a:lnTo>
                      <a:lnTo>
                        <a:pt x="62" y="166"/>
                      </a:lnTo>
                      <a:lnTo>
                        <a:pt x="42" y="146"/>
                      </a:lnTo>
                      <a:lnTo>
                        <a:pt x="26" y="122"/>
                      </a:lnTo>
                      <a:lnTo>
                        <a:pt x="18" y="110"/>
                      </a:lnTo>
                      <a:lnTo>
                        <a:pt x="12" y="96"/>
                      </a:lnTo>
                      <a:lnTo>
                        <a:pt x="8" y="82"/>
                      </a:lnTo>
                      <a:lnTo>
                        <a:pt x="4" y="68"/>
                      </a:lnTo>
                      <a:lnTo>
                        <a:pt x="2" y="52"/>
                      </a:lnTo>
                      <a:lnTo>
                        <a:pt x="0" y="36"/>
                      </a:lnTo>
                      <a:lnTo>
                        <a:pt x="0" y="18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" name="Freeform 102"/>
                <p:cNvSpPr>
                  <a:spLocks/>
                </p:cNvSpPr>
                <p:nvPr/>
              </p:nvSpPr>
              <p:spPr bwMode="auto">
                <a:xfrm>
                  <a:off x="4838700" y="3727450"/>
                  <a:ext cx="28575" cy="25400"/>
                </a:xfrm>
                <a:custGeom>
                  <a:avLst/>
                  <a:gdLst>
                    <a:gd name="T0" fmla="*/ 45362806 w 18"/>
                    <a:gd name="T1" fmla="*/ 20161247 h 16"/>
                    <a:gd name="T2" fmla="*/ 45362806 w 18"/>
                    <a:gd name="T3" fmla="*/ 20161247 h 16"/>
                    <a:gd name="T4" fmla="*/ 45362806 w 18"/>
                    <a:gd name="T5" fmla="*/ 25201557 h 16"/>
                    <a:gd name="T6" fmla="*/ 40322495 w 18"/>
                    <a:gd name="T7" fmla="*/ 35282183 h 16"/>
                    <a:gd name="T8" fmla="*/ 30241875 w 18"/>
                    <a:gd name="T9" fmla="*/ 40322493 h 16"/>
                    <a:gd name="T10" fmla="*/ 25201558 w 18"/>
                    <a:gd name="T11" fmla="*/ 40322493 h 16"/>
                    <a:gd name="T12" fmla="*/ 25201558 w 18"/>
                    <a:gd name="T13" fmla="*/ 40322493 h 16"/>
                    <a:gd name="T14" fmla="*/ 15120937 w 18"/>
                    <a:gd name="T15" fmla="*/ 40322493 h 16"/>
                    <a:gd name="T16" fmla="*/ 10080624 w 18"/>
                    <a:gd name="T17" fmla="*/ 35282183 h 16"/>
                    <a:gd name="T18" fmla="*/ 5040312 w 18"/>
                    <a:gd name="T19" fmla="*/ 25201557 h 16"/>
                    <a:gd name="T20" fmla="*/ 0 w 18"/>
                    <a:gd name="T21" fmla="*/ 20161247 h 16"/>
                    <a:gd name="T22" fmla="*/ 0 w 18"/>
                    <a:gd name="T23" fmla="*/ 20161247 h 16"/>
                    <a:gd name="T24" fmla="*/ 5040312 w 18"/>
                    <a:gd name="T25" fmla="*/ 10080623 h 16"/>
                    <a:gd name="T26" fmla="*/ 10080624 w 18"/>
                    <a:gd name="T27" fmla="*/ 5040312 h 16"/>
                    <a:gd name="T28" fmla="*/ 15120937 w 18"/>
                    <a:gd name="T29" fmla="*/ 0 h 16"/>
                    <a:gd name="T30" fmla="*/ 25201558 w 18"/>
                    <a:gd name="T31" fmla="*/ 0 h 16"/>
                    <a:gd name="T32" fmla="*/ 25201558 w 18"/>
                    <a:gd name="T33" fmla="*/ 0 h 16"/>
                    <a:gd name="T34" fmla="*/ 30241875 w 18"/>
                    <a:gd name="T35" fmla="*/ 0 h 16"/>
                    <a:gd name="T36" fmla="*/ 40322495 w 18"/>
                    <a:gd name="T37" fmla="*/ 5040312 h 16"/>
                    <a:gd name="T38" fmla="*/ 45362806 w 18"/>
                    <a:gd name="T39" fmla="*/ 10080623 h 16"/>
                    <a:gd name="T40" fmla="*/ 45362806 w 18"/>
                    <a:gd name="T41" fmla="*/ 20161247 h 16"/>
                    <a:gd name="T42" fmla="*/ 45362806 w 18"/>
                    <a:gd name="T43" fmla="*/ 20161247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"/>
                    <a:gd name="T67" fmla="*/ 0 h 16"/>
                    <a:gd name="T68" fmla="*/ 18 w 18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" h="16"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16" y="14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6" y="16"/>
                      </a:lnTo>
                      <a:lnTo>
                        <a:pt x="4" y="14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18" y="4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F1AE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4" name="Freeform 103"/>
                <p:cNvSpPr>
                  <a:spLocks/>
                </p:cNvSpPr>
                <p:nvPr/>
              </p:nvSpPr>
              <p:spPr bwMode="auto">
                <a:xfrm>
                  <a:off x="4483100" y="2466975"/>
                  <a:ext cx="565150" cy="460375"/>
                </a:xfrm>
                <a:custGeom>
                  <a:avLst/>
                  <a:gdLst>
                    <a:gd name="T0" fmla="*/ 65524065 w 356"/>
                    <a:gd name="T1" fmla="*/ 60483749 h 290"/>
                    <a:gd name="T2" fmla="*/ 65524065 w 356"/>
                    <a:gd name="T3" fmla="*/ 60483749 h 290"/>
                    <a:gd name="T4" fmla="*/ 126007819 w 356"/>
                    <a:gd name="T5" fmla="*/ 131048119 h 290"/>
                    <a:gd name="T6" fmla="*/ 191531859 w 356"/>
                    <a:gd name="T7" fmla="*/ 211693135 h 290"/>
                    <a:gd name="T8" fmla="*/ 277217192 w 356"/>
                    <a:gd name="T9" fmla="*/ 302418722 h 290"/>
                    <a:gd name="T10" fmla="*/ 378023407 w 356"/>
                    <a:gd name="T11" fmla="*/ 398184619 h 290"/>
                    <a:gd name="T12" fmla="*/ 483870033 w 356"/>
                    <a:gd name="T13" fmla="*/ 488910305 h 290"/>
                    <a:gd name="T14" fmla="*/ 539313451 w 356"/>
                    <a:gd name="T15" fmla="*/ 534273099 h 290"/>
                    <a:gd name="T16" fmla="*/ 589716559 w 356"/>
                    <a:gd name="T17" fmla="*/ 569555271 h 290"/>
                    <a:gd name="T18" fmla="*/ 645159977 w 356"/>
                    <a:gd name="T19" fmla="*/ 599797133 h 290"/>
                    <a:gd name="T20" fmla="*/ 695563085 w 356"/>
                    <a:gd name="T21" fmla="*/ 624998685 h 290"/>
                    <a:gd name="T22" fmla="*/ 695563085 w 356"/>
                    <a:gd name="T23" fmla="*/ 624998685 h 290"/>
                    <a:gd name="T24" fmla="*/ 786288679 w 356"/>
                    <a:gd name="T25" fmla="*/ 660280858 h 290"/>
                    <a:gd name="T26" fmla="*/ 841732296 w 356"/>
                    <a:gd name="T27" fmla="*/ 690522720 h 290"/>
                    <a:gd name="T28" fmla="*/ 877014471 w 356"/>
                    <a:gd name="T29" fmla="*/ 710683962 h 290"/>
                    <a:gd name="T30" fmla="*/ 897175714 w 356"/>
                    <a:gd name="T31" fmla="*/ 720764583 h 290"/>
                    <a:gd name="T32" fmla="*/ 897175714 w 356"/>
                    <a:gd name="T33" fmla="*/ 730845203 h 290"/>
                    <a:gd name="T34" fmla="*/ 892135403 w 356"/>
                    <a:gd name="T35" fmla="*/ 730845203 h 290"/>
                    <a:gd name="T36" fmla="*/ 871974160 w 356"/>
                    <a:gd name="T37" fmla="*/ 730845203 h 290"/>
                    <a:gd name="T38" fmla="*/ 871974160 w 356"/>
                    <a:gd name="T39" fmla="*/ 730845203 h 290"/>
                    <a:gd name="T40" fmla="*/ 801409611 w 356"/>
                    <a:gd name="T41" fmla="*/ 705643651 h 290"/>
                    <a:gd name="T42" fmla="*/ 660280910 w 356"/>
                    <a:gd name="T43" fmla="*/ 640119616 h 290"/>
                    <a:gd name="T44" fmla="*/ 574595626 w 356"/>
                    <a:gd name="T45" fmla="*/ 594756823 h 290"/>
                    <a:gd name="T46" fmla="*/ 488910343 w 356"/>
                    <a:gd name="T47" fmla="*/ 539313409 h 290"/>
                    <a:gd name="T48" fmla="*/ 403224961 w 356"/>
                    <a:gd name="T49" fmla="*/ 483869995 h 290"/>
                    <a:gd name="T50" fmla="*/ 327620299 w 356"/>
                    <a:gd name="T51" fmla="*/ 423386270 h 290"/>
                    <a:gd name="T52" fmla="*/ 327620299 w 356"/>
                    <a:gd name="T53" fmla="*/ 423386270 h 290"/>
                    <a:gd name="T54" fmla="*/ 267136570 w 356"/>
                    <a:gd name="T55" fmla="*/ 357862136 h 290"/>
                    <a:gd name="T56" fmla="*/ 206652791 w 356"/>
                    <a:gd name="T57" fmla="*/ 292338101 h 290"/>
                    <a:gd name="T58" fmla="*/ 110886887 w 356"/>
                    <a:gd name="T59" fmla="*/ 176410913 h 290"/>
                    <a:gd name="T60" fmla="*/ 45362809 w 356"/>
                    <a:gd name="T61" fmla="*/ 85685301 h 290"/>
                    <a:gd name="T62" fmla="*/ 15120939 w 356"/>
                    <a:gd name="T63" fmla="*/ 35282185 h 290"/>
                    <a:gd name="T64" fmla="*/ 15120939 w 356"/>
                    <a:gd name="T65" fmla="*/ 35282185 h 290"/>
                    <a:gd name="T66" fmla="*/ 5040312 w 356"/>
                    <a:gd name="T67" fmla="*/ 15120937 h 290"/>
                    <a:gd name="T68" fmla="*/ 0 w 356"/>
                    <a:gd name="T69" fmla="*/ 0 h 290"/>
                    <a:gd name="T70" fmla="*/ 15120939 w 356"/>
                    <a:gd name="T71" fmla="*/ 10080624 h 290"/>
                    <a:gd name="T72" fmla="*/ 65524065 w 356"/>
                    <a:gd name="T73" fmla="*/ 60483749 h 290"/>
                    <a:gd name="T74" fmla="*/ 65524065 w 356"/>
                    <a:gd name="T75" fmla="*/ 60483749 h 29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56"/>
                    <a:gd name="T115" fmla="*/ 0 h 290"/>
                    <a:gd name="T116" fmla="*/ 356 w 356"/>
                    <a:gd name="T117" fmla="*/ 290 h 29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56" h="290">
                      <a:moveTo>
                        <a:pt x="26" y="24"/>
                      </a:moveTo>
                      <a:lnTo>
                        <a:pt x="26" y="24"/>
                      </a:lnTo>
                      <a:lnTo>
                        <a:pt x="50" y="52"/>
                      </a:lnTo>
                      <a:lnTo>
                        <a:pt x="76" y="84"/>
                      </a:lnTo>
                      <a:lnTo>
                        <a:pt x="110" y="120"/>
                      </a:lnTo>
                      <a:lnTo>
                        <a:pt x="150" y="158"/>
                      </a:lnTo>
                      <a:lnTo>
                        <a:pt x="192" y="194"/>
                      </a:lnTo>
                      <a:lnTo>
                        <a:pt x="214" y="212"/>
                      </a:lnTo>
                      <a:lnTo>
                        <a:pt x="234" y="226"/>
                      </a:lnTo>
                      <a:lnTo>
                        <a:pt x="256" y="238"/>
                      </a:lnTo>
                      <a:lnTo>
                        <a:pt x="276" y="248"/>
                      </a:lnTo>
                      <a:lnTo>
                        <a:pt x="312" y="262"/>
                      </a:lnTo>
                      <a:lnTo>
                        <a:pt x="334" y="274"/>
                      </a:lnTo>
                      <a:lnTo>
                        <a:pt x="348" y="282"/>
                      </a:lnTo>
                      <a:lnTo>
                        <a:pt x="356" y="286"/>
                      </a:lnTo>
                      <a:lnTo>
                        <a:pt x="356" y="290"/>
                      </a:lnTo>
                      <a:lnTo>
                        <a:pt x="354" y="290"/>
                      </a:lnTo>
                      <a:lnTo>
                        <a:pt x="346" y="290"/>
                      </a:lnTo>
                      <a:lnTo>
                        <a:pt x="318" y="280"/>
                      </a:lnTo>
                      <a:lnTo>
                        <a:pt x="262" y="254"/>
                      </a:lnTo>
                      <a:lnTo>
                        <a:pt x="228" y="236"/>
                      </a:lnTo>
                      <a:lnTo>
                        <a:pt x="194" y="214"/>
                      </a:lnTo>
                      <a:lnTo>
                        <a:pt x="160" y="192"/>
                      </a:lnTo>
                      <a:lnTo>
                        <a:pt x="130" y="168"/>
                      </a:lnTo>
                      <a:lnTo>
                        <a:pt x="106" y="142"/>
                      </a:lnTo>
                      <a:lnTo>
                        <a:pt x="82" y="116"/>
                      </a:lnTo>
                      <a:lnTo>
                        <a:pt x="44" y="70"/>
                      </a:lnTo>
                      <a:lnTo>
                        <a:pt x="18" y="34"/>
                      </a:lnTo>
                      <a:lnTo>
                        <a:pt x="6" y="14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F9DC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" name="Group 57"/>
              <p:cNvGrpSpPr>
                <a:grpSpLocks/>
              </p:cNvGrpSpPr>
              <p:nvPr/>
            </p:nvGrpSpPr>
            <p:grpSpPr bwMode="auto">
              <a:xfrm>
                <a:off x="762000" y="3962400"/>
                <a:ext cx="533400" cy="533400"/>
                <a:chOff x="3810000" y="2463800"/>
                <a:chExt cx="1765300" cy="1520825"/>
              </a:xfrm>
            </p:grpSpPr>
            <p:sp>
              <p:nvSpPr>
                <p:cNvPr id="626" name="Freeform 16"/>
                <p:cNvSpPr>
                  <a:spLocks/>
                </p:cNvSpPr>
                <p:nvPr/>
              </p:nvSpPr>
              <p:spPr bwMode="auto">
                <a:xfrm>
                  <a:off x="4219575" y="3359150"/>
                  <a:ext cx="184150" cy="625475"/>
                </a:xfrm>
                <a:custGeom>
                  <a:avLst/>
                  <a:gdLst>
                    <a:gd name="T0" fmla="*/ 0 w 116"/>
                    <a:gd name="T1" fmla="*/ 186491554 h 394"/>
                    <a:gd name="T2" fmla="*/ 0 w 116"/>
                    <a:gd name="T3" fmla="*/ 186491554 h 394"/>
                    <a:gd name="T4" fmla="*/ 5040313 w 116"/>
                    <a:gd name="T5" fmla="*/ 252015646 h 394"/>
                    <a:gd name="T6" fmla="*/ 15120940 w 116"/>
                    <a:gd name="T7" fmla="*/ 327620310 h 394"/>
                    <a:gd name="T8" fmla="*/ 35282191 w 116"/>
                    <a:gd name="T9" fmla="*/ 423386317 h 394"/>
                    <a:gd name="T10" fmla="*/ 70564381 w 116"/>
                    <a:gd name="T11" fmla="*/ 544353780 h 394"/>
                    <a:gd name="T12" fmla="*/ 95765937 w 116"/>
                    <a:gd name="T13" fmla="*/ 609877822 h 394"/>
                    <a:gd name="T14" fmla="*/ 126007829 w 116"/>
                    <a:gd name="T15" fmla="*/ 680442175 h 394"/>
                    <a:gd name="T16" fmla="*/ 156249696 w 116"/>
                    <a:gd name="T17" fmla="*/ 756046839 h 394"/>
                    <a:gd name="T18" fmla="*/ 196572185 w 116"/>
                    <a:gd name="T19" fmla="*/ 831651503 h 394"/>
                    <a:gd name="T20" fmla="*/ 241935036 w 116"/>
                    <a:gd name="T21" fmla="*/ 912296677 h 394"/>
                    <a:gd name="T22" fmla="*/ 292338147 w 116"/>
                    <a:gd name="T23" fmla="*/ 992941652 h 394"/>
                    <a:gd name="T24" fmla="*/ 292338147 w 116"/>
                    <a:gd name="T25" fmla="*/ 992941652 h 394"/>
                    <a:gd name="T26" fmla="*/ 231854413 w 116"/>
                    <a:gd name="T27" fmla="*/ 705643730 h 394"/>
                    <a:gd name="T28" fmla="*/ 186491563 w 116"/>
                    <a:gd name="T29" fmla="*/ 488910359 h 394"/>
                    <a:gd name="T30" fmla="*/ 171370630 w 116"/>
                    <a:gd name="T31" fmla="*/ 398184663 h 394"/>
                    <a:gd name="T32" fmla="*/ 166330318 w 116"/>
                    <a:gd name="T33" fmla="*/ 337700932 h 394"/>
                    <a:gd name="T34" fmla="*/ 166330318 w 116"/>
                    <a:gd name="T35" fmla="*/ 337700932 h 394"/>
                    <a:gd name="T36" fmla="*/ 161290007 w 116"/>
                    <a:gd name="T37" fmla="*/ 297378445 h 394"/>
                    <a:gd name="T38" fmla="*/ 146169074 w 116"/>
                    <a:gd name="T39" fmla="*/ 246975335 h 394"/>
                    <a:gd name="T40" fmla="*/ 131048140 w 116"/>
                    <a:gd name="T41" fmla="*/ 191531865 h 394"/>
                    <a:gd name="T42" fmla="*/ 110886895 w 116"/>
                    <a:gd name="T43" fmla="*/ 141128756 h 394"/>
                    <a:gd name="T44" fmla="*/ 70564381 w 116"/>
                    <a:gd name="T45" fmla="*/ 50403122 h 394"/>
                    <a:gd name="T46" fmla="*/ 55443448 w 116"/>
                    <a:gd name="T47" fmla="*/ 20161250 h 394"/>
                    <a:gd name="T48" fmla="*/ 40322502 w 116"/>
                    <a:gd name="T49" fmla="*/ 5040312 h 394"/>
                    <a:gd name="T50" fmla="*/ 40322502 w 116"/>
                    <a:gd name="T51" fmla="*/ 5040312 h 394"/>
                    <a:gd name="T52" fmla="*/ 40322502 w 116"/>
                    <a:gd name="T53" fmla="*/ 0 h 394"/>
                    <a:gd name="T54" fmla="*/ 35282191 w 116"/>
                    <a:gd name="T55" fmla="*/ 5040312 h 394"/>
                    <a:gd name="T56" fmla="*/ 25201562 w 116"/>
                    <a:gd name="T57" fmla="*/ 20161250 h 394"/>
                    <a:gd name="T58" fmla="*/ 15120940 w 116"/>
                    <a:gd name="T59" fmla="*/ 85685311 h 394"/>
                    <a:gd name="T60" fmla="*/ 0 w 116"/>
                    <a:gd name="T61" fmla="*/ 186491554 h 394"/>
                    <a:gd name="T62" fmla="*/ 0 w 116"/>
                    <a:gd name="T63" fmla="*/ 186491554 h 39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6"/>
                    <a:gd name="T97" fmla="*/ 0 h 394"/>
                    <a:gd name="T98" fmla="*/ 116 w 116"/>
                    <a:gd name="T99" fmla="*/ 394 h 39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6" h="394">
                      <a:moveTo>
                        <a:pt x="0" y="74"/>
                      </a:moveTo>
                      <a:lnTo>
                        <a:pt x="0" y="74"/>
                      </a:lnTo>
                      <a:lnTo>
                        <a:pt x="2" y="100"/>
                      </a:lnTo>
                      <a:lnTo>
                        <a:pt x="6" y="130"/>
                      </a:lnTo>
                      <a:lnTo>
                        <a:pt x="14" y="168"/>
                      </a:lnTo>
                      <a:lnTo>
                        <a:pt x="28" y="216"/>
                      </a:lnTo>
                      <a:lnTo>
                        <a:pt x="38" y="242"/>
                      </a:lnTo>
                      <a:lnTo>
                        <a:pt x="50" y="270"/>
                      </a:lnTo>
                      <a:lnTo>
                        <a:pt x="62" y="300"/>
                      </a:lnTo>
                      <a:lnTo>
                        <a:pt x="78" y="330"/>
                      </a:lnTo>
                      <a:lnTo>
                        <a:pt x="96" y="362"/>
                      </a:lnTo>
                      <a:lnTo>
                        <a:pt x="116" y="394"/>
                      </a:lnTo>
                      <a:lnTo>
                        <a:pt x="92" y="280"/>
                      </a:lnTo>
                      <a:lnTo>
                        <a:pt x="74" y="194"/>
                      </a:lnTo>
                      <a:lnTo>
                        <a:pt x="68" y="158"/>
                      </a:lnTo>
                      <a:lnTo>
                        <a:pt x="66" y="134"/>
                      </a:lnTo>
                      <a:lnTo>
                        <a:pt x="64" y="118"/>
                      </a:lnTo>
                      <a:lnTo>
                        <a:pt x="58" y="98"/>
                      </a:lnTo>
                      <a:lnTo>
                        <a:pt x="52" y="76"/>
                      </a:lnTo>
                      <a:lnTo>
                        <a:pt x="44" y="56"/>
                      </a:lnTo>
                      <a:lnTo>
                        <a:pt x="28" y="20"/>
                      </a:lnTo>
                      <a:lnTo>
                        <a:pt x="22" y="8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4" y="2"/>
                      </a:lnTo>
                      <a:lnTo>
                        <a:pt x="10" y="8"/>
                      </a:lnTo>
                      <a:lnTo>
                        <a:pt x="6" y="34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" name="Freeform 17"/>
                <p:cNvSpPr>
                  <a:spLocks/>
                </p:cNvSpPr>
                <p:nvPr/>
              </p:nvSpPr>
              <p:spPr bwMode="auto">
                <a:xfrm>
                  <a:off x="3835400" y="2479675"/>
                  <a:ext cx="1714500" cy="1114425"/>
                </a:xfrm>
                <a:custGeom>
                  <a:avLst/>
                  <a:gdLst>
                    <a:gd name="T0" fmla="*/ 2147483647 w 1080"/>
                    <a:gd name="T1" fmla="*/ 1486892067 h 702"/>
                    <a:gd name="T2" fmla="*/ 2147483647 w 1080"/>
                    <a:gd name="T3" fmla="*/ 1461690514 h 702"/>
                    <a:gd name="T4" fmla="*/ 2147483647 w 1080"/>
                    <a:gd name="T5" fmla="*/ 1391126163 h 702"/>
                    <a:gd name="T6" fmla="*/ 2147483647 w 1080"/>
                    <a:gd name="T7" fmla="*/ 1280239327 h 702"/>
                    <a:gd name="T8" fmla="*/ 2147483647 w 1080"/>
                    <a:gd name="T9" fmla="*/ 1169352490 h 702"/>
                    <a:gd name="T10" fmla="*/ 2147483647 w 1080"/>
                    <a:gd name="T11" fmla="*/ 1018143168 h 702"/>
                    <a:gd name="T12" fmla="*/ 2147483647 w 1080"/>
                    <a:gd name="T13" fmla="*/ 932457885 h 702"/>
                    <a:gd name="T14" fmla="*/ 2147483647 w 1080"/>
                    <a:gd name="T15" fmla="*/ 751006500 h 702"/>
                    <a:gd name="T16" fmla="*/ 2147483647 w 1080"/>
                    <a:gd name="T17" fmla="*/ 579635934 h 702"/>
                    <a:gd name="T18" fmla="*/ 2147483647 w 1080"/>
                    <a:gd name="T19" fmla="*/ 423386301 h 702"/>
                    <a:gd name="T20" fmla="*/ 2066527984 w 1080"/>
                    <a:gd name="T21" fmla="*/ 282257501 h 702"/>
                    <a:gd name="T22" fmla="*/ 1925399298 w 1080"/>
                    <a:gd name="T23" fmla="*/ 166330304 h 702"/>
                    <a:gd name="T24" fmla="*/ 1774189992 w 1080"/>
                    <a:gd name="T25" fmla="*/ 80644997 h 702"/>
                    <a:gd name="T26" fmla="*/ 1607859357 w 1080"/>
                    <a:gd name="T27" fmla="*/ 20161249 h 702"/>
                    <a:gd name="T28" fmla="*/ 1426408189 w 1080"/>
                    <a:gd name="T29" fmla="*/ 0 h 702"/>
                    <a:gd name="T30" fmla="*/ 1335682605 w 1080"/>
                    <a:gd name="T31" fmla="*/ 5040312 h 702"/>
                    <a:gd name="T32" fmla="*/ 1159271748 w 1080"/>
                    <a:gd name="T33" fmla="*/ 30241877 h 702"/>
                    <a:gd name="T34" fmla="*/ 1003022131 w 1080"/>
                    <a:gd name="T35" fmla="*/ 90725618 h 702"/>
                    <a:gd name="T36" fmla="*/ 856853134 w 1080"/>
                    <a:gd name="T37" fmla="*/ 171370615 h 702"/>
                    <a:gd name="T38" fmla="*/ 725804870 w 1080"/>
                    <a:gd name="T39" fmla="*/ 282257501 h 702"/>
                    <a:gd name="T40" fmla="*/ 609877735 w 1080"/>
                    <a:gd name="T41" fmla="*/ 413305580 h 702"/>
                    <a:gd name="T42" fmla="*/ 504031221 w 1080"/>
                    <a:gd name="T43" fmla="*/ 564515002 h 702"/>
                    <a:gd name="T44" fmla="*/ 418345947 w 1080"/>
                    <a:gd name="T45" fmla="*/ 735885568 h 702"/>
                    <a:gd name="T46" fmla="*/ 378023366 w 1080"/>
                    <a:gd name="T47" fmla="*/ 826611161 h 702"/>
                    <a:gd name="T48" fmla="*/ 312499333 w 1080"/>
                    <a:gd name="T49" fmla="*/ 967740060 h 702"/>
                    <a:gd name="T50" fmla="*/ 246975300 w 1080"/>
                    <a:gd name="T51" fmla="*/ 1078626897 h 702"/>
                    <a:gd name="T52" fmla="*/ 186491528 w 1080"/>
                    <a:gd name="T53" fmla="*/ 1169352490 h 702"/>
                    <a:gd name="T54" fmla="*/ 75604678 w 1080"/>
                    <a:gd name="T55" fmla="*/ 1275199016 h 702"/>
                    <a:gd name="T56" fmla="*/ 0 w 1080"/>
                    <a:gd name="T57" fmla="*/ 1320561813 h 702"/>
                    <a:gd name="T58" fmla="*/ 30241874 w 1080"/>
                    <a:gd name="T59" fmla="*/ 1350803677 h 702"/>
                    <a:gd name="T60" fmla="*/ 171370597 w 1080"/>
                    <a:gd name="T61" fmla="*/ 1486892067 h 702"/>
                    <a:gd name="T62" fmla="*/ 327620264 w 1080"/>
                    <a:gd name="T63" fmla="*/ 1612899836 h 702"/>
                    <a:gd name="T64" fmla="*/ 423386257 w 1080"/>
                    <a:gd name="T65" fmla="*/ 1678424273 h 702"/>
                    <a:gd name="T66" fmla="*/ 473789359 w 1080"/>
                    <a:gd name="T67" fmla="*/ 1552416107 h 702"/>
                    <a:gd name="T68" fmla="*/ 554434323 w 1080"/>
                    <a:gd name="T69" fmla="*/ 1446569581 h 702"/>
                    <a:gd name="T70" fmla="*/ 665321148 w 1080"/>
                    <a:gd name="T71" fmla="*/ 1360884299 h 702"/>
                    <a:gd name="T72" fmla="*/ 791328903 w 1080"/>
                    <a:gd name="T73" fmla="*/ 1295360259 h 702"/>
                    <a:gd name="T74" fmla="*/ 927417478 w 1080"/>
                    <a:gd name="T75" fmla="*/ 1244957151 h 702"/>
                    <a:gd name="T76" fmla="*/ 1068546164 w 1080"/>
                    <a:gd name="T77" fmla="*/ 1204634665 h 702"/>
                    <a:gd name="T78" fmla="*/ 1325601985 w 1080"/>
                    <a:gd name="T79" fmla="*/ 1174392801 h 702"/>
                    <a:gd name="T80" fmla="*/ 1411287259 w 1080"/>
                    <a:gd name="T81" fmla="*/ 1169352490 h 702"/>
                    <a:gd name="T82" fmla="*/ 1582657806 w 1080"/>
                    <a:gd name="T83" fmla="*/ 1189513733 h 702"/>
                    <a:gd name="T84" fmla="*/ 1748988441 w 1080"/>
                    <a:gd name="T85" fmla="*/ 1234876530 h 702"/>
                    <a:gd name="T86" fmla="*/ 1905238057 w 1080"/>
                    <a:gd name="T87" fmla="*/ 1310481191 h 702"/>
                    <a:gd name="T88" fmla="*/ 1975802400 w 1080"/>
                    <a:gd name="T89" fmla="*/ 1360884299 h 702"/>
                    <a:gd name="T90" fmla="*/ 2076608605 w 1080"/>
                    <a:gd name="T91" fmla="*/ 1446569581 h 702"/>
                    <a:gd name="T92" fmla="*/ 2147483647 w 1080"/>
                    <a:gd name="T93" fmla="*/ 1547375796 h 702"/>
                    <a:gd name="T94" fmla="*/ 2147483647 w 1080"/>
                    <a:gd name="T95" fmla="*/ 1658262633 h 702"/>
                    <a:gd name="T96" fmla="*/ 2147483647 w 1080"/>
                    <a:gd name="T97" fmla="*/ 1769149866 h 702"/>
                    <a:gd name="T98" fmla="*/ 2147483647 w 1080"/>
                    <a:gd name="T99" fmla="*/ 1673383962 h 702"/>
                    <a:gd name="T100" fmla="*/ 2147483647 w 1080"/>
                    <a:gd name="T101" fmla="*/ 1582657971 h 702"/>
                    <a:gd name="T102" fmla="*/ 2147483647 w 1080"/>
                    <a:gd name="T103" fmla="*/ 1512093621 h 702"/>
                    <a:gd name="T104" fmla="*/ 2147483647 w 1080"/>
                    <a:gd name="T105" fmla="*/ 1486892067 h 70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80"/>
                    <a:gd name="T160" fmla="*/ 0 h 702"/>
                    <a:gd name="T161" fmla="*/ 1080 w 1080"/>
                    <a:gd name="T162" fmla="*/ 702 h 70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80" h="702">
                      <a:moveTo>
                        <a:pt x="1080" y="590"/>
                      </a:moveTo>
                      <a:lnTo>
                        <a:pt x="1080" y="590"/>
                      </a:lnTo>
                      <a:lnTo>
                        <a:pt x="1074" y="586"/>
                      </a:lnTo>
                      <a:lnTo>
                        <a:pt x="1064" y="580"/>
                      </a:lnTo>
                      <a:lnTo>
                        <a:pt x="1052" y="570"/>
                      </a:lnTo>
                      <a:lnTo>
                        <a:pt x="1036" y="552"/>
                      </a:lnTo>
                      <a:lnTo>
                        <a:pt x="1018" y="524"/>
                      </a:lnTo>
                      <a:lnTo>
                        <a:pt x="1010" y="508"/>
                      </a:lnTo>
                      <a:lnTo>
                        <a:pt x="1000" y="486"/>
                      </a:lnTo>
                      <a:lnTo>
                        <a:pt x="990" y="464"/>
                      </a:lnTo>
                      <a:lnTo>
                        <a:pt x="982" y="436"/>
                      </a:lnTo>
                      <a:lnTo>
                        <a:pt x="972" y="404"/>
                      </a:lnTo>
                      <a:lnTo>
                        <a:pt x="962" y="370"/>
                      </a:lnTo>
                      <a:lnTo>
                        <a:pt x="952" y="334"/>
                      </a:lnTo>
                      <a:lnTo>
                        <a:pt x="940" y="298"/>
                      </a:lnTo>
                      <a:lnTo>
                        <a:pt x="924" y="262"/>
                      </a:lnTo>
                      <a:lnTo>
                        <a:pt x="908" y="230"/>
                      </a:lnTo>
                      <a:lnTo>
                        <a:pt x="888" y="198"/>
                      </a:lnTo>
                      <a:lnTo>
                        <a:pt x="868" y="168"/>
                      </a:lnTo>
                      <a:lnTo>
                        <a:pt x="844" y="138"/>
                      </a:lnTo>
                      <a:lnTo>
                        <a:pt x="820" y="112"/>
                      </a:lnTo>
                      <a:lnTo>
                        <a:pt x="794" y="88"/>
                      </a:lnTo>
                      <a:lnTo>
                        <a:pt x="764" y="66"/>
                      </a:lnTo>
                      <a:lnTo>
                        <a:pt x="736" y="48"/>
                      </a:lnTo>
                      <a:lnTo>
                        <a:pt x="704" y="32"/>
                      </a:lnTo>
                      <a:lnTo>
                        <a:pt x="672" y="18"/>
                      </a:lnTo>
                      <a:lnTo>
                        <a:pt x="638" y="8"/>
                      </a:lnTo>
                      <a:lnTo>
                        <a:pt x="602" y="2"/>
                      </a:lnTo>
                      <a:lnTo>
                        <a:pt x="566" y="0"/>
                      </a:lnTo>
                      <a:lnTo>
                        <a:pt x="530" y="2"/>
                      </a:lnTo>
                      <a:lnTo>
                        <a:pt x="494" y="6"/>
                      </a:lnTo>
                      <a:lnTo>
                        <a:pt x="460" y="12"/>
                      </a:lnTo>
                      <a:lnTo>
                        <a:pt x="428" y="22"/>
                      </a:lnTo>
                      <a:lnTo>
                        <a:pt x="398" y="36"/>
                      </a:lnTo>
                      <a:lnTo>
                        <a:pt x="368" y="50"/>
                      </a:lnTo>
                      <a:lnTo>
                        <a:pt x="340" y="68"/>
                      </a:lnTo>
                      <a:lnTo>
                        <a:pt x="314" y="90"/>
                      </a:lnTo>
                      <a:lnTo>
                        <a:pt x="288" y="112"/>
                      </a:lnTo>
                      <a:lnTo>
                        <a:pt x="264" y="138"/>
                      </a:lnTo>
                      <a:lnTo>
                        <a:pt x="242" y="164"/>
                      </a:lnTo>
                      <a:lnTo>
                        <a:pt x="220" y="194"/>
                      </a:lnTo>
                      <a:lnTo>
                        <a:pt x="200" y="224"/>
                      </a:lnTo>
                      <a:lnTo>
                        <a:pt x="182" y="258"/>
                      </a:lnTo>
                      <a:lnTo>
                        <a:pt x="166" y="292"/>
                      </a:lnTo>
                      <a:lnTo>
                        <a:pt x="150" y="328"/>
                      </a:lnTo>
                      <a:lnTo>
                        <a:pt x="138" y="358"/>
                      </a:lnTo>
                      <a:lnTo>
                        <a:pt x="124" y="384"/>
                      </a:lnTo>
                      <a:lnTo>
                        <a:pt x="112" y="408"/>
                      </a:lnTo>
                      <a:lnTo>
                        <a:pt x="98" y="428"/>
                      </a:lnTo>
                      <a:lnTo>
                        <a:pt x="86" y="448"/>
                      </a:lnTo>
                      <a:lnTo>
                        <a:pt x="74" y="464"/>
                      </a:lnTo>
                      <a:lnTo>
                        <a:pt x="50" y="488"/>
                      </a:lnTo>
                      <a:lnTo>
                        <a:pt x="30" y="506"/>
                      </a:lnTo>
                      <a:lnTo>
                        <a:pt x="14" y="516"/>
                      </a:lnTo>
                      <a:lnTo>
                        <a:pt x="0" y="524"/>
                      </a:lnTo>
                      <a:lnTo>
                        <a:pt x="12" y="536"/>
                      </a:lnTo>
                      <a:lnTo>
                        <a:pt x="44" y="568"/>
                      </a:lnTo>
                      <a:lnTo>
                        <a:pt x="68" y="590"/>
                      </a:lnTo>
                      <a:lnTo>
                        <a:pt x="96" y="614"/>
                      </a:lnTo>
                      <a:lnTo>
                        <a:pt x="130" y="640"/>
                      </a:lnTo>
                      <a:lnTo>
                        <a:pt x="168" y="666"/>
                      </a:lnTo>
                      <a:lnTo>
                        <a:pt x="176" y="640"/>
                      </a:lnTo>
                      <a:lnTo>
                        <a:pt x="188" y="616"/>
                      </a:lnTo>
                      <a:lnTo>
                        <a:pt x="202" y="594"/>
                      </a:lnTo>
                      <a:lnTo>
                        <a:pt x="220" y="574"/>
                      </a:lnTo>
                      <a:lnTo>
                        <a:pt x="240" y="556"/>
                      </a:lnTo>
                      <a:lnTo>
                        <a:pt x="264" y="540"/>
                      </a:lnTo>
                      <a:lnTo>
                        <a:pt x="288" y="526"/>
                      </a:lnTo>
                      <a:lnTo>
                        <a:pt x="314" y="514"/>
                      </a:lnTo>
                      <a:lnTo>
                        <a:pt x="340" y="502"/>
                      </a:lnTo>
                      <a:lnTo>
                        <a:pt x="368" y="494"/>
                      </a:lnTo>
                      <a:lnTo>
                        <a:pt x="396" y="486"/>
                      </a:lnTo>
                      <a:lnTo>
                        <a:pt x="424" y="478"/>
                      </a:lnTo>
                      <a:lnTo>
                        <a:pt x="478" y="470"/>
                      </a:lnTo>
                      <a:lnTo>
                        <a:pt x="526" y="466"/>
                      </a:lnTo>
                      <a:lnTo>
                        <a:pt x="560" y="464"/>
                      </a:lnTo>
                      <a:lnTo>
                        <a:pt x="596" y="466"/>
                      </a:lnTo>
                      <a:lnTo>
                        <a:pt x="628" y="472"/>
                      </a:lnTo>
                      <a:lnTo>
                        <a:pt x="662" y="478"/>
                      </a:lnTo>
                      <a:lnTo>
                        <a:pt x="694" y="490"/>
                      </a:lnTo>
                      <a:lnTo>
                        <a:pt x="726" y="502"/>
                      </a:lnTo>
                      <a:lnTo>
                        <a:pt x="756" y="520"/>
                      </a:lnTo>
                      <a:lnTo>
                        <a:pt x="784" y="540"/>
                      </a:lnTo>
                      <a:lnTo>
                        <a:pt x="806" y="556"/>
                      </a:lnTo>
                      <a:lnTo>
                        <a:pt x="824" y="574"/>
                      </a:lnTo>
                      <a:lnTo>
                        <a:pt x="844" y="594"/>
                      </a:lnTo>
                      <a:lnTo>
                        <a:pt x="862" y="614"/>
                      </a:lnTo>
                      <a:lnTo>
                        <a:pt x="878" y="636"/>
                      </a:lnTo>
                      <a:lnTo>
                        <a:pt x="894" y="658"/>
                      </a:lnTo>
                      <a:lnTo>
                        <a:pt x="922" y="702"/>
                      </a:lnTo>
                      <a:lnTo>
                        <a:pt x="960" y="682"/>
                      </a:lnTo>
                      <a:lnTo>
                        <a:pt x="992" y="664"/>
                      </a:lnTo>
                      <a:lnTo>
                        <a:pt x="1020" y="644"/>
                      </a:lnTo>
                      <a:lnTo>
                        <a:pt x="1042" y="628"/>
                      </a:lnTo>
                      <a:lnTo>
                        <a:pt x="1060" y="612"/>
                      </a:lnTo>
                      <a:lnTo>
                        <a:pt x="1072" y="600"/>
                      </a:lnTo>
                      <a:lnTo>
                        <a:pt x="1080" y="592"/>
                      </a:lnTo>
                      <a:lnTo>
                        <a:pt x="1080" y="590"/>
                      </a:lnTo>
                      <a:close/>
                    </a:path>
                  </a:pathLst>
                </a:custGeom>
                <a:solidFill>
                  <a:srgbClr val="EF44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8" name="Freeform 18"/>
                <p:cNvSpPr>
                  <a:spLocks noEditPoints="1"/>
                </p:cNvSpPr>
                <p:nvPr/>
              </p:nvSpPr>
              <p:spPr bwMode="auto">
                <a:xfrm>
                  <a:off x="3810000" y="2463800"/>
                  <a:ext cx="1765300" cy="1152525"/>
                </a:xfrm>
                <a:custGeom>
                  <a:avLst/>
                  <a:gdLst>
                    <a:gd name="T0" fmla="*/ 2147483647 w 1112"/>
                    <a:gd name="T1" fmla="*/ 1688504913 h 726"/>
                    <a:gd name="T2" fmla="*/ 2096769873 w 1112"/>
                    <a:gd name="T3" fmla="*/ 1486892084 h 726"/>
                    <a:gd name="T4" fmla="*/ 1935479944 w 1112"/>
                    <a:gd name="T5" fmla="*/ 1360884314 h 726"/>
                    <a:gd name="T6" fmla="*/ 1633060930 w 1112"/>
                    <a:gd name="T7" fmla="*/ 1239916855 h 726"/>
                    <a:gd name="T8" fmla="*/ 1370964795 w 1112"/>
                    <a:gd name="T9" fmla="*/ 1224795922 h 726"/>
                    <a:gd name="T10" fmla="*/ 987901213 w 1112"/>
                    <a:gd name="T11" fmla="*/ 1290319963 h 726"/>
                    <a:gd name="T12" fmla="*/ 730845190 w 1112"/>
                    <a:gd name="T13" fmla="*/ 1401206801 h 726"/>
                    <a:gd name="T14" fmla="*/ 539313399 w 1112"/>
                    <a:gd name="T15" fmla="*/ 1587698300 h 726"/>
                    <a:gd name="T16" fmla="*/ 453628124 w 1112"/>
                    <a:gd name="T17" fmla="*/ 1723787089 h 726"/>
                    <a:gd name="T18" fmla="*/ 196572151 w 1112"/>
                    <a:gd name="T19" fmla="*/ 1532254882 h 726"/>
                    <a:gd name="T20" fmla="*/ 0 w 1112"/>
                    <a:gd name="T21" fmla="*/ 1335682760 h 726"/>
                    <a:gd name="T22" fmla="*/ 105846566 w 1112"/>
                    <a:gd name="T23" fmla="*/ 1275199031 h 726"/>
                    <a:gd name="T24" fmla="*/ 302418716 w 1112"/>
                    <a:gd name="T25" fmla="*/ 1038304423 h 726"/>
                    <a:gd name="T26" fmla="*/ 393144302 w 1112"/>
                    <a:gd name="T27" fmla="*/ 841732301 h 726"/>
                    <a:gd name="T28" fmla="*/ 584676192 w 1112"/>
                    <a:gd name="T29" fmla="*/ 483870036 h 726"/>
                    <a:gd name="T30" fmla="*/ 831651396 w 1112"/>
                    <a:gd name="T31" fmla="*/ 216733464 h 726"/>
                    <a:gd name="T32" fmla="*/ 1129029901 w 1112"/>
                    <a:gd name="T33" fmla="*/ 50403120 h 726"/>
                    <a:gd name="T34" fmla="*/ 1466730690 w 1112"/>
                    <a:gd name="T35" fmla="*/ 0 h 726"/>
                    <a:gd name="T36" fmla="*/ 1723786912 w 1112"/>
                    <a:gd name="T37" fmla="*/ 45362810 h 726"/>
                    <a:gd name="T38" fmla="*/ 2036286150 w 1112"/>
                    <a:gd name="T39" fmla="*/ 211693153 h 726"/>
                    <a:gd name="T40" fmla="*/ 2147483647 w 1112"/>
                    <a:gd name="T41" fmla="*/ 488910347 h 726"/>
                    <a:gd name="T42" fmla="*/ 2147483647 w 1112"/>
                    <a:gd name="T43" fmla="*/ 851812923 h 726"/>
                    <a:gd name="T44" fmla="*/ 2147483647 w 1112"/>
                    <a:gd name="T45" fmla="*/ 1113909085 h 726"/>
                    <a:gd name="T46" fmla="*/ 2147483647 w 1112"/>
                    <a:gd name="T47" fmla="*/ 1406247111 h 726"/>
                    <a:gd name="T48" fmla="*/ 2147483647 w 1112"/>
                    <a:gd name="T49" fmla="*/ 1481851774 h 726"/>
                    <a:gd name="T50" fmla="*/ 2147483647 w 1112"/>
                    <a:gd name="T51" fmla="*/ 1512093638 h 726"/>
                    <a:gd name="T52" fmla="*/ 2147483647 w 1112"/>
                    <a:gd name="T53" fmla="*/ 1607859544 h 726"/>
                    <a:gd name="T54" fmla="*/ 2147483647 w 1112"/>
                    <a:gd name="T55" fmla="*/ 1774190197 h 726"/>
                    <a:gd name="T56" fmla="*/ 1426408208 w 1112"/>
                    <a:gd name="T57" fmla="*/ 1169352504 h 726"/>
                    <a:gd name="T58" fmla="*/ 1678424119 w 1112"/>
                    <a:gd name="T59" fmla="*/ 1199594368 h 726"/>
                    <a:gd name="T60" fmla="*/ 1970762116 w 1112"/>
                    <a:gd name="T61" fmla="*/ 1320561828 h 726"/>
                    <a:gd name="T62" fmla="*/ 2127011735 w 1112"/>
                    <a:gd name="T63" fmla="*/ 1446569598 h 726"/>
                    <a:gd name="T64" fmla="*/ 2147483647 w 1112"/>
                    <a:gd name="T65" fmla="*/ 1764109576 h 726"/>
                    <a:gd name="T66" fmla="*/ 2147483647 w 1112"/>
                    <a:gd name="T67" fmla="*/ 1562496746 h 726"/>
                    <a:gd name="T68" fmla="*/ 2147483647 w 1112"/>
                    <a:gd name="T69" fmla="*/ 1446569598 h 726"/>
                    <a:gd name="T70" fmla="*/ 2147483647 w 1112"/>
                    <a:gd name="T71" fmla="*/ 1169352504 h 726"/>
                    <a:gd name="T72" fmla="*/ 2147483647 w 1112"/>
                    <a:gd name="T73" fmla="*/ 866933855 h 726"/>
                    <a:gd name="T74" fmla="*/ 2147483647 w 1112"/>
                    <a:gd name="T75" fmla="*/ 519152211 h 726"/>
                    <a:gd name="T76" fmla="*/ 2006044288 w 1112"/>
                    <a:gd name="T77" fmla="*/ 252015639 h 726"/>
                    <a:gd name="T78" fmla="*/ 1708665981 w 1112"/>
                    <a:gd name="T79" fmla="*/ 90725619 h 726"/>
                    <a:gd name="T80" fmla="*/ 1466730690 w 1112"/>
                    <a:gd name="T81" fmla="*/ 50403120 h 726"/>
                    <a:gd name="T82" fmla="*/ 1285279520 w 1112"/>
                    <a:gd name="T83" fmla="*/ 65524065 h 726"/>
                    <a:gd name="T84" fmla="*/ 987901213 w 1112"/>
                    <a:gd name="T85" fmla="*/ 171370617 h 726"/>
                    <a:gd name="T86" fmla="*/ 730845190 w 1112"/>
                    <a:gd name="T87" fmla="*/ 378023410 h 726"/>
                    <a:gd name="T88" fmla="*/ 524192468 w 1112"/>
                    <a:gd name="T89" fmla="*/ 680442157 h 726"/>
                    <a:gd name="T90" fmla="*/ 393144302 w 1112"/>
                    <a:gd name="T91" fmla="*/ 977820693 h 726"/>
                    <a:gd name="T92" fmla="*/ 191531841 w 1112"/>
                    <a:gd name="T93" fmla="*/ 1265118409 h 726"/>
                    <a:gd name="T94" fmla="*/ 80644989 w 1112"/>
                    <a:gd name="T95" fmla="*/ 1350803693 h 726"/>
                    <a:gd name="T96" fmla="*/ 378023371 w 1112"/>
                    <a:gd name="T97" fmla="*/ 1612899854 h 726"/>
                    <a:gd name="T98" fmla="*/ 509071537 w 1112"/>
                    <a:gd name="T99" fmla="*/ 1537295192 h 726"/>
                    <a:gd name="T100" fmla="*/ 705643639 w 1112"/>
                    <a:gd name="T101" fmla="*/ 1355844003 h 726"/>
                    <a:gd name="T102" fmla="*/ 972780282 w 1112"/>
                    <a:gd name="T103" fmla="*/ 1239916855 h 726"/>
                    <a:gd name="T104" fmla="*/ 1365924485 w 1112"/>
                    <a:gd name="T105" fmla="*/ 1174392814 h 7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112"/>
                    <a:gd name="T160" fmla="*/ 0 h 726"/>
                    <a:gd name="T161" fmla="*/ 1112 w 1112"/>
                    <a:gd name="T162" fmla="*/ 726 h 7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112" h="726">
                      <a:moveTo>
                        <a:pt x="934" y="726"/>
                      </a:moveTo>
                      <a:lnTo>
                        <a:pt x="930" y="718"/>
                      </a:lnTo>
                      <a:lnTo>
                        <a:pt x="900" y="670"/>
                      </a:lnTo>
                      <a:lnTo>
                        <a:pt x="884" y="648"/>
                      </a:lnTo>
                      <a:lnTo>
                        <a:pt x="866" y="628"/>
                      </a:lnTo>
                      <a:lnTo>
                        <a:pt x="850" y="608"/>
                      </a:lnTo>
                      <a:lnTo>
                        <a:pt x="832" y="590"/>
                      </a:lnTo>
                      <a:lnTo>
                        <a:pt x="814" y="572"/>
                      </a:lnTo>
                      <a:lnTo>
                        <a:pt x="794" y="558"/>
                      </a:lnTo>
                      <a:lnTo>
                        <a:pt x="768" y="540"/>
                      </a:lnTo>
                      <a:lnTo>
                        <a:pt x="740" y="524"/>
                      </a:lnTo>
                      <a:lnTo>
                        <a:pt x="712" y="510"/>
                      </a:lnTo>
                      <a:lnTo>
                        <a:pt x="680" y="500"/>
                      </a:lnTo>
                      <a:lnTo>
                        <a:pt x="648" y="492"/>
                      </a:lnTo>
                      <a:lnTo>
                        <a:pt x="614" y="488"/>
                      </a:lnTo>
                      <a:lnTo>
                        <a:pt x="580" y="484"/>
                      </a:lnTo>
                      <a:lnTo>
                        <a:pt x="544" y="486"/>
                      </a:lnTo>
                      <a:lnTo>
                        <a:pt x="498" y="490"/>
                      </a:lnTo>
                      <a:lnTo>
                        <a:pt x="448" y="498"/>
                      </a:lnTo>
                      <a:lnTo>
                        <a:pt x="420" y="504"/>
                      </a:lnTo>
                      <a:lnTo>
                        <a:pt x="392" y="512"/>
                      </a:lnTo>
                      <a:lnTo>
                        <a:pt x="366" y="520"/>
                      </a:lnTo>
                      <a:lnTo>
                        <a:pt x="340" y="530"/>
                      </a:lnTo>
                      <a:lnTo>
                        <a:pt x="314" y="542"/>
                      </a:lnTo>
                      <a:lnTo>
                        <a:pt x="290" y="556"/>
                      </a:lnTo>
                      <a:lnTo>
                        <a:pt x="266" y="572"/>
                      </a:lnTo>
                      <a:lnTo>
                        <a:pt x="246" y="590"/>
                      </a:lnTo>
                      <a:lnTo>
                        <a:pt x="228" y="608"/>
                      </a:lnTo>
                      <a:lnTo>
                        <a:pt x="214" y="630"/>
                      </a:lnTo>
                      <a:lnTo>
                        <a:pt x="202" y="652"/>
                      </a:lnTo>
                      <a:lnTo>
                        <a:pt x="194" y="678"/>
                      </a:lnTo>
                      <a:lnTo>
                        <a:pt x="192" y="692"/>
                      </a:lnTo>
                      <a:lnTo>
                        <a:pt x="180" y="684"/>
                      </a:lnTo>
                      <a:lnTo>
                        <a:pt x="140" y="658"/>
                      </a:lnTo>
                      <a:lnTo>
                        <a:pt x="106" y="632"/>
                      </a:lnTo>
                      <a:lnTo>
                        <a:pt x="78" y="608"/>
                      </a:lnTo>
                      <a:lnTo>
                        <a:pt x="54" y="588"/>
                      </a:lnTo>
                      <a:lnTo>
                        <a:pt x="20" y="554"/>
                      </a:lnTo>
                      <a:lnTo>
                        <a:pt x="8" y="540"/>
                      </a:lnTo>
                      <a:lnTo>
                        <a:pt x="0" y="530"/>
                      </a:lnTo>
                      <a:lnTo>
                        <a:pt x="12" y="524"/>
                      </a:lnTo>
                      <a:lnTo>
                        <a:pt x="26" y="516"/>
                      </a:lnTo>
                      <a:lnTo>
                        <a:pt x="42" y="506"/>
                      </a:lnTo>
                      <a:lnTo>
                        <a:pt x="62" y="488"/>
                      </a:lnTo>
                      <a:lnTo>
                        <a:pt x="84" y="464"/>
                      </a:lnTo>
                      <a:lnTo>
                        <a:pt x="108" y="432"/>
                      </a:lnTo>
                      <a:lnTo>
                        <a:pt x="120" y="412"/>
                      </a:lnTo>
                      <a:lnTo>
                        <a:pt x="132" y="388"/>
                      </a:lnTo>
                      <a:lnTo>
                        <a:pt x="144" y="362"/>
                      </a:lnTo>
                      <a:lnTo>
                        <a:pt x="156" y="334"/>
                      </a:lnTo>
                      <a:lnTo>
                        <a:pt x="174" y="296"/>
                      </a:lnTo>
                      <a:lnTo>
                        <a:pt x="192" y="258"/>
                      </a:lnTo>
                      <a:lnTo>
                        <a:pt x="212" y="224"/>
                      </a:lnTo>
                      <a:lnTo>
                        <a:pt x="232" y="192"/>
                      </a:lnTo>
                      <a:lnTo>
                        <a:pt x="254" y="162"/>
                      </a:lnTo>
                      <a:lnTo>
                        <a:pt x="278" y="134"/>
                      </a:lnTo>
                      <a:lnTo>
                        <a:pt x="304" y="108"/>
                      </a:lnTo>
                      <a:lnTo>
                        <a:pt x="330" y="86"/>
                      </a:lnTo>
                      <a:lnTo>
                        <a:pt x="358" y="66"/>
                      </a:lnTo>
                      <a:lnTo>
                        <a:pt x="386" y="48"/>
                      </a:lnTo>
                      <a:lnTo>
                        <a:pt x="416" y="34"/>
                      </a:lnTo>
                      <a:lnTo>
                        <a:pt x="448" y="20"/>
                      </a:lnTo>
                      <a:lnTo>
                        <a:pt x="480" y="12"/>
                      </a:lnTo>
                      <a:lnTo>
                        <a:pt x="512" y="4"/>
                      </a:lnTo>
                      <a:lnTo>
                        <a:pt x="546" y="0"/>
                      </a:lnTo>
                      <a:lnTo>
                        <a:pt x="582" y="0"/>
                      </a:lnTo>
                      <a:lnTo>
                        <a:pt x="616" y="2"/>
                      </a:lnTo>
                      <a:lnTo>
                        <a:pt x="650" y="8"/>
                      </a:lnTo>
                      <a:lnTo>
                        <a:pt x="684" y="18"/>
                      </a:lnTo>
                      <a:lnTo>
                        <a:pt x="716" y="30"/>
                      </a:lnTo>
                      <a:lnTo>
                        <a:pt x="748" y="44"/>
                      </a:lnTo>
                      <a:lnTo>
                        <a:pt x="778" y="62"/>
                      </a:lnTo>
                      <a:lnTo>
                        <a:pt x="808" y="84"/>
                      </a:lnTo>
                      <a:lnTo>
                        <a:pt x="834" y="108"/>
                      </a:lnTo>
                      <a:lnTo>
                        <a:pt x="860" y="134"/>
                      </a:lnTo>
                      <a:lnTo>
                        <a:pt x="886" y="162"/>
                      </a:lnTo>
                      <a:lnTo>
                        <a:pt x="908" y="194"/>
                      </a:lnTo>
                      <a:lnTo>
                        <a:pt x="928" y="226"/>
                      </a:lnTo>
                      <a:lnTo>
                        <a:pt x="946" y="262"/>
                      </a:lnTo>
                      <a:lnTo>
                        <a:pt x="964" y="298"/>
                      </a:lnTo>
                      <a:lnTo>
                        <a:pt x="978" y="338"/>
                      </a:lnTo>
                      <a:lnTo>
                        <a:pt x="988" y="378"/>
                      </a:lnTo>
                      <a:lnTo>
                        <a:pt x="996" y="410"/>
                      </a:lnTo>
                      <a:lnTo>
                        <a:pt x="1006" y="442"/>
                      </a:lnTo>
                      <a:lnTo>
                        <a:pt x="1018" y="474"/>
                      </a:lnTo>
                      <a:lnTo>
                        <a:pt x="1030" y="506"/>
                      </a:lnTo>
                      <a:lnTo>
                        <a:pt x="1046" y="534"/>
                      </a:lnTo>
                      <a:lnTo>
                        <a:pt x="1062" y="558"/>
                      </a:lnTo>
                      <a:lnTo>
                        <a:pt x="1070" y="568"/>
                      </a:lnTo>
                      <a:lnTo>
                        <a:pt x="1078" y="576"/>
                      </a:lnTo>
                      <a:lnTo>
                        <a:pt x="1088" y="584"/>
                      </a:lnTo>
                      <a:lnTo>
                        <a:pt x="1098" y="588"/>
                      </a:lnTo>
                      <a:lnTo>
                        <a:pt x="1102" y="590"/>
                      </a:lnTo>
                      <a:lnTo>
                        <a:pt x="1112" y="596"/>
                      </a:lnTo>
                      <a:lnTo>
                        <a:pt x="1108" y="600"/>
                      </a:lnTo>
                      <a:lnTo>
                        <a:pt x="1098" y="612"/>
                      </a:lnTo>
                      <a:lnTo>
                        <a:pt x="1086" y="624"/>
                      </a:lnTo>
                      <a:lnTo>
                        <a:pt x="1070" y="638"/>
                      </a:lnTo>
                      <a:lnTo>
                        <a:pt x="1052" y="654"/>
                      </a:lnTo>
                      <a:lnTo>
                        <a:pt x="1028" y="670"/>
                      </a:lnTo>
                      <a:lnTo>
                        <a:pt x="1004" y="688"/>
                      </a:lnTo>
                      <a:lnTo>
                        <a:pt x="974" y="704"/>
                      </a:lnTo>
                      <a:lnTo>
                        <a:pt x="944" y="722"/>
                      </a:lnTo>
                      <a:lnTo>
                        <a:pt x="934" y="726"/>
                      </a:lnTo>
                      <a:close/>
                      <a:moveTo>
                        <a:pt x="566" y="464"/>
                      </a:moveTo>
                      <a:lnTo>
                        <a:pt x="566" y="464"/>
                      </a:lnTo>
                      <a:lnTo>
                        <a:pt x="602" y="466"/>
                      </a:lnTo>
                      <a:lnTo>
                        <a:pt x="634" y="470"/>
                      </a:lnTo>
                      <a:lnTo>
                        <a:pt x="666" y="476"/>
                      </a:lnTo>
                      <a:lnTo>
                        <a:pt x="698" y="484"/>
                      </a:lnTo>
                      <a:lnTo>
                        <a:pt x="728" y="494"/>
                      </a:lnTo>
                      <a:lnTo>
                        <a:pt x="756" y="508"/>
                      </a:lnTo>
                      <a:lnTo>
                        <a:pt x="782" y="524"/>
                      </a:lnTo>
                      <a:lnTo>
                        <a:pt x="806" y="542"/>
                      </a:lnTo>
                      <a:lnTo>
                        <a:pt x="826" y="556"/>
                      </a:lnTo>
                      <a:lnTo>
                        <a:pt x="844" y="574"/>
                      </a:lnTo>
                      <a:lnTo>
                        <a:pt x="862" y="592"/>
                      </a:lnTo>
                      <a:lnTo>
                        <a:pt x="880" y="610"/>
                      </a:lnTo>
                      <a:lnTo>
                        <a:pt x="912" y="652"/>
                      </a:lnTo>
                      <a:lnTo>
                        <a:pt x="942" y="700"/>
                      </a:lnTo>
                      <a:lnTo>
                        <a:pt x="994" y="670"/>
                      </a:lnTo>
                      <a:lnTo>
                        <a:pt x="1036" y="642"/>
                      </a:lnTo>
                      <a:lnTo>
                        <a:pt x="1064" y="620"/>
                      </a:lnTo>
                      <a:lnTo>
                        <a:pt x="1082" y="604"/>
                      </a:lnTo>
                      <a:lnTo>
                        <a:pt x="1064" y="590"/>
                      </a:lnTo>
                      <a:lnTo>
                        <a:pt x="1048" y="574"/>
                      </a:lnTo>
                      <a:lnTo>
                        <a:pt x="1034" y="552"/>
                      </a:lnTo>
                      <a:lnTo>
                        <a:pt x="1020" y="528"/>
                      </a:lnTo>
                      <a:lnTo>
                        <a:pt x="1006" y="498"/>
                      </a:lnTo>
                      <a:lnTo>
                        <a:pt x="992" y="464"/>
                      </a:lnTo>
                      <a:lnTo>
                        <a:pt x="980" y="426"/>
                      </a:lnTo>
                      <a:lnTo>
                        <a:pt x="968" y="382"/>
                      </a:lnTo>
                      <a:lnTo>
                        <a:pt x="958" y="344"/>
                      </a:lnTo>
                      <a:lnTo>
                        <a:pt x="944" y="306"/>
                      </a:lnTo>
                      <a:lnTo>
                        <a:pt x="930" y="272"/>
                      </a:lnTo>
                      <a:lnTo>
                        <a:pt x="912" y="238"/>
                      </a:lnTo>
                      <a:lnTo>
                        <a:pt x="892" y="206"/>
                      </a:lnTo>
                      <a:lnTo>
                        <a:pt x="870" y="176"/>
                      </a:lnTo>
                      <a:lnTo>
                        <a:pt x="848" y="148"/>
                      </a:lnTo>
                      <a:lnTo>
                        <a:pt x="822" y="124"/>
                      </a:lnTo>
                      <a:lnTo>
                        <a:pt x="796" y="100"/>
                      </a:lnTo>
                      <a:lnTo>
                        <a:pt x="768" y="80"/>
                      </a:lnTo>
                      <a:lnTo>
                        <a:pt x="740" y="64"/>
                      </a:lnTo>
                      <a:lnTo>
                        <a:pt x="710" y="48"/>
                      </a:lnTo>
                      <a:lnTo>
                        <a:pt x="678" y="36"/>
                      </a:lnTo>
                      <a:lnTo>
                        <a:pt x="648" y="28"/>
                      </a:lnTo>
                      <a:lnTo>
                        <a:pt x="614" y="22"/>
                      </a:lnTo>
                      <a:lnTo>
                        <a:pt x="582" y="20"/>
                      </a:lnTo>
                      <a:lnTo>
                        <a:pt x="576" y="20"/>
                      </a:lnTo>
                      <a:lnTo>
                        <a:pt x="544" y="22"/>
                      </a:lnTo>
                      <a:lnTo>
                        <a:pt x="510" y="26"/>
                      </a:lnTo>
                      <a:lnTo>
                        <a:pt x="480" y="32"/>
                      </a:lnTo>
                      <a:lnTo>
                        <a:pt x="450" y="42"/>
                      </a:lnTo>
                      <a:lnTo>
                        <a:pt x="420" y="54"/>
                      </a:lnTo>
                      <a:lnTo>
                        <a:pt x="392" y="68"/>
                      </a:lnTo>
                      <a:lnTo>
                        <a:pt x="366" y="86"/>
                      </a:lnTo>
                      <a:lnTo>
                        <a:pt x="340" y="104"/>
                      </a:lnTo>
                      <a:lnTo>
                        <a:pt x="314" y="126"/>
                      </a:lnTo>
                      <a:lnTo>
                        <a:pt x="290" y="150"/>
                      </a:lnTo>
                      <a:lnTo>
                        <a:pt x="268" y="176"/>
                      </a:lnTo>
                      <a:lnTo>
                        <a:pt x="246" y="206"/>
                      </a:lnTo>
                      <a:lnTo>
                        <a:pt x="228" y="236"/>
                      </a:lnTo>
                      <a:lnTo>
                        <a:pt x="208" y="270"/>
                      </a:lnTo>
                      <a:lnTo>
                        <a:pt x="192" y="304"/>
                      </a:lnTo>
                      <a:lnTo>
                        <a:pt x="176" y="342"/>
                      </a:lnTo>
                      <a:lnTo>
                        <a:pt x="156" y="388"/>
                      </a:lnTo>
                      <a:lnTo>
                        <a:pt x="134" y="426"/>
                      </a:lnTo>
                      <a:lnTo>
                        <a:pt x="114" y="456"/>
                      </a:lnTo>
                      <a:lnTo>
                        <a:pt x="94" y="482"/>
                      </a:lnTo>
                      <a:lnTo>
                        <a:pt x="76" y="502"/>
                      </a:lnTo>
                      <a:lnTo>
                        <a:pt x="58" y="518"/>
                      </a:lnTo>
                      <a:lnTo>
                        <a:pt x="44" y="530"/>
                      </a:lnTo>
                      <a:lnTo>
                        <a:pt x="32" y="536"/>
                      </a:lnTo>
                      <a:lnTo>
                        <a:pt x="52" y="558"/>
                      </a:lnTo>
                      <a:lnTo>
                        <a:pt x="84" y="586"/>
                      </a:lnTo>
                      <a:lnTo>
                        <a:pt x="126" y="622"/>
                      </a:lnTo>
                      <a:lnTo>
                        <a:pt x="150" y="640"/>
                      </a:lnTo>
                      <a:lnTo>
                        <a:pt x="178" y="660"/>
                      </a:lnTo>
                      <a:lnTo>
                        <a:pt x="188" y="634"/>
                      </a:lnTo>
                      <a:lnTo>
                        <a:pt x="202" y="610"/>
                      </a:lnTo>
                      <a:lnTo>
                        <a:pt x="218" y="590"/>
                      </a:lnTo>
                      <a:lnTo>
                        <a:pt x="236" y="570"/>
                      </a:lnTo>
                      <a:lnTo>
                        <a:pt x="258" y="554"/>
                      </a:lnTo>
                      <a:lnTo>
                        <a:pt x="280" y="538"/>
                      </a:lnTo>
                      <a:lnTo>
                        <a:pt x="306" y="524"/>
                      </a:lnTo>
                      <a:lnTo>
                        <a:pt x="332" y="512"/>
                      </a:lnTo>
                      <a:lnTo>
                        <a:pt x="358" y="500"/>
                      </a:lnTo>
                      <a:lnTo>
                        <a:pt x="386" y="492"/>
                      </a:lnTo>
                      <a:lnTo>
                        <a:pt x="414" y="484"/>
                      </a:lnTo>
                      <a:lnTo>
                        <a:pt x="442" y="478"/>
                      </a:lnTo>
                      <a:lnTo>
                        <a:pt x="494" y="470"/>
                      </a:lnTo>
                      <a:lnTo>
                        <a:pt x="542" y="466"/>
                      </a:lnTo>
                      <a:lnTo>
                        <a:pt x="566" y="46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9" name="Freeform 19"/>
                <p:cNvSpPr>
                  <a:spLocks/>
                </p:cNvSpPr>
                <p:nvPr/>
              </p:nvSpPr>
              <p:spPr bwMode="auto">
                <a:xfrm>
                  <a:off x="5137150" y="3317875"/>
                  <a:ext cx="171450" cy="288925"/>
                </a:xfrm>
                <a:custGeom>
                  <a:avLst/>
                  <a:gdLst>
                    <a:gd name="T0" fmla="*/ 40322501 w 108"/>
                    <a:gd name="T1" fmla="*/ 105846577 h 182"/>
                    <a:gd name="T2" fmla="*/ 40322501 w 108"/>
                    <a:gd name="T3" fmla="*/ 105846577 h 182"/>
                    <a:gd name="T4" fmla="*/ 55443447 w 108"/>
                    <a:gd name="T5" fmla="*/ 80644998 h 182"/>
                    <a:gd name="T6" fmla="*/ 75604691 w 108"/>
                    <a:gd name="T7" fmla="*/ 60483755 h 182"/>
                    <a:gd name="T8" fmla="*/ 100806246 w 108"/>
                    <a:gd name="T9" fmla="*/ 35282188 h 182"/>
                    <a:gd name="T10" fmla="*/ 126007827 w 108"/>
                    <a:gd name="T11" fmla="*/ 15120939 h 182"/>
                    <a:gd name="T12" fmla="*/ 161290004 w 108"/>
                    <a:gd name="T13" fmla="*/ 5040312 h 182"/>
                    <a:gd name="T14" fmla="*/ 176410937 w 108"/>
                    <a:gd name="T15" fmla="*/ 0 h 182"/>
                    <a:gd name="T16" fmla="*/ 196572182 w 108"/>
                    <a:gd name="T17" fmla="*/ 5040312 h 182"/>
                    <a:gd name="T18" fmla="*/ 211693164 w 108"/>
                    <a:gd name="T19" fmla="*/ 10080625 h 182"/>
                    <a:gd name="T20" fmla="*/ 231854409 w 108"/>
                    <a:gd name="T21" fmla="*/ 25201560 h 182"/>
                    <a:gd name="T22" fmla="*/ 231854409 w 108"/>
                    <a:gd name="T23" fmla="*/ 25201560 h 182"/>
                    <a:gd name="T24" fmla="*/ 252015653 w 108"/>
                    <a:gd name="T25" fmla="*/ 40322499 h 182"/>
                    <a:gd name="T26" fmla="*/ 262096275 w 108"/>
                    <a:gd name="T27" fmla="*/ 60483755 h 182"/>
                    <a:gd name="T28" fmla="*/ 272176897 w 108"/>
                    <a:gd name="T29" fmla="*/ 80644998 h 182"/>
                    <a:gd name="T30" fmla="*/ 272176897 w 108"/>
                    <a:gd name="T31" fmla="*/ 105846577 h 182"/>
                    <a:gd name="T32" fmla="*/ 272176897 w 108"/>
                    <a:gd name="T33" fmla="*/ 136088441 h 182"/>
                    <a:gd name="T34" fmla="*/ 272176897 w 108"/>
                    <a:gd name="T35" fmla="*/ 161289996 h 182"/>
                    <a:gd name="T36" fmla="*/ 252015653 w 108"/>
                    <a:gd name="T37" fmla="*/ 221773775 h 182"/>
                    <a:gd name="T38" fmla="*/ 226814098 w 108"/>
                    <a:gd name="T39" fmla="*/ 282257505 h 182"/>
                    <a:gd name="T40" fmla="*/ 196572182 w 108"/>
                    <a:gd name="T41" fmla="*/ 337700923 h 182"/>
                    <a:gd name="T42" fmla="*/ 161290004 w 108"/>
                    <a:gd name="T43" fmla="*/ 388104032 h 182"/>
                    <a:gd name="T44" fmla="*/ 120967515 w 108"/>
                    <a:gd name="T45" fmla="*/ 423386306 h 182"/>
                    <a:gd name="T46" fmla="*/ 120967515 w 108"/>
                    <a:gd name="T47" fmla="*/ 423386306 h 182"/>
                    <a:gd name="T48" fmla="*/ 85685313 w 108"/>
                    <a:gd name="T49" fmla="*/ 443547550 h 182"/>
                    <a:gd name="T50" fmla="*/ 55443447 w 108"/>
                    <a:gd name="T51" fmla="*/ 453628171 h 182"/>
                    <a:gd name="T52" fmla="*/ 35282190 w 108"/>
                    <a:gd name="T53" fmla="*/ 458668482 h 182"/>
                    <a:gd name="T54" fmla="*/ 20161251 w 108"/>
                    <a:gd name="T55" fmla="*/ 453628171 h 182"/>
                    <a:gd name="T56" fmla="*/ 10080625 w 108"/>
                    <a:gd name="T57" fmla="*/ 443547550 h 182"/>
                    <a:gd name="T58" fmla="*/ 5040313 w 108"/>
                    <a:gd name="T59" fmla="*/ 433466928 h 182"/>
                    <a:gd name="T60" fmla="*/ 0 w 108"/>
                    <a:gd name="T61" fmla="*/ 423386306 h 182"/>
                    <a:gd name="T62" fmla="*/ 40322501 w 108"/>
                    <a:gd name="T63" fmla="*/ 105846577 h 18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182"/>
                    <a:gd name="T98" fmla="*/ 108 w 108"/>
                    <a:gd name="T99" fmla="*/ 182 h 18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182"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22" y="32"/>
                      </a:lnTo>
                      <a:lnTo>
                        <a:pt x="30" y="24"/>
                      </a:lnTo>
                      <a:lnTo>
                        <a:pt x="40" y="14"/>
                      </a:lnTo>
                      <a:lnTo>
                        <a:pt x="50" y="6"/>
                      </a:lnTo>
                      <a:lnTo>
                        <a:pt x="64" y="2"/>
                      </a:lnTo>
                      <a:lnTo>
                        <a:pt x="70" y="0"/>
                      </a:lnTo>
                      <a:lnTo>
                        <a:pt x="78" y="2"/>
                      </a:lnTo>
                      <a:lnTo>
                        <a:pt x="84" y="4"/>
                      </a:lnTo>
                      <a:lnTo>
                        <a:pt x="92" y="10"/>
                      </a:lnTo>
                      <a:lnTo>
                        <a:pt x="100" y="16"/>
                      </a:lnTo>
                      <a:lnTo>
                        <a:pt x="104" y="24"/>
                      </a:lnTo>
                      <a:lnTo>
                        <a:pt x="108" y="32"/>
                      </a:lnTo>
                      <a:lnTo>
                        <a:pt x="108" y="42"/>
                      </a:lnTo>
                      <a:lnTo>
                        <a:pt x="108" y="54"/>
                      </a:lnTo>
                      <a:lnTo>
                        <a:pt x="108" y="64"/>
                      </a:lnTo>
                      <a:lnTo>
                        <a:pt x="100" y="88"/>
                      </a:lnTo>
                      <a:lnTo>
                        <a:pt x="90" y="112"/>
                      </a:lnTo>
                      <a:lnTo>
                        <a:pt x="78" y="134"/>
                      </a:lnTo>
                      <a:lnTo>
                        <a:pt x="64" y="154"/>
                      </a:lnTo>
                      <a:lnTo>
                        <a:pt x="48" y="168"/>
                      </a:lnTo>
                      <a:lnTo>
                        <a:pt x="34" y="176"/>
                      </a:lnTo>
                      <a:lnTo>
                        <a:pt x="22" y="180"/>
                      </a:lnTo>
                      <a:lnTo>
                        <a:pt x="14" y="182"/>
                      </a:lnTo>
                      <a:lnTo>
                        <a:pt x="8" y="180"/>
                      </a:lnTo>
                      <a:lnTo>
                        <a:pt x="4" y="176"/>
                      </a:lnTo>
                      <a:lnTo>
                        <a:pt x="2" y="172"/>
                      </a:lnTo>
                      <a:lnTo>
                        <a:pt x="0" y="168"/>
                      </a:lnTo>
                      <a:lnTo>
                        <a:pt x="16" y="42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0" name="Freeform 20"/>
                <p:cNvSpPr>
                  <a:spLocks/>
                </p:cNvSpPr>
                <p:nvPr/>
              </p:nvSpPr>
              <p:spPr bwMode="auto">
                <a:xfrm>
                  <a:off x="5149850" y="3343275"/>
                  <a:ext cx="136525" cy="231775"/>
                </a:xfrm>
                <a:custGeom>
                  <a:avLst/>
                  <a:gdLst>
                    <a:gd name="T0" fmla="*/ 50403120 w 86"/>
                    <a:gd name="T1" fmla="*/ 90725612 h 146"/>
                    <a:gd name="T2" fmla="*/ 50403120 w 86"/>
                    <a:gd name="T3" fmla="*/ 90725612 h 146"/>
                    <a:gd name="T4" fmla="*/ 60483753 w 86"/>
                    <a:gd name="T5" fmla="*/ 70564370 h 146"/>
                    <a:gd name="T6" fmla="*/ 70564375 w 86"/>
                    <a:gd name="T7" fmla="*/ 50403116 h 146"/>
                    <a:gd name="T8" fmla="*/ 85685307 w 86"/>
                    <a:gd name="T9" fmla="*/ 30241875 h 146"/>
                    <a:gd name="T10" fmla="*/ 105846575 w 86"/>
                    <a:gd name="T11" fmla="*/ 10080624 h 146"/>
                    <a:gd name="T12" fmla="*/ 131048128 w 86"/>
                    <a:gd name="T13" fmla="*/ 0 h 146"/>
                    <a:gd name="T14" fmla="*/ 141128750 w 86"/>
                    <a:gd name="T15" fmla="*/ 0 h 146"/>
                    <a:gd name="T16" fmla="*/ 156249682 w 86"/>
                    <a:gd name="T17" fmla="*/ 0 h 146"/>
                    <a:gd name="T18" fmla="*/ 171370614 w 86"/>
                    <a:gd name="T19" fmla="*/ 5040312 h 146"/>
                    <a:gd name="T20" fmla="*/ 186491546 w 86"/>
                    <a:gd name="T21" fmla="*/ 15120937 h 146"/>
                    <a:gd name="T22" fmla="*/ 186491546 w 86"/>
                    <a:gd name="T23" fmla="*/ 15120937 h 146"/>
                    <a:gd name="T24" fmla="*/ 201612478 w 86"/>
                    <a:gd name="T25" fmla="*/ 25201558 h 146"/>
                    <a:gd name="T26" fmla="*/ 206652789 w 86"/>
                    <a:gd name="T27" fmla="*/ 45362806 h 146"/>
                    <a:gd name="T28" fmla="*/ 216733460 w 86"/>
                    <a:gd name="T29" fmla="*/ 60483750 h 146"/>
                    <a:gd name="T30" fmla="*/ 216733460 w 86"/>
                    <a:gd name="T31" fmla="*/ 85685301 h 146"/>
                    <a:gd name="T32" fmla="*/ 211693149 w 86"/>
                    <a:gd name="T33" fmla="*/ 131048120 h 146"/>
                    <a:gd name="T34" fmla="*/ 201612478 w 86"/>
                    <a:gd name="T35" fmla="*/ 181451224 h 146"/>
                    <a:gd name="T36" fmla="*/ 176410925 w 86"/>
                    <a:gd name="T37" fmla="*/ 226814067 h 146"/>
                    <a:gd name="T38" fmla="*/ 151209371 w 86"/>
                    <a:gd name="T39" fmla="*/ 277217171 h 146"/>
                    <a:gd name="T40" fmla="*/ 120967507 w 86"/>
                    <a:gd name="T41" fmla="*/ 312499344 h 146"/>
                    <a:gd name="T42" fmla="*/ 90725618 w 86"/>
                    <a:gd name="T43" fmla="*/ 342741206 h 146"/>
                    <a:gd name="T44" fmla="*/ 90725618 w 86"/>
                    <a:gd name="T45" fmla="*/ 342741206 h 146"/>
                    <a:gd name="T46" fmla="*/ 60483753 w 86"/>
                    <a:gd name="T47" fmla="*/ 362902448 h 146"/>
                    <a:gd name="T48" fmla="*/ 40322498 w 86"/>
                    <a:gd name="T49" fmla="*/ 367942758 h 146"/>
                    <a:gd name="T50" fmla="*/ 25201560 w 86"/>
                    <a:gd name="T51" fmla="*/ 367942758 h 146"/>
                    <a:gd name="T52" fmla="*/ 15120938 w 86"/>
                    <a:gd name="T53" fmla="*/ 362902448 h 146"/>
                    <a:gd name="T54" fmla="*/ 5040312 w 86"/>
                    <a:gd name="T55" fmla="*/ 352821827 h 146"/>
                    <a:gd name="T56" fmla="*/ 0 w 86"/>
                    <a:gd name="T57" fmla="*/ 342741206 h 146"/>
                    <a:gd name="T58" fmla="*/ 0 w 86"/>
                    <a:gd name="T59" fmla="*/ 332660585 h 146"/>
                    <a:gd name="T60" fmla="*/ 50403120 w 86"/>
                    <a:gd name="T61" fmla="*/ 90725612 h 14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86"/>
                    <a:gd name="T94" fmla="*/ 0 h 146"/>
                    <a:gd name="T95" fmla="*/ 86 w 86"/>
                    <a:gd name="T96" fmla="*/ 146 h 14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86" h="146">
                      <a:moveTo>
                        <a:pt x="20" y="36"/>
                      </a:moveTo>
                      <a:lnTo>
                        <a:pt x="20" y="36"/>
                      </a:lnTo>
                      <a:lnTo>
                        <a:pt x="24" y="28"/>
                      </a:lnTo>
                      <a:lnTo>
                        <a:pt x="28" y="20"/>
                      </a:lnTo>
                      <a:lnTo>
                        <a:pt x="34" y="12"/>
                      </a:lnTo>
                      <a:lnTo>
                        <a:pt x="42" y="4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62" y="0"/>
                      </a:lnTo>
                      <a:lnTo>
                        <a:pt x="68" y="2"/>
                      </a:lnTo>
                      <a:lnTo>
                        <a:pt x="74" y="6"/>
                      </a:lnTo>
                      <a:lnTo>
                        <a:pt x="80" y="10"/>
                      </a:lnTo>
                      <a:lnTo>
                        <a:pt x="82" y="18"/>
                      </a:lnTo>
                      <a:lnTo>
                        <a:pt x="86" y="24"/>
                      </a:lnTo>
                      <a:lnTo>
                        <a:pt x="86" y="34"/>
                      </a:lnTo>
                      <a:lnTo>
                        <a:pt x="84" y="52"/>
                      </a:lnTo>
                      <a:lnTo>
                        <a:pt x="80" y="72"/>
                      </a:lnTo>
                      <a:lnTo>
                        <a:pt x="70" y="90"/>
                      </a:lnTo>
                      <a:lnTo>
                        <a:pt x="60" y="110"/>
                      </a:lnTo>
                      <a:lnTo>
                        <a:pt x="48" y="124"/>
                      </a:lnTo>
                      <a:lnTo>
                        <a:pt x="36" y="136"/>
                      </a:lnTo>
                      <a:lnTo>
                        <a:pt x="24" y="144"/>
                      </a:lnTo>
                      <a:lnTo>
                        <a:pt x="16" y="146"/>
                      </a:lnTo>
                      <a:lnTo>
                        <a:pt x="10" y="146"/>
                      </a:lnTo>
                      <a:lnTo>
                        <a:pt x="6" y="144"/>
                      </a:lnTo>
                      <a:lnTo>
                        <a:pt x="2" y="140"/>
                      </a:lnTo>
                      <a:lnTo>
                        <a:pt x="0" y="136"/>
                      </a:lnTo>
                      <a:lnTo>
                        <a:pt x="0" y="132"/>
                      </a:lnTo>
                      <a:lnTo>
                        <a:pt x="20" y="36"/>
                      </a:lnTo>
                      <a:close/>
                    </a:path>
                  </a:pathLst>
                </a:custGeom>
                <a:solidFill>
                  <a:srgbClr val="F3BA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1" name="Freeform 21"/>
                <p:cNvSpPr>
                  <a:spLocks/>
                </p:cNvSpPr>
                <p:nvPr/>
              </p:nvSpPr>
              <p:spPr bwMode="auto">
                <a:xfrm>
                  <a:off x="4257675" y="2657475"/>
                  <a:ext cx="933450" cy="1279525"/>
                </a:xfrm>
                <a:custGeom>
                  <a:avLst/>
                  <a:gdLst>
                    <a:gd name="T0" fmla="*/ 25201558 w 588"/>
                    <a:gd name="T1" fmla="*/ 791329021 h 806"/>
                    <a:gd name="T2" fmla="*/ 5040312 w 588"/>
                    <a:gd name="T3" fmla="*/ 932457927 h 806"/>
                    <a:gd name="T4" fmla="*/ 5040312 w 588"/>
                    <a:gd name="T5" fmla="*/ 1083667256 h 806"/>
                    <a:gd name="T6" fmla="*/ 20161248 w 588"/>
                    <a:gd name="T7" fmla="*/ 1265118451 h 806"/>
                    <a:gd name="T8" fmla="*/ 75604681 w 588"/>
                    <a:gd name="T9" fmla="*/ 1461690579 h 806"/>
                    <a:gd name="T10" fmla="*/ 120967499 w 588"/>
                    <a:gd name="T11" fmla="*/ 1562496799 h 806"/>
                    <a:gd name="T12" fmla="*/ 181451224 w 588"/>
                    <a:gd name="T13" fmla="*/ 1658262707 h 806"/>
                    <a:gd name="T14" fmla="*/ 252015620 w 588"/>
                    <a:gd name="T15" fmla="*/ 1754029012 h 806"/>
                    <a:gd name="T16" fmla="*/ 342741207 w 588"/>
                    <a:gd name="T17" fmla="*/ 1839714299 h 806"/>
                    <a:gd name="T18" fmla="*/ 453628135 w 588"/>
                    <a:gd name="T19" fmla="*/ 1920359275 h 806"/>
                    <a:gd name="T20" fmla="*/ 579635895 w 588"/>
                    <a:gd name="T21" fmla="*/ 1985883317 h 806"/>
                    <a:gd name="T22" fmla="*/ 604837447 w 588"/>
                    <a:gd name="T23" fmla="*/ 2001004250 h 806"/>
                    <a:gd name="T24" fmla="*/ 675401793 w 588"/>
                    <a:gd name="T25" fmla="*/ 2026205805 h 806"/>
                    <a:gd name="T26" fmla="*/ 776208001 w 588"/>
                    <a:gd name="T27" fmla="*/ 2031246116 h 806"/>
                    <a:gd name="T28" fmla="*/ 861893477 w 588"/>
                    <a:gd name="T29" fmla="*/ 2011084872 h 806"/>
                    <a:gd name="T30" fmla="*/ 892135339 w 588"/>
                    <a:gd name="T31" fmla="*/ 2001004250 h 806"/>
                    <a:gd name="T32" fmla="*/ 962699685 w 588"/>
                    <a:gd name="T33" fmla="*/ 1960681762 h 806"/>
                    <a:gd name="T34" fmla="*/ 1129029928 w 588"/>
                    <a:gd name="T35" fmla="*/ 1839714299 h 806"/>
                    <a:gd name="T36" fmla="*/ 1224795826 w 588"/>
                    <a:gd name="T37" fmla="*/ 1743948391 h 806"/>
                    <a:gd name="T38" fmla="*/ 1315521413 w 588"/>
                    <a:gd name="T39" fmla="*/ 1628020841 h 806"/>
                    <a:gd name="T40" fmla="*/ 1396166380 w 588"/>
                    <a:gd name="T41" fmla="*/ 1491932445 h 806"/>
                    <a:gd name="T42" fmla="*/ 1451609794 w 588"/>
                    <a:gd name="T43" fmla="*/ 1325602183 h 806"/>
                    <a:gd name="T44" fmla="*/ 1471771036 w 588"/>
                    <a:gd name="T45" fmla="*/ 1224795963 h 806"/>
                    <a:gd name="T46" fmla="*/ 1481851657 w 588"/>
                    <a:gd name="T47" fmla="*/ 1013102903 h 806"/>
                    <a:gd name="T48" fmla="*/ 1461690415 w 588"/>
                    <a:gd name="T49" fmla="*/ 801409643 h 806"/>
                    <a:gd name="T50" fmla="*/ 1411287311 w 588"/>
                    <a:gd name="T51" fmla="*/ 594756893 h 806"/>
                    <a:gd name="T52" fmla="*/ 1335682655 w 588"/>
                    <a:gd name="T53" fmla="*/ 408265288 h 806"/>
                    <a:gd name="T54" fmla="*/ 1244957067 w 588"/>
                    <a:gd name="T55" fmla="*/ 246975337 h 806"/>
                    <a:gd name="T56" fmla="*/ 1139110549 w 588"/>
                    <a:gd name="T57" fmla="*/ 126007824 h 806"/>
                    <a:gd name="T58" fmla="*/ 1053425272 w 588"/>
                    <a:gd name="T59" fmla="*/ 60483756 h 806"/>
                    <a:gd name="T60" fmla="*/ 992941547 w 588"/>
                    <a:gd name="T61" fmla="*/ 35282189 h 806"/>
                    <a:gd name="T62" fmla="*/ 962699685 w 588"/>
                    <a:gd name="T63" fmla="*/ 30241878 h 806"/>
                    <a:gd name="T64" fmla="*/ 766127380 w 588"/>
                    <a:gd name="T65" fmla="*/ 0 h 806"/>
                    <a:gd name="T66" fmla="*/ 630038999 w 588"/>
                    <a:gd name="T67" fmla="*/ 0 h 806"/>
                    <a:gd name="T68" fmla="*/ 488910308 w 588"/>
                    <a:gd name="T69" fmla="*/ 25201561 h 806"/>
                    <a:gd name="T70" fmla="*/ 352821828 w 588"/>
                    <a:gd name="T71" fmla="*/ 90725622 h 806"/>
                    <a:gd name="T72" fmla="*/ 292338103 w 588"/>
                    <a:gd name="T73" fmla="*/ 141128757 h 806"/>
                    <a:gd name="T74" fmla="*/ 231854378 w 588"/>
                    <a:gd name="T75" fmla="*/ 206652800 h 806"/>
                    <a:gd name="T76" fmla="*/ 176410914 w 588"/>
                    <a:gd name="T77" fmla="*/ 287297825 h 806"/>
                    <a:gd name="T78" fmla="*/ 131048120 w 588"/>
                    <a:gd name="T79" fmla="*/ 383063733 h 806"/>
                    <a:gd name="T80" fmla="*/ 85685302 w 588"/>
                    <a:gd name="T81" fmla="*/ 498990985 h 806"/>
                    <a:gd name="T82" fmla="*/ 50403116 w 588"/>
                    <a:gd name="T83" fmla="*/ 635079381 h 806"/>
                    <a:gd name="T84" fmla="*/ 25201558 w 588"/>
                    <a:gd name="T85" fmla="*/ 791329021 h 80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88"/>
                    <a:gd name="T130" fmla="*/ 0 h 806"/>
                    <a:gd name="T131" fmla="*/ 588 w 588"/>
                    <a:gd name="T132" fmla="*/ 806 h 80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88" h="806">
                      <a:moveTo>
                        <a:pt x="10" y="314"/>
                      </a:moveTo>
                      <a:lnTo>
                        <a:pt x="10" y="314"/>
                      </a:lnTo>
                      <a:lnTo>
                        <a:pt x="6" y="330"/>
                      </a:lnTo>
                      <a:lnTo>
                        <a:pt x="2" y="370"/>
                      </a:lnTo>
                      <a:lnTo>
                        <a:pt x="0" y="398"/>
                      </a:lnTo>
                      <a:lnTo>
                        <a:pt x="2" y="430"/>
                      </a:lnTo>
                      <a:lnTo>
                        <a:pt x="4" y="464"/>
                      </a:lnTo>
                      <a:lnTo>
                        <a:pt x="8" y="502"/>
                      </a:lnTo>
                      <a:lnTo>
                        <a:pt x="18" y="540"/>
                      </a:lnTo>
                      <a:lnTo>
                        <a:pt x="30" y="580"/>
                      </a:lnTo>
                      <a:lnTo>
                        <a:pt x="38" y="600"/>
                      </a:lnTo>
                      <a:lnTo>
                        <a:pt x="48" y="620"/>
                      </a:lnTo>
                      <a:lnTo>
                        <a:pt x="58" y="640"/>
                      </a:lnTo>
                      <a:lnTo>
                        <a:pt x="72" y="658"/>
                      </a:lnTo>
                      <a:lnTo>
                        <a:pt x="84" y="678"/>
                      </a:lnTo>
                      <a:lnTo>
                        <a:pt x="100" y="696"/>
                      </a:lnTo>
                      <a:lnTo>
                        <a:pt x="118" y="714"/>
                      </a:lnTo>
                      <a:lnTo>
                        <a:pt x="136" y="730"/>
                      </a:lnTo>
                      <a:lnTo>
                        <a:pt x="156" y="746"/>
                      </a:lnTo>
                      <a:lnTo>
                        <a:pt x="180" y="762"/>
                      </a:lnTo>
                      <a:lnTo>
                        <a:pt x="204" y="776"/>
                      </a:lnTo>
                      <a:lnTo>
                        <a:pt x="230" y="788"/>
                      </a:lnTo>
                      <a:lnTo>
                        <a:pt x="240" y="794"/>
                      </a:lnTo>
                      <a:lnTo>
                        <a:pt x="252" y="800"/>
                      </a:lnTo>
                      <a:lnTo>
                        <a:pt x="268" y="804"/>
                      </a:lnTo>
                      <a:lnTo>
                        <a:pt x="286" y="806"/>
                      </a:lnTo>
                      <a:lnTo>
                        <a:pt x="308" y="806"/>
                      </a:lnTo>
                      <a:lnTo>
                        <a:pt x="330" y="802"/>
                      </a:lnTo>
                      <a:lnTo>
                        <a:pt x="342" y="798"/>
                      </a:lnTo>
                      <a:lnTo>
                        <a:pt x="354" y="794"/>
                      </a:lnTo>
                      <a:lnTo>
                        <a:pt x="362" y="790"/>
                      </a:lnTo>
                      <a:lnTo>
                        <a:pt x="382" y="778"/>
                      </a:lnTo>
                      <a:lnTo>
                        <a:pt x="412" y="758"/>
                      </a:lnTo>
                      <a:lnTo>
                        <a:pt x="448" y="730"/>
                      </a:lnTo>
                      <a:lnTo>
                        <a:pt x="468" y="712"/>
                      </a:lnTo>
                      <a:lnTo>
                        <a:pt x="486" y="692"/>
                      </a:lnTo>
                      <a:lnTo>
                        <a:pt x="506" y="670"/>
                      </a:lnTo>
                      <a:lnTo>
                        <a:pt x="522" y="646"/>
                      </a:lnTo>
                      <a:lnTo>
                        <a:pt x="540" y="620"/>
                      </a:lnTo>
                      <a:lnTo>
                        <a:pt x="554" y="592"/>
                      </a:lnTo>
                      <a:lnTo>
                        <a:pt x="566" y="560"/>
                      </a:lnTo>
                      <a:lnTo>
                        <a:pt x="576" y="526"/>
                      </a:lnTo>
                      <a:lnTo>
                        <a:pt x="584" y="486"/>
                      </a:lnTo>
                      <a:lnTo>
                        <a:pt x="588" y="444"/>
                      </a:lnTo>
                      <a:lnTo>
                        <a:pt x="588" y="402"/>
                      </a:lnTo>
                      <a:lnTo>
                        <a:pt x="586" y="360"/>
                      </a:lnTo>
                      <a:lnTo>
                        <a:pt x="580" y="318"/>
                      </a:lnTo>
                      <a:lnTo>
                        <a:pt x="572" y="276"/>
                      </a:lnTo>
                      <a:lnTo>
                        <a:pt x="560" y="236"/>
                      </a:lnTo>
                      <a:lnTo>
                        <a:pt x="546" y="198"/>
                      </a:lnTo>
                      <a:lnTo>
                        <a:pt x="530" y="162"/>
                      </a:lnTo>
                      <a:lnTo>
                        <a:pt x="514" y="128"/>
                      </a:lnTo>
                      <a:lnTo>
                        <a:pt x="494" y="98"/>
                      </a:lnTo>
                      <a:lnTo>
                        <a:pt x="474" y="72"/>
                      </a:lnTo>
                      <a:lnTo>
                        <a:pt x="452" y="50"/>
                      </a:lnTo>
                      <a:lnTo>
                        <a:pt x="430" y="32"/>
                      </a:lnTo>
                      <a:lnTo>
                        <a:pt x="418" y="24"/>
                      </a:lnTo>
                      <a:lnTo>
                        <a:pt x="406" y="20"/>
                      </a:lnTo>
                      <a:lnTo>
                        <a:pt x="394" y="14"/>
                      </a:lnTo>
                      <a:lnTo>
                        <a:pt x="382" y="12"/>
                      </a:lnTo>
                      <a:lnTo>
                        <a:pt x="332" y="4"/>
                      </a:lnTo>
                      <a:lnTo>
                        <a:pt x="304" y="0"/>
                      </a:lnTo>
                      <a:lnTo>
                        <a:pt x="278" y="0"/>
                      </a:lnTo>
                      <a:lnTo>
                        <a:pt x="250" y="0"/>
                      </a:lnTo>
                      <a:lnTo>
                        <a:pt x="222" y="4"/>
                      </a:lnTo>
                      <a:lnTo>
                        <a:pt x="194" y="10"/>
                      </a:lnTo>
                      <a:lnTo>
                        <a:pt x="166" y="22"/>
                      </a:lnTo>
                      <a:lnTo>
                        <a:pt x="140" y="36"/>
                      </a:lnTo>
                      <a:lnTo>
                        <a:pt x="128" y="46"/>
                      </a:lnTo>
                      <a:lnTo>
                        <a:pt x="116" y="56"/>
                      </a:lnTo>
                      <a:lnTo>
                        <a:pt x="104" y="68"/>
                      </a:lnTo>
                      <a:lnTo>
                        <a:pt x="92" y="82"/>
                      </a:lnTo>
                      <a:lnTo>
                        <a:pt x="80" y="98"/>
                      </a:lnTo>
                      <a:lnTo>
                        <a:pt x="70" y="114"/>
                      </a:lnTo>
                      <a:lnTo>
                        <a:pt x="60" y="132"/>
                      </a:lnTo>
                      <a:lnTo>
                        <a:pt x="52" y="152"/>
                      </a:lnTo>
                      <a:lnTo>
                        <a:pt x="42" y="174"/>
                      </a:lnTo>
                      <a:lnTo>
                        <a:pt x="34" y="198"/>
                      </a:lnTo>
                      <a:lnTo>
                        <a:pt x="26" y="224"/>
                      </a:lnTo>
                      <a:lnTo>
                        <a:pt x="20" y="252"/>
                      </a:lnTo>
                      <a:lnTo>
                        <a:pt x="14" y="282"/>
                      </a:lnTo>
                      <a:lnTo>
                        <a:pt x="10" y="31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2" name="Freeform 22"/>
                <p:cNvSpPr>
                  <a:spLocks/>
                </p:cNvSpPr>
                <p:nvPr/>
              </p:nvSpPr>
              <p:spPr bwMode="auto">
                <a:xfrm>
                  <a:off x="4286250" y="2689225"/>
                  <a:ext cx="889000" cy="1222375"/>
                </a:xfrm>
                <a:custGeom>
                  <a:avLst/>
                  <a:gdLst>
                    <a:gd name="T0" fmla="*/ 0 w 560"/>
                    <a:gd name="T1" fmla="*/ 977820712 h 770"/>
                    <a:gd name="T2" fmla="*/ 5040312 w 560"/>
                    <a:gd name="T3" fmla="*/ 1088707552 h 770"/>
                    <a:gd name="T4" fmla="*/ 20161247 w 560"/>
                    <a:gd name="T5" fmla="*/ 1209675013 h 770"/>
                    <a:gd name="T6" fmla="*/ 60483748 w 560"/>
                    <a:gd name="T7" fmla="*/ 1355844029 h 770"/>
                    <a:gd name="T8" fmla="*/ 131048117 w 560"/>
                    <a:gd name="T9" fmla="*/ 1512093667 h 770"/>
                    <a:gd name="T10" fmla="*/ 236894683 w 560"/>
                    <a:gd name="T11" fmla="*/ 1663302994 h 770"/>
                    <a:gd name="T12" fmla="*/ 307459028 w 560"/>
                    <a:gd name="T13" fmla="*/ 1738908055 h 770"/>
                    <a:gd name="T14" fmla="*/ 388103993 w 560"/>
                    <a:gd name="T15" fmla="*/ 1804432097 h 770"/>
                    <a:gd name="T16" fmla="*/ 488910298 w 560"/>
                    <a:gd name="T17" fmla="*/ 1869956138 h 770"/>
                    <a:gd name="T18" fmla="*/ 599797124 w 560"/>
                    <a:gd name="T19" fmla="*/ 1920359247 h 770"/>
                    <a:gd name="T20" fmla="*/ 614918055 w 560"/>
                    <a:gd name="T21" fmla="*/ 1925399558 h 770"/>
                    <a:gd name="T22" fmla="*/ 700603330 w 560"/>
                    <a:gd name="T23" fmla="*/ 1940520491 h 770"/>
                    <a:gd name="T24" fmla="*/ 776207985 w 560"/>
                    <a:gd name="T25" fmla="*/ 1930439869 h 770"/>
                    <a:gd name="T26" fmla="*/ 816530467 w 560"/>
                    <a:gd name="T27" fmla="*/ 1910278626 h 770"/>
                    <a:gd name="T28" fmla="*/ 972780285 w 560"/>
                    <a:gd name="T29" fmla="*/ 1824593340 h 770"/>
                    <a:gd name="T30" fmla="*/ 1063505871 w 560"/>
                    <a:gd name="T31" fmla="*/ 1754028988 h 770"/>
                    <a:gd name="T32" fmla="*/ 1154231456 w 560"/>
                    <a:gd name="T33" fmla="*/ 1658262684 h 770"/>
                    <a:gd name="T34" fmla="*/ 1239916731 w 560"/>
                    <a:gd name="T35" fmla="*/ 1547375844 h 770"/>
                    <a:gd name="T36" fmla="*/ 1315521386 w 560"/>
                    <a:gd name="T37" fmla="*/ 1406247139 h 770"/>
                    <a:gd name="T38" fmla="*/ 1370964799 w 560"/>
                    <a:gd name="T39" fmla="*/ 1234876568 h 770"/>
                    <a:gd name="T40" fmla="*/ 1406246971 w 560"/>
                    <a:gd name="T41" fmla="*/ 1033264132 h 770"/>
                    <a:gd name="T42" fmla="*/ 1411287282 w 560"/>
                    <a:gd name="T43" fmla="*/ 977820712 h 770"/>
                    <a:gd name="T44" fmla="*/ 1401206661 w 560"/>
                    <a:gd name="T45" fmla="*/ 871974183 h 770"/>
                    <a:gd name="T46" fmla="*/ 1376005109 w 560"/>
                    <a:gd name="T47" fmla="*/ 766127456 h 770"/>
                    <a:gd name="T48" fmla="*/ 1340722937 w 560"/>
                    <a:gd name="T49" fmla="*/ 665321237 h 770"/>
                    <a:gd name="T50" fmla="*/ 1265118283 w 560"/>
                    <a:gd name="T51" fmla="*/ 529232843 h 770"/>
                    <a:gd name="T52" fmla="*/ 1129029905 w 560"/>
                    <a:gd name="T53" fmla="*/ 362902484 h 770"/>
                    <a:gd name="T54" fmla="*/ 972780285 w 560"/>
                    <a:gd name="T55" fmla="*/ 221773779 h 770"/>
                    <a:gd name="T56" fmla="*/ 806449847 w 560"/>
                    <a:gd name="T57" fmla="*/ 110886889 h 770"/>
                    <a:gd name="T58" fmla="*/ 645159917 w 560"/>
                    <a:gd name="T59" fmla="*/ 35282189 h 770"/>
                    <a:gd name="T60" fmla="*/ 504031229 w 560"/>
                    <a:gd name="T61" fmla="*/ 0 h 770"/>
                    <a:gd name="T62" fmla="*/ 443547505 w 560"/>
                    <a:gd name="T63" fmla="*/ 0 h 770"/>
                    <a:gd name="T64" fmla="*/ 393144303 w 560"/>
                    <a:gd name="T65" fmla="*/ 15120939 h 770"/>
                    <a:gd name="T66" fmla="*/ 342741200 w 560"/>
                    <a:gd name="T67" fmla="*/ 35282189 h 770"/>
                    <a:gd name="T68" fmla="*/ 257055925 w 560"/>
                    <a:gd name="T69" fmla="*/ 120967511 h 770"/>
                    <a:gd name="T70" fmla="*/ 176410910 w 560"/>
                    <a:gd name="T71" fmla="*/ 236894712 h 770"/>
                    <a:gd name="T72" fmla="*/ 110886876 w 560"/>
                    <a:gd name="T73" fmla="*/ 378023417 h 770"/>
                    <a:gd name="T74" fmla="*/ 60483748 w 560"/>
                    <a:gd name="T75" fmla="*/ 534273154 h 770"/>
                    <a:gd name="T76" fmla="*/ 25201558 w 560"/>
                    <a:gd name="T77" fmla="*/ 690522792 h 770"/>
                    <a:gd name="T78" fmla="*/ 5040312 w 560"/>
                    <a:gd name="T79" fmla="*/ 841732317 h 770"/>
                    <a:gd name="T80" fmla="*/ 0 w 560"/>
                    <a:gd name="T81" fmla="*/ 977820712 h 77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60"/>
                    <a:gd name="T124" fmla="*/ 0 h 770"/>
                    <a:gd name="T125" fmla="*/ 560 w 560"/>
                    <a:gd name="T126" fmla="*/ 770 h 77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60" h="770">
                      <a:moveTo>
                        <a:pt x="0" y="388"/>
                      </a:moveTo>
                      <a:lnTo>
                        <a:pt x="0" y="388"/>
                      </a:lnTo>
                      <a:lnTo>
                        <a:pt x="0" y="400"/>
                      </a:lnTo>
                      <a:lnTo>
                        <a:pt x="2" y="432"/>
                      </a:lnTo>
                      <a:lnTo>
                        <a:pt x="4" y="454"/>
                      </a:lnTo>
                      <a:lnTo>
                        <a:pt x="8" y="480"/>
                      </a:lnTo>
                      <a:lnTo>
                        <a:pt x="16" y="508"/>
                      </a:lnTo>
                      <a:lnTo>
                        <a:pt x="24" y="538"/>
                      </a:lnTo>
                      <a:lnTo>
                        <a:pt x="36" y="568"/>
                      </a:lnTo>
                      <a:lnTo>
                        <a:pt x="52" y="600"/>
                      </a:lnTo>
                      <a:lnTo>
                        <a:pt x="70" y="630"/>
                      </a:lnTo>
                      <a:lnTo>
                        <a:pt x="94" y="660"/>
                      </a:lnTo>
                      <a:lnTo>
                        <a:pt x="106" y="676"/>
                      </a:lnTo>
                      <a:lnTo>
                        <a:pt x="122" y="690"/>
                      </a:lnTo>
                      <a:lnTo>
                        <a:pt x="138" y="704"/>
                      </a:lnTo>
                      <a:lnTo>
                        <a:pt x="154" y="716"/>
                      </a:lnTo>
                      <a:lnTo>
                        <a:pt x="174" y="730"/>
                      </a:lnTo>
                      <a:lnTo>
                        <a:pt x="194" y="742"/>
                      </a:lnTo>
                      <a:lnTo>
                        <a:pt x="214" y="752"/>
                      </a:lnTo>
                      <a:lnTo>
                        <a:pt x="238" y="762"/>
                      </a:lnTo>
                      <a:lnTo>
                        <a:pt x="244" y="764"/>
                      </a:lnTo>
                      <a:lnTo>
                        <a:pt x="264" y="768"/>
                      </a:lnTo>
                      <a:lnTo>
                        <a:pt x="278" y="770"/>
                      </a:lnTo>
                      <a:lnTo>
                        <a:pt x="292" y="768"/>
                      </a:lnTo>
                      <a:lnTo>
                        <a:pt x="308" y="766"/>
                      </a:lnTo>
                      <a:lnTo>
                        <a:pt x="324" y="758"/>
                      </a:lnTo>
                      <a:lnTo>
                        <a:pt x="352" y="744"/>
                      </a:lnTo>
                      <a:lnTo>
                        <a:pt x="386" y="724"/>
                      </a:lnTo>
                      <a:lnTo>
                        <a:pt x="404" y="710"/>
                      </a:lnTo>
                      <a:lnTo>
                        <a:pt x="422" y="696"/>
                      </a:lnTo>
                      <a:lnTo>
                        <a:pt x="440" y="678"/>
                      </a:lnTo>
                      <a:lnTo>
                        <a:pt x="458" y="658"/>
                      </a:lnTo>
                      <a:lnTo>
                        <a:pt x="476" y="638"/>
                      </a:lnTo>
                      <a:lnTo>
                        <a:pt x="492" y="614"/>
                      </a:lnTo>
                      <a:lnTo>
                        <a:pt x="508" y="586"/>
                      </a:lnTo>
                      <a:lnTo>
                        <a:pt x="522" y="558"/>
                      </a:lnTo>
                      <a:lnTo>
                        <a:pt x="534" y="524"/>
                      </a:lnTo>
                      <a:lnTo>
                        <a:pt x="544" y="490"/>
                      </a:lnTo>
                      <a:lnTo>
                        <a:pt x="552" y="450"/>
                      </a:lnTo>
                      <a:lnTo>
                        <a:pt x="558" y="410"/>
                      </a:lnTo>
                      <a:lnTo>
                        <a:pt x="560" y="388"/>
                      </a:lnTo>
                      <a:lnTo>
                        <a:pt x="558" y="366"/>
                      </a:lnTo>
                      <a:lnTo>
                        <a:pt x="556" y="346"/>
                      </a:lnTo>
                      <a:lnTo>
                        <a:pt x="552" y="324"/>
                      </a:lnTo>
                      <a:lnTo>
                        <a:pt x="546" y="304"/>
                      </a:lnTo>
                      <a:lnTo>
                        <a:pt x="540" y="284"/>
                      </a:lnTo>
                      <a:lnTo>
                        <a:pt x="532" y="264"/>
                      </a:lnTo>
                      <a:lnTo>
                        <a:pt x="524" y="246"/>
                      </a:lnTo>
                      <a:lnTo>
                        <a:pt x="502" y="210"/>
                      </a:lnTo>
                      <a:lnTo>
                        <a:pt x="476" y="176"/>
                      </a:lnTo>
                      <a:lnTo>
                        <a:pt x="448" y="144"/>
                      </a:lnTo>
                      <a:lnTo>
                        <a:pt x="418" y="114"/>
                      </a:lnTo>
                      <a:lnTo>
                        <a:pt x="386" y="88"/>
                      </a:lnTo>
                      <a:lnTo>
                        <a:pt x="352" y="64"/>
                      </a:lnTo>
                      <a:lnTo>
                        <a:pt x="320" y="44"/>
                      </a:lnTo>
                      <a:lnTo>
                        <a:pt x="286" y="26"/>
                      </a:lnTo>
                      <a:lnTo>
                        <a:pt x="256" y="14"/>
                      </a:lnTo>
                      <a:lnTo>
                        <a:pt x="226" y="6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6" y="2"/>
                      </a:lnTo>
                      <a:lnTo>
                        <a:pt x="156" y="6"/>
                      </a:lnTo>
                      <a:lnTo>
                        <a:pt x="146" y="10"/>
                      </a:lnTo>
                      <a:lnTo>
                        <a:pt x="136" y="14"/>
                      </a:lnTo>
                      <a:lnTo>
                        <a:pt x="118" y="28"/>
                      </a:lnTo>
                      <a:lnTo>
                        <a:pt x="102" y="48"/>
                      </a:lnTo>
                      <a:lnTo>
                        <a:pt x="86" y="68"/>
                      </a:lnTo>
                      <a:lnTo>
                        <a:pt x="70" y="94"/>
                      </a:lnTo>
                      <a:lnTo>
                        <a:pt x="58" y="120"/>
                      </a:lnTo>
                      <a:lnTo>
                        <a:pt x="44" y="150"/>
                      </a:lnTo>
                      <a:lnTo>
                        <a:pt x="34" y="180"/>
                      </a:lnTo>
                      <a:lnTo>
                        <a:pt x="24" y="212"/>
                      </a:lnTo>
                      <a:lnTo>
                        <a:pt x="16" y="242"/>
                      </a:lnTo>
                      <a:lnTo>
                        <a:pt x="10" y="274"/>
                      </a:lnTo>
                      <a:lnTo>
                        <a:pt x="6" y="306"/>
                      </a:lnTo>
                      <a:lnTo>
                        <a:pt x="2" y="334"/>
                      </a:lnTo>
                      <a:lnTo>
                        <a:pt x="0" y="364"/>
                      </a:lnTo>
                      <a:lnTo>
                        <a:pt x="0" y="388"/>
                      </a:lnTo>
                      <a:close/>
                    </a:path>
                  </a:pathLst>
                </a:custGeom>
                <a:solidFill>
                  <a:srgbClr val="FEE0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3" name="Freeform 23"/>
                <p:cNvSpPr>
                  <a:spLocks/>
                </p:cNvSpPr>
                <p:nvPr/>
              </p:nvSpPr>
              <p:spPr bwMode="auto">
                <a:xfrm>
                  <a:off x="4679950" y="3594100"/>
                  <a:ext cx="101600" cy="53975"/>
                </a:xfrm>
                <a:custGeom>
                  <a:avLst/>
                  <a:gdLst>
                    <a:gd name="T0" fmla="*/ 141128732 w 64"/>
                    <a:gd name="T1" fmla="*/ 5040312 h 34"/>
                    <a:gd name="T2" fmla="*/ 141128732 w 64"/>
                    <a:gd name="T3" fmla="*/ 5040312 h 34"/>
                    <a:gd name="T4" fmla="*/ 75604676 w 64"/>
                    <a:gd name="T5" fmla="*/ 0 h 34"/>
                    <a:gd name="T6" fmla="*/ 30241873 w 64"/>
                    <a:gd name="T7" fmla="*/ 5040312 h 34"/>
                    <a:gd name="T8" fmla="*/ 15120936 w 64"/>
                    <a:gd name="T9" fmla="*/ 5040312 h 34"/>
                    <a:gd name="T10" fmla="*/ 5040312 w 64"/>
                    <a:gd name="T11" fmla="*/ 10080624 h 34"/>
                    <a:gd name="T12" fmla="*/ 5040312 w 64"/>
                    <a:gd name="T13" fmla="*/ 10080624 h 34"/>
                    <a:gd name="T14" fmla="*/ 0 w 64"/>
                    <a:gd name="T15" fmla="*/ 15120937 h 34"/>
                    <a:gd name="T16" fmla="*/ 0 w 64"/>
                    <a:gd name="T17" fmla="*/ 25201557 h 34"/>
                    <a:gd name="T18" fmla="*/ 10080623 w 64"/>
                    <a:gd name="T19" fmla="*/ 45362805 h 34"/>
                    <a:gd name="T20" fmla="*/ 30241873 w 64"/>
                    <a:gd name="T21" fmla="*/ 60483748 h 34"/>
                    <a:gd name="T22" fmla="*/ 55443436 w 64"/>
                    <a:gd name="T23" fmla="*/ 80644989 h 34"/>
                    <a:gd name="T24" fmla="*/ 55443436 w 64"/>
                    <a:gd name="T25" fmla="*/ 80644989 h 34"/>
                    <a:gd name="T26" fmla="*/ 70564366 w 64"/>
                    <a:gd name="T27" fmla="*/ 80644989 h 34"/>
                    <a:gd name="T28" fmla="*/ 85685296 w 64"/>
                    <a:gd name="T29" fmla="*/ 85685299 h 34"/>
                    <a:gd name="T30" fmla="*/ 110886872 w 64"/>
                    <a:gd name="T31" fmla="*/ 80644989 h 34"/>
                    <a:gd name="T32" fmla="*/ 131048112 w 64"/>
                    <a:gd name="T33" fmla="*/ 65524058 h 34"/>
                    <a:gd name="T34" fmla="*/ 151209353 w 64"/>
                    <a:gd name="T35" fmla="*/ 50403115 h 34"/>
                    <a:gd name="T36" fmla="*/ 151209353 w 64"/>
                    <a:gd name="T37" fmla="*/ 50403115 h 34"/>
                    <a:gd name="T38" fmla="*/ 161289973 w 64"/>
                    <a:gd name="T39" fmla="*/ 30241874 h 34"/>
                    <a:gd name="T40" fmla="*/ 161289973 w 64"/>
                    <a:gd name="T41" fmla="*/ 20161247 h 34"/>
                    <a:gd name="T42" fmla="*/ 156249663 w 64"/>
                    <a:gd name="T43" fmla="*/ 10080624 h 34"/>
                    <a:gd name="T44" fmla="*/ 141128732 w 64"/>
                    <a:gd name="T45" fmla="*/ 5040312 h 34"/>
                    <a:gd name="T46" fmla="*/ 141128732 w 64"/>
                    <a:gd name="T47" fmla="*/ 5040312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34"/>
                    <a:gd name="T74" fmla="*/ 64 w 64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34"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30" y="0"/>
                      </a:lnTo>
                      <a:lnTo>
                        <a:pt x="12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4" y="18"/>
                      </a:lnTo>
                      <a:lnTo>
                        <a:pt x="12" y="24"/>
                      </a:lnTo>
                      <a:lnTo>
                        <a:pt x="22" y="32"/>
                      </a:lnTo>
                      <a:lnTo>
                        <a:pt x="28" y="32"/>
                      </a:lnTo>
                      <a:lnTo>
                        <a:pt x="34" y="34"/>
                      </a:lnTo>
                      <a:lnTo>
                        <a:pt x="44" y="32"/>
                      </a:lnTo>
                      <a:lnTo>
                        <a:pt x="52" y="26"/>
                      </a:lnTo>
                      <a:lnTo>
                        <a:pt x="60" y="20"/>
                      </a:lnTo>
                      <a:lnTo>
                        <a:pt x="64" y="12"/>
                      </a:lnTo>
                      <a:lnTo>
                        <a:pt x="64" y="8"/>
                      </a:lnTo>
                      <a:lnTo>
                        <a:pt x="62" y="4"/>
                      </a:lnTo>
                      <a:lnTo>
                        <a:pt x="56" y="2"/>
                      </a:lnTo>
                      <a:close/>
                    </a:path>
                  </a:pathLst>
                </a:custGeom>
                <a:solidFill>
                  <a:srgbClr val="F3BA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4" name="Freeform 24"/>
                <p:cNvSpPr>
                  <a:spLocks/>
                </p:cNvSpPr>
                <p:nvPr/>
              </p:nvSpPr>
              <p:spPr bwMode="auto">
                <a:xfrm>
                  <a:off x="4333875" y="3311525"/>
                  <a:ext cx="73025" cy="107950"/>
                </a:xfrm>
                <a:custGeom>
                  <a:avLst/>
                  <a:gdLst>
                    <a:gd name="T0" fmla="*/ 90725620 w 46"/>
                    <a:gd name="T1" fmla="*/ 80644989 h 68"/>
                    <a:gd name="T2" fmla="*/ 90725620 w 46"/>
                    <a:gd name="T3" fmla="*/ 80644989 h 68"/>
                    <a:gd name="T4" fmla="*/ 75604687 w 46"/>
                    <a:gd name="T5" fmla="*/ 5040312 h 68"/>
                    <a:gd name="T6" fmla="*/ 75604687 w 46"/>
                    <a:gd name="T7" fmla="*/ 5040312 h 68"/>
                    <a:gd name="T8" fmla="*/ 35282188 w 46"/>
                    <a:gd name="T9" fmla="*/ 5040312 h 68"/>
                    <a:gd name="T10" fmla="*/ 20161250 w 46"/>
                    <a:gd name="T11" fmla="*/ 5040312 h 68"/>
                    <a:gd name="T12" fmla="*/ 0 w 46"/>
                    <a:gd name="T13" fmla="*/ 0 h 68"/>
                    <a:gd name="T14" fmla="*/ 0 w 46"/>
                    <a:gd name="T15" fmla="*/ 0 h 68"/>
                    <a:gd name="T16" fmla="*/ 15120939 w 46"/>
                    <a:gd name="T17" fmla="*/ 35282184 h 68"/>
                    <a:gd name="T18" fmla="*/ 40322499 w 46"/>
                    <a:gd name="T19" fmla="*/ 80644989 h 68"/>
                    <a:gd name="T20" fmla="*/ 75604687 w 46"/>
                    <a:gd name="T21" fmla="*/ 131048116 h 68"/>
                    <a:gd name="T22" fmla="*/ 95765931 w 46"/>
                    <a:gd name="T23" fmla="*/ 151209357 h 68"/>
                    <a:gd name="T24" fmla="*/ 115927199 w 46"/>
                    <a:gd name="T25" fmla="*/ 171370598 h 68"/>
                    <a:gd name="T26" fmla="*/ 115927199 w 46"/>
                    <a:gd name="T27" fmla="*/ 171370598 h 68"/>
                    <a:gd name="T28" fmla="*/ 105846577 w 46"/>
                    <a:gd name="T29" fmla="*/ 126007806 h 68"/>
                    <a:gd name="T30" fmla="*/ 90725620 w 46"/>
                    <a:gd name="T31" fmla="*/ 80644989 h 68"/>
                    <a:gd name="T32" fmla="*/ 90725620 w 46"/>
                    <a:gd name="T33" fmla="*/ 80644989 h 6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68"/>
                    <a:gd name="T53" fmla="*/ 46 w 46"/>
                    <a:gd name="T54" fmla="*/ 68 h 6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68">
                      <a:moveTo>
                        <a:pt x="36" y="32"/>
                      </a:moveTo>
                      <a:lnTo>
                        <a:pt x="36" y="32"/>
                      </a:lnTo>
                      <a:lnTo>
                        <a:pt x="30" y="2"/>
                      </a:lnTo>
                      <a:lnTo>
                        <a:pt x="14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6" y="14"/>
                      </a:lnTo>
                      <a:lnTo>
                        <a:pt x="16" y="32"/>
                      </a:lnTo>
                      <a:lnTo>
                        <a:pt x="30" y="52"/>
                      </a:lnTo>
                      <a:lnTo>
                        <a:pt x="38" y="60"/>
                      </a:lnTo>
                      <a:lnTo>
                        <a:pt x="46" y="68"/>
                      </a:lnTo>
                      <a:lnTo>
                        <a:pt x="42" y="50"/>
                      </a:lnTo>
                      <a:lnTo>
                        <a:pt x="36" y="32"/>
                      </a:lnTo>
                      <a:close/>
                    </a:path>
                  </a:pathLst>
                </a:custGeom>
                <a:solidFill>
                  <a:srgbClr val="FEE0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" name="Freeform 25"/>
                <p:cNvSpPr>
                  <a:spLocks/>
                </p:cNvSpPr>
                <p:nvPr/>
              </p:nvSpPr>
              <p:spPr bwMode="auto">
                <a:xfrm>
                  <a:off x="4365625" y="3311525"/>
                  <a:ext cx="254000" cy="142875"/>
                </a:xfrm>
                <a:custGeom>
                  <a:avLst/>
                  <a:gdLst>
                    <a:gd name="T0" fmla="*/ 403224945 w 160"/>
                    <a:gd name="T1" fmla="*/ 191531860 h 90"/>
                    <a:gd name="T2" fmla="*/ 403224945 w 160"/>
                    <a:gd name="T3" fmla="*/ 191531860 h 90"/>
                    <a:gd name="T4" fmla="*/ 383063703 w 160"/>
                    <a:gd name="T5" fmla="*/ 151209373 h 90"/>
                    <a:gd name="T6" fmla="*/ 352821840 w 160"/>
                    <a:gd name="T7" fmla="*/ 110886887 h 90"/>
                    <a:gd name="T8" fmla="*/ 312499355 w 160"/>
                    <a:gd name="T9" fmla="*/ 70564376 h 90"/>
                    <a:gd name="T10" fmla="*/ 287297802 w 160"/>
                    <a:gd name="T11" fmla="*/ 50403120 h 90"/>
                    <a:gd name="T12" fmla="*/ 257055939 w 160"/>
                    <a:gd name="T13" fmla="*/ 35282188 h 90"/>
                    <a:gd name="T14" fmla="*/ 226814075 w 160"/>
                    <a:gd name="T15" fmla="*/ 20161249 h 90"/>
                    <a:gd name="T16" fmla="*/ 186491541 w 160"/>
                    <a:gd name="T17" fmla="*/ 10080625 h 90"/>
                    <a:gd name="T18" fmla="*/ 146169056 w 160"/>
                    <a:gd name="T19" fmla="*/ 5040312 h 90"/>
                    <a:gd name="T20" fmla="*/ 100806236 w 160"/>
                    <a:gd name="T21" fmla="*/ 0 h 90"/>
                    <a:gd name="T22" fmla="*/ 50403118 w 160"/>
                    <a:gd name="T23" fmla="*/ 5040312 h 90"/>
                    <a:gd name="T24" fmla="*/ 0 w 160"/>
                    <a:gd name="T25" fmla="*/ 20161249 h 90"/>
                    <a:gd name="T26" fmla="*/ 0 w 160"/>
                    <a:gd name="T27" fmla="*/ 20161249 h 90"/>
                    <a:gd name="T28" fmla="*/ 5040312 w 160"/>
                    <a:gd name="T29" fmla="*/ 50403120 h 90"/>
                    <a:gd name="T30" fmla="*/ 15120938 w 160"/>
                    <a:gd name="T31" fmla="*/ 75604687 h 90"/>
                    <a:gd name="T32" fmla="*/ 30241876 w 160"/>
                    <a:gd name="T33" fmla="*/ 110886887 h 90"/>
                    <a:gd name="T34" fmla="*/ 55443441 w 160"/>
                    <a:gd name="T35" fmla="*/ 146169063 h 90"/>
                    <a:gd name="T36" fmla="*/ 85685305 w 160"/>
                    <a:gd name="T37" fmla="*/ 181451238 h 90"/>
                    <a:gd name="T38" fmla="*/ 100806236 w 160"/>
                    <a:gd name="T39" fmla="*/ 191531860 h 90"/>
                    <a:gd name="T40" fmla="*/ 120967503 w 160"/>
                    <a:gd name="T41" fmla="*/ 206652792 h 90"/>
                    <a:gd name="T42" fmla="*/ 146169056 w 160"/>
                    <a:gd name="T43" fmla="*/ 216733463 h 90"/>
                    <a:gd name="T44" fmla="*/ 171370609 w 160"/>
                    <a:gd name="T45" fmla="*/ 221773774 h 90"/>
                    <a:gd name="T46" fmla="*/ 171370609 w 160"/>
                    <a:gd name="T47" fmla="*/ 221773774 h 90"/>
                    <a:gd name="T48" fmla="*/ 221773765 w 160"/>
                    <a:gd name="T49" fmla="*/ 226814085 h 90"/>
                    <a:gd name="T50" fmla="*/ 267136560 w 160"/>
                    <a:gd name="T51" fmla="*/ 226814085 h 90"/>
                    <a:gd name="T52" fmla="*/ 307459044 w 160"/>
                    <a:gd name="T53" fmla="*/ 221773774 h 90"/>
                    <a:gd name="T54" fmla="*/ 337700908 w 160"/>
                    <a:gd name="T55" fmla="*/ 216733463 h 90"/>
                    <a:gd name="T56" fmla="*/ 388104014 w 160"/>
                    <a:gd name="T57" fmla="*/ 196572170 h 90"/>
                    <a:gd name="T58" fmla="*/ 403224945 w 160"/>
                    <a:gd name="T59" fmla="*/ 191531860 h 90"/>
                    <a:gd name="T60" fmla="*/ 403224945 w 160"/>
                    <a:gd name="T61" fmla="*/ 191531860 h 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0"/>
                    <a:gd name="T94" fmla="*/ 0 h 90"/>
                    <a:gd name="T95" fmla="*/ 160 w 160"/>
                    <a:gd name="T96" fmla="*/ 90 h 9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0" h="90">
                      <a:moveTo>
                        <a:pt x="160" y="76"/>
                      </a:moveTo>
                      <a:lnTo>
                        <a:pt x="160" y="76"/>
                      </a:lnTo>
                      <a:lnTo>
                        <a:pt x="152" y="60"/>
                      </a:lnTo>
                      <a:lnTo>
                        <a:pt x="140" y="44"/>
                      </a:lnTo>
                      <a:lnTo>
                        <a:pt x="124" y="28"/>
                      </a:lnTo>
                      <a:lnTo>
                        <a:pt x="114" y="20"/>
                      </a:lnTo>
                      <a:lnTo>
                        <a:pt x="102" y="14"/>
                      </a:lnTo>
                      <a:lnTo>
                        <a:pt x="90" y="8"/>
                      </a:lnTo>
                      <a:lnTo>
                        <a:pt x="74" y="4"/>
                      </a:lnTo>
                      <a:lnTo>
                        <a:pt x="58" y="2"/>
                      </a:lnTo>
                      <a:lnTo>
                        <a:pt x="40" y="0"/>
                      </a:lnTo>
                      <a:lnTo>
                        <a:pt x="20" y="2"/>
                      </a:lnTo>
                      <a:lnTo>
                        <a:pt x="0" y="8"/>
                      </a:lnTo>
                      <a:lnTo>
                        <a:pt x="2" y="20"/>
                      </a:lnTo>
                      <a:lnTo>
                        <a:pt x="6" y="30"/>
                      </a:lnTo>
                      <a:lnTo>
                        <a:pt x="12" y="44"/>
                      </a:lnTo>
                      <a:lnTo>
                        <a:pt x="22" y="58"/>
                      </a:lnTo>
                      <a:lnTo>
                        <a:pt x="34" y="72"/>
                      </a:lnTo>
                      <a:lnTo>
                        <a:pt x="40" y="76"/>
                      </a:lnTo>
                      <a:lnTo>
                        <a:pt x="48" y="82"/>
                      </a:lnTo>
                      <a:lnTo>
                        <a:pt x="58" y="86"/>
                      </a:lnTo>
                      <a:lnTo>
                        <a:pt x="68" y="88"/>
                      </a:lnTo>
                      <a:lnTo>
                        <a:pt x="88" y="90"/>
                      </a:lnTo>
                      <a:lnTo>
                        <a:pt x="106" y="90"/>
                      </a:lnTo>
                      <a:lnTo>
                        <a:pt x="122" y="88"/>
                      </a:lnTo>
                      <a:lnTo>
                        <a:pt x="134" y="86"/>
                      </a:lnTo>
                      <a:lnTo>
                        <a:pt x="154" y="78"/>
                      </a:lnTo>
                      <a:lnTo>
                        <a:pt x="160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" name="Freeform 26"/>
                <p:cNvSpPr>
                  <a:spLocks/>
                </p:cNvSpPr>
                <p:nvPr/>
              </p:nvSpPr>
              <p:spPr bwMode="auto">
                <a:xfrm>
                  <a:off x="4403725" y="3302000"/>
                  <a:ext cx="165100" cy="139700"/>
                </a:xfrm>
                <a:custGeom>
                  <a:avLst/>
                  <a:gdLst>
                    <a:gd name="T0" fmla="*/ 156249691 w 104"/>
                    <a:gd name="T1" fmla="*/ 15120938 h 88"/>
                    <a:gd name="T2" fmla="*/ 156249691 w 104"/>
                    <a:gd name="T3" fmla="*/ 15120938 h 88"/>
                    <a:gd name="T4" fmla="*/ 131048136 w 104"/>
                    <a:gd name="T5" fmla="*/ 10080625 h 88"/>
                    <a:gd name="T6" fmla="*/ 95765934 w 104"/>
                    <a:gd name="T7" fmla="*/ 5040312 h 88"/>
                    <a:gd name="T8" fmla="*/ 65524068 w 104"/>
                    <a:gd name="T9" fmla="*/ 0 h 88"/>
                    <a:gd name="T10" fmla="*/ 30241879 w 104"/>
                    <a:gd name="T11" fmla="*/ 5040312 h 88"/>
                    <a:gd name="T12" fmla="*/ 30241879 w 104"/>
                    <a:gd name="T13" fmla="*/ 5040312 h 88"/>
                    <a:gd name="T14" fmla="*/ 15120939 w 104"/>
                    <a:gd name="T15" fmla="*/ 25201560 h 88"/>
                    <a:gd name="T16" fmla="*/ 5040313 w 104"/>
                    <a:gd name="T17" fmla="*/ 50403120 h 88"/>
                    <a:gd name="T18" fmla="*/ 0 w 104"/>
                    <a:gd name="T19" fmla="*/ 80644997 h 88"/>
                    <a:gd name="T20" fmla="*/ 0 w 104"/>
                    <a:gd name="T21" fmla="*/ 110886886 h 88"/>
                    <a:gd name="T22" fmla="*/ 0 w 104"/>
                    <a:gd name="T23" fmla="*/ 110886886 h 88"/>
                    <a:gd name="T24" fmla="*/ 5040313 w 104"/>
                    <a:gd name="T25" fmla="*/ 136088440 h 88"/>
                    <a:gd name="T26" fmla="*/ 15120939 w 104"/>
                    <a:gd name="T27" fmla="*/ 161289994 h 88"/>
                    <a:gd name="T28" fmla="*/ 30241879 w 104"/>
                    <a:gd name="T29" fmla="*/ 181451237 h 88"/>
                    <a:gd name="T30" fmla="*/ 50403123 w 104"/>
                    <a:gd name="T31" fmla="*/ 196572169 h 88"/>
                    <a:gd name="T32" fmla="*/ 70564379 w 104"/>
                    <a:gd name="T33" fmla="*/ 211693151 h 88"/>
                    <a:gd name="T34" fmla="*/ 95765934 w 104"/>
                    <a:gd name="T35" fmla="*/ 221773772 h 88"/>
                    <a:gd name="T36" fmla="*/ 120967514 w 104"/>
                    <a:gd name="T37" fmla="*/ 221773772 h 88"/>
                    <a:gd name="T38" fmla="*/ 146169069 w 104"/>
                    <a:gd name="T39" fmla="*/ 221773772 h 88"/>
                    <a:gd name="T40" fmla="*/ 146169069 w 104"/>
                    <a:gd name="T41" fmla="*/ 221773772 h 88"/>
                    <a:gd name="T42" fmla="*/ 171370624 w 104"/>
                    <a:gd name="T43" fmla="*/ 216733462 h 88"/>
                    <a:gd name="T44" fmla="*/ 196572179 w 104"/>
                    <a:gd name="T45" fmla="*/ 206652790 h 88"/>
                    <a:gd name="T46" fmla="*/ 211693162 w 104"/>
                    <a:gd name="T47" fmla="*/ 196572169 h 88"/>
                    <a:gd name="T48" fmla="*/ 231854406 w 104"/>
                    <a:gd name="T49" fmla="*/ 181451237 h 88"/>
                    <a:gd name="T50" fmla="*/ 241935028 w 104"/>
                    <a:gd name="T51" fmla="*/ 161289994 h 88"/>
                    <a:gd name="T52" fmla="*/ 252015650 w 104"/>
                    <a:gd name="T53" fmla="*/ 141128751 h 88"/>
                    <a:gd name="T54" fmla="*/ 262096272 w 104"/>
                    <a:gd name="T55" fmla="*/ 115927197 h 88"/>
                    <a:gd name="T56" fmla="*/ 262096272 w 104"/>
                    <a:gd name="T57" fmla="*/ 95765929 h 88"/>
                    <a:gd name="T58" fmla="*/ 262096272 w 104"/>
                    <a:gd name="T59" fmla="*/ 95765929 h 88"/>
                    <a:gd name="T60" fmla="*/ 257055961 w 104"/>
                    <a:gd name="T61" fmla="*/ 80644997 h 88"/>
                    <a:gd name="T62" fmla="*/ 246975339 w 104"/>
                    <a:gd name="T63" fmla="*/ 70564375 h 88"/>
                    <a:gd name="T64" fmla="*/ 221773784 w 104"/>
                    <a:gd name="T65" fmla="*/ 45362809 h 88"/>
                    <a:gd name="T66" fmla="*/ 191531868 w 104"/>
                    <a:gd name="T67" fmla="*/ 30241877 h 88"/>
                    <a:gd name="T68" fmla="*/ 156249691 w 104"/>
                    <a:gd name="T69" fmla="*/ 15120938 h 88"/>
                    <a:gd name="T70" fmla="*/ 156249691 w 104"/>
                    <a:gd name="T71" fmla="*/ 15120938 h 8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04"/>
                    <a:gd name="T109" fmla="*/ 0 h 88"/>
                    <a:gd name="T110" fmla="*/ 104 w 104"/>
                    <a:gd name="T111" fmla="*/ 88 h 8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04" h="88">
                      <a:moveTo>
                        <a:pt x="62" y="6"/>
                      </a:moveTo>
                      <a:lnTo>
                        <a:pt x="62" y="6"/>
                      </a:lnTo>
                      <a:lnTo>
                        <a:pt x="52" y="4"/>
                      </a:lnTo>
                      <a:lnTo>
                        <a:pt x="38" y="2"/>
                      </a:lnTo>
                      <a:lnTo>
                        <a:pt x="26" y="0"/>
                      </a:lnTo>
                      <a:lnTo>
                        <a:pt x="12" y="2"/>
                      </a:lnTo>
                      <a:lnTo>
                        <a:pt x="6" y="10"/>
                      </a:lnTo>
                      <a:lnTo>
                        <a:pt x="2" y="20"/>
                      </a:lnTo>
                      <a:lnTo>
                        <a:pt x="0" y="32"/>
                      </a:lnTo>
                      <a:lnTo>
                        <a:pt x="0" y="44"/>
                      </a:lnTo>
                      <a:lnTo>
                        <a:pt x="2" y="54"/>
                      </a:lnTo>
                      <a:lnTo>
                        <a:pt x="6" y="64"/>
                      </a:lnTo>
                      <a:lnTo>
                        <a:pt x="12" y="72"/>
                      </a:lnTo>
                      <a:lnTo>
                        <a:pt x="20" y="78"/>
                      </a:lnTo>
                      <a:lnTo>
                        <a:pt x="28" y="84"/>
                      </a:lnTo>
                      <a:lnTo>
                        <a:pt x="38" y="88"/>
                      </a:lnTo>
                      <a:lnTo>
                        <a:pt x="48" y="88"/>
                      </a:lnTo>
                      <a:lnTo>
                        <a:pt x="58" y="88"/>
                      </a:lnTo>
                      <a:lnTo>
                        <a:pt x="68" y="86"/>
                      </a:lnTo>
                      <a:lnTo>
                        <a:pt x="78" y="82"/>
                      </a:lnTo>
                      <a:lnTo>
                        <a:pt x="84" y="78"/>
                      </a:lnTo>
                      <a:lnTo>
                        <a:pt x="92" y="72"/>
                      </a:lnTo>
                      <a:lnTo>
                        <a:pt x="96" y="64"/>
                      </a:lnTo>
                      <a:lnTo>
                        <a:pt x="100" y="56"/>
                      </a:lnTo>
                      <a:lnTo>
                        <a:pt x="104" y="46"/>
                      </a:lnTo>
                      <a:lnTo>
                        <a:pt x="104" y="38"/>
                      </a:lnTo>
                      <a:lnTo>
                        <a:pt x="102" y="32"/>
                      </a:lnTo>
                      <a:lnTo>
                        <a:pt x="98" y="28"/>
                      </a:lnTo>
                      <a:lnTo>
                        <a:pt x="88" y="18"/>
                      </a:lnTo>
                      <a:lnTo>
                        <a:pt x="76" y="12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178D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7" name="Freeform 27"/>
                <p:cNvSpPr>
                  <a:spLocks/>
                </p:cNvSpPr>
                <p:nvPr/>
              </p:nvSpPr>
              <p:spPr bwMode="auto">
                <a:xfrm>
                  <a:off x="4435475" y="3311525"/>
                  <a:ext cx="98425" cy="98425"/>
                </a:xfrm>
                <a:custGeom>
                  <a:avLst/>
                  <a:gdLst>
                    <a:gd name="T0" fmla="*/ 156249699 w 62"/>
                    <a:gd name="T1" fmla="*/ 65524071 h 62"/>
                    <a:gd name="T2" fmla="*/ 156249699 w 62"/>
                    <a:gd name="T3" fmla="*/ 65524071 h 62"/>
                    <a:gd name="T4" fmla="*/ 156249699 w 62"/>
                    <a:gd name="T5" fmla="*/ 80645005 h 62"/>
                    <a:gd name="T6" fmla="*/ 151209387 w 62"/>
                    <a:gd name="T7" fmla="*/ 95765939 h 62"/>
                    <a:gd name="T8" fmla="*/ 141128765 w 62"/>
                    <a:gd name="T9" fmla="*/ 126007831 h 62"/>
                    <a:gd name="T10" fmla="*/ 115927209 w 62"/>
                    <a:gd name="T11" fmla="*/ 141128765 h 62"/>
                    <a:gd name="T12" fmla="*/ 105846586 w 62"/>
                    <a:gd name="T13" fmla="*/ 151209387 h 62"/>
                    <a:gd name="T14" fmla="*/ 90725627 w 62"/>
                    <a:gd name="T15" fmla="*/ 151209387 h 62"/>
                    <a:gd name="T16" fmla="*/ 90725627 w 62"/>
                    <a:gd name="T17" fmla="*/ 151209387 h 62"/>
                    <a:gd name="T18" fmla="*/ 75604694 w 62"/>
                    <a:gd name="T19" fmla="*/ 156249699 h 62"/>
                    <a:gd name="T20" fmla="*/ 60483760 w 62"/>
                    <a:gd name="T21" fmla="*/ 151209387 h 62"/>
                    <a:gd name="T22" fmla="*/ 30241880 w 62"/>
                    <a:gd name="T23" fmla="*/ 136088454 h 62"/>
                    <a:gd name="T24" fmla="*/ 15120940 w 62"/>
                    <a:gd name="T25" fmla="*/ 115927209 h 62"/>
                    <a:gd name="T26" fmla="*/ 5040313 w 62"/>
                    <a:gd name="T27" fmla="*/ 100806250 h 62"/>
                    <a:gd name="T28" fmla="*/ 5040313 w 62"/>
                    <a:gd name="T29" fmla="*/ 85685316 h 62"/>
                    <a:gd name="T30" fmla="*/ 5040313 w 62"/>
                    <a:gd name="T31" fmla="*/ 85685316 h 62"/>
                    <a:gd name="T32" fmla="*/ 0 w 62"/>
                    <a:gd name="T33" fmla="*/ 70564382 h 62"/>
                    <a:gd name="T34" fmla="*/ 5040313 w 62"/>
                    <a:gd name="T35" fmla="*/ 55443449 h 62"/>
                    <a:gd name="T36" fmla="*/ 20161251 w 62"/>
                    <a:gd name="T37" fmla="*/ 30241880 h 62"/>
                    <a:gd name="T38" fmla="*/ 40322502 w 62"/>
                    <a:gd name="T39" fmla="*/ 10080626 h 62"/>
                    <a:gd name="T40" fmla="*/ 55443449 w 62"/>
                    <a:gd name="T41" fmla="*/ 5040313 h 62"/>
                    <a:gd name="T42" fmla="*/ 70564382 w 62"/>
                    <a:gd name="T43" fmla="*/ 0 h 62"/>
                    <a:gd name="T44" fmla="*/ 70564382 w 62"/>
                    <a:gd name="T45" fmla="*/ 0 h 62"/>
                    <a:gd name="T46" fmla="*/ 85685316 w 62"/>
                    <a:gd name="T47" fmla="*/ 0 h 62"/>
                    <a:gd name="T48" fmla="*/ 100806250 w 62"/>
                    <a:gd name="T49" fmla="*/ 5040313 h 62"/>
                    <a:gd name="T50" fmla="*/ 126007831 w 62"/>
                    <a:gd name="T51" fmla="*/ 15120940 h 62"/>
                    <a:gd name="T52" fmla="*/ 146169076 w 62"/>
                    <a:gd name="T53" fmla="*/ 40322502 h 62"/>
                    <a:gd name="T54" fmla="*/ 151209387 w 62"/>
                    <a:gd name="T55" fmla="*/ 50403125 h 62"/>
                    <a:gd name="T56" fmla="*/ 156249699 w 62"/>
                    <a:gd name="T57" fmla="*/ 65524071 h 62"/>
                    <a:gd name="T58" fmla="*/ 156249699 w 62"/>
                    <a:gd name="T59" fmla="*/ 65524071 h 6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2"/>
                    <a:gd name="T91" fmla="*/ 0 h 62"/>
                    <a:gd name="T92" fmla="*/ 62 w 62"/>
                    <a:gd name="T93" fmla="*/ 62 h 6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2" h="62">
                      <a:moveTo>
                        <a:pt x="62" y="26"/>
                      </a:moveTo>
                      <a:lnTo>
                        <a:pt x="62" y="26"/>
                      </a:lnTo>
                      <a:lnTo>
                        <a:pt x="62" y="32"/>
                      </a:lnTo>
                      <a:lnTo>
                        <a:pt x="60" y="38"/>
                      </a:lnTo>
                      <a:lnTo>
                        <a:pt x="56" y="50"/>
                      </a:lnTo>
                      <a:lnTo>
                        <a:pt x="46" y="56"/>
                      </a:lnTo>
                      <a:lnTo>
                        <a:pt x="42" y="60"/>
                      </a:lnTo>
                      <a:lnTo>
                        <a:pt x="36" y="60"/>
                      </a:lnTo>
                      <a:lnTo>
                        <a:pt x="30" y="62"/>
                      </a:lnTo>
                      <a:lnTo>
                        <a:pt x="24" y="60"/>
                      </a:lnTo>
                      <a:lnTo>
                        <a:pt x="12" y="54"/>
                      </a:lnTo>
                      <a:lnTo>
                        <a:pt x="6" y="46"/>
                      </a:lnTo>
                      <a:lnTo>
                        <a:pt x="2" y="40"/>
                      </a:lnTo>
                      <a:lnTo>
                        <a:pt x="2" y="34"/>
                      </a:lnTo>
                      <a:lnTo>
                        <a:pt x="0" y="28"/>
                      </a:lnTo>
                      <a:lnTo>
                        <a:pt x="2" y="22"/>
                      </a:lnTo>
                      <a:lnTo>
                        <a:pt x="8" y="12"/>
                      </a:lnTo>
                      <a:lnTo>
                        <a:pt x="16" y="4"/>
                      </a:lnTo>
                      <a:lnTo>
                        <a:pt x="22" y="2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2"/>
                      </a:lnTo>
                      <a:lnTo>
                        <a:pt x="50" y="6"/>
                      </a:lnTo>
                      <a:lnTo>
                        <a:pt x="58" y="16"/>
                      </a:lnTo>
                      <a:lnTo>
                        <a:pt x="60" y="20"/>
                      </a:lnTo>
                      <a:lnTo>
                        <a:pt x="62" y="26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8" name="Freeform 28"/>
                <p:cNvSpPr>
                  <a:spLocks/>
                </p:cNvSpPr>
                <p:nvPr/>
              </p:nvSpPr>
              <p:spPr bwMode="auto">
                <a:xfrm>
                  <a:off x="4473575" y="3349625"/>
                  <a:ext cx="25400" cy="22225"/>
                </a:xfrm>
                <a:custGeom>
                  <a:avLst/>
                  <a:gdLst>
                    <a:gd name="T0" fmla="*/ 40322493 w 16"/>
                    <a:gd name="T1" fmla="*/ 15120940 h 14"/>
                    <a:gd name="T2" fmla="*/ 40322493 w 16"/>
                    <a:gd name="T3" fmla="*/ 15120940 h 14"/>
                    <a:gd name="T4" fmla="*/ 40322493 w 16"/>
                    <a:gd name="T5" fmla="*/ 20161251 h 14"/>
                    <a:gd name="T6" fmla="*/ 35282183 w 16"/>
                    <a:gd name="T7" fmla="*/ 30241879 h 14"/>
                    <a:gd name="T8" fmla="*/ 30241873 w 16"/>
                    <a:gd name="T9" fmla="*/ 35282190 h 14"/>
                    <a:gd name="T10" fmla="*/ 25201557 w 16"/>
                    <a:gd name="T11" fmla="*/ 35282190 h 14"/>
                    <a:gd name="T12" fmla="*/ 25201557 w 16"/>
                    <a:gd name="T13" fmla="*/ 35282190 h 14"/>
                    <a:gd name="T14" fmla="*/ 15120936 w 16"/>
                    <a:gd name="T15" fmla="*/ 35282190 h 14"/>
                    <a:gd name="T16" fmla="*/ 10080623 w 16"/>
                    <a:gd name="T17" fmla="*/ 30241879 h 14"/>
                    <a:gd name="T18" fmla="*/ 5040312 w 16"/>
                    <a:gd name="T19" fmla="*/ 25201562 h 14"/>
                    <a:gd name="T20" fmla="*/ 0 w 16"/>
                    <a:gd name="T21" fmla="*/ 20161251 h 14"/>
                    <a:gd name="T22" fmla="*/ 0 w 16"/>
                    <a:gd name="T23" fmla="*/ 20161251 h 14"/>
                    <a:gd name="T24" fmla="*/ 5040312 w 16"/>
                    <a:gd name="T25" fmla="*/ 10080625 h 14"/>
                    <a:gd name="T26" fmla="*/ 5040312 w 16"/>
                    <a:gd name="T27" fmla="*/ 5040313 h 14"/>
                    <a:gd name="T28" fmla="*/ 10080623 w 16"/>
                    <a:gd name="T29" fmla="*/ 0 h 14"/>
                    <a:gd name="T30" fmla="*/ 20161247 w 16"/>
                    <a:gd name="T31" fmla="*/ 0 h 14"/>
                    <a:gd name="T32" fmla="*/ 20161247 w 16"/>
                    <a:gd name="T33" fmla="*/ 0 h 14"/>
                    <a:gd name="T34" fmla="*/ 25201557 w 16"/>
                    <a:gd name="T35" fmla="*/ 0 h 14"/>
                    <a:gd name="T36" fmla="*/ 35282183 w 16"/>
                    <a:gd name="T37" fmla="*/ 0 h 14"/>
                    <a:gd name="T38" fmla="*/ 40322493 w 16"/>
                    <a:gd name="T39" fmla="*/ 5040313 h 14"/>
                    <a:gd name="T40" fmla="*/ 40322493 w 16"/>
                    <a:gd name="T41" fmla="*/ 15120940 h 14"/>
                    <a:gd name="T42" fmla="*/ 40322493 w 16"/>
                    <a:gd name="T43" fmla="*/ 15120940 h 1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6"/>
                    <a:gd name="T67" fmla="*/ 0 h 14"/>
                    <a:gd name="T68" fmla="*/ 16 w 16"/>
                    <a:gd name="T69" fmla="*/ 14 h 1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6" h="14"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4" y="12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9" name="Freeform 29"/>
                <p:cNvSpPr>
                  <a:spLocks/>
                </p:cNvSpPr>
                <p:nvPr/>
              </p:nvSpPr>
              <p:spPr bwMode="auto">
                <a:xfrm>
                  <a:off x="4600575" y="3692525"/>
                  <a:ext cx="254000" cy="127000"/>
                </a:xfrm>
                <a:custGeom>
                  <a:avLst/>
                  <a:gdLst>
                    <a:gd name="T0" fmla="*/ 0 w 160"/>
                    <a:gd name="T1" fmla="*/ 65524062 h 80"/>
                    <a:gd name="T2" fmla="*/ 0 w 160"/>
                    <a:gd name="T3" fmla="*/ 65524062 h 80"/>
                    <a:gd name="T4" fmla="*/ 20161249 w 160"/>
                    <a:gd name="T5" fmla="*/ 70564373 h 80"/>
                    <a:gd name="T6" fmla="*/ 45362808 w 160"/>
                    <a:gd name="T7" fmla="*/ 70564373 h 80"/>
                    <a:gd name="T8" fmla="*/ 60483752 w 160"/>
                    <a:gd name="T9" fmla="*/ 60483752 h 80"/>
                    <a:gd name="T10" fmla="*/ 60483752 w 160"/>
                    <a:gd name="T11" fmla="*/ 60483752 h 80"/>
                    <a:gd name="T12" fmla="*/ 85685305 w 160"/>
                    <a:gd name="T13" fmla="*/ 35282186 h 80"/>
                    <a:gd name="T14" fmla="*/ 100806236 w 160"/>
                    <a:gd name="T15" fmla="*/ 25201559 h 80"/>
                    <a:gd name="T16" fmla="*/ 115927193 w 160"/>
                    <a:gd name="T17" fmla="*/ 10080624 h 80"/>
                    <a:gd name="T18" fmla="*/ 136088435 w 160"/>
                    <a:gd name="T19" fmla="*/ 0 h 80"/>
                    <a:gd name="T20" fmla="*/ 161289988 w 160"/>
                    <a:gd name="T21" fmla="*/ 0 h 80"/>
                    <a:gd name="T22" fmla="*/ 186491541 w 160"/>
                    <a:gd name="T23" fmla="*/ 10080624 h 80"/>
                    <a:gd name="T24" fmla="*/ 211693143 w 160"/>
                    <a:gd name="T25" fmla="*/ 30241876 h 80"/>
                    <a:gd name="T26" fmla="*/ 211693143 w 160"/>
                    <a:gd name="T27" fmla="*/ 30241876 h 80"/>
                    <a:gd name="T28" fmla="*/ 216733454 w 160"/>
                    <a:gd name="T29" fmla="*/ 25201559 h 80"/>
                    <a:gd name="T30" fmla="*/ 231854386 w 160"/>
                    <a:gd name="T31" fmla="*/ 10080624 h 80"/>
                    <a:gd name="T32" fmla="*/ 252015628 w 160"/>
                    <a:gd name="T33" fmla="*/ 0 h 80"/>
                    <a:gd name="T34" fmla="*/ 267136560 w 160"/>
                    <a:gd name="T35" fmla="*/ 0 h 80"/>
                    <a:gd name="T36" fmla="*/ 277217181 w 160"/>
                    <a:gd name="T37" fmla="*/ 5040312 h 80"/>
                    <a:gd name="T38" fmla="*/ 277217181 w 160"/>
                    <a:gd name="T39" fmla="*/ 5040312 h 80"/>
                    <a:gd name="T40" fmla="*/ 307459044 w 160"/>
                    <a:gd name="T41" fmla="*/ 25201559 h 80"/>
                    <a:gd name="T42" fmla="*/ 332660597 w 160"/>
                    <a:gd name="T43" fmla="*/ 45362808 h 80"/>
                    <a:gd name="T44" fmla="*/ 362902461 w 160"/>
                    <a:gd name="T45" fmla="*/ 70564373 h 80"/>
                    <a:gd name="T46" fmla="*/ 383063703 w 160"/>
                    <a:gd name="T47" fmla="*/ 75604683 h 80"/>
                    <a:gd name="T48" fmla="*/ 403224945 w 160"/>
                    <a:gd name="T49" fmla="*/ 75604683 h 80"/>
                    <a:gd name="T50" fmla="*/ 403224945 w 160"/>
                    <a:gd name="T51" fmla="*/ 75604683 h 80"/>
                    <a:gd name="T52" fmla="*/ 393144324 w 160"/>
                    <a:gd name="T53" fmla="*/ 95765926 h 80"/>
                    <a:gd name="T54" fmla="*/ 383063703 w 160"/>
                    <a:gd name="T55" fmla="*/ 115927193 h 80"/>
                    <a:gd name="T56" fmla="*/ 367942771 w 160"/>
                    <a:gd name="T57" fmla="*/ 136088435 h 80"/>
                    <a:gd name="T58" fmla="*/ 342741218 w 160"/>
                    <a:gd name="T59" fmla="*/ 156249678 h 80"/>
                    <a:gd name="T60" fmla="*/ 312499355 w 160"/>
                    <a:gd name="T61" fmla="*/ 176410920 h 80"/>
                    <a:gd name="T62" fmla="*/ 277217181 w 160"/>
                    <a:gd name="T63" fmla="*/ 191531852 h 80"/>
                    <a:gd name="T64" fmla="*/ 226814075 w 160"/>
                    <a:gd name="T65" fmla="*/ 201612473 h 80"/>
                    <a:gd name="T66" fmla="*/ 226814075 w 160"/>
                    <a:gd name="T67" fmla="*/ 201612473 h 80"/>
                    <a:gd name="T68" fmla="*/ 181451230 w 160"/>
                    <a:gd name="T69" fmla="*/ 201612473 h 80"/>
                    <a:gd name="T70" fmla="*/ 136088435 w 160"/>
                    <a:gd name="T71" fmla="*/ 191531852 h 80"/>
                    <a:gd name="T72" fmla="*/ 100806236 w 160"/>
                    <a:gd name="T73" fmla="*/ 176410920 h 80"/>
                    <a:gd name="T74" fmla="*/ 70564373 w 160"/>
                    <a:gd name="T75" fmla="*/ 161289988 h 80"/>
                    <a:gd name="T76" fmla="*/ 40322497 w 160"/>
                    <a:gd name="T77" fmla="*/ 136088435 h 80"/>
                    <a:gd name="T78" fmla="*/ 20161249 w 160"/>
                    <a:gd name="T79" fmla="*/ 115927193 h 80"/>
                    <a:gd name="T80" fmla="*/ 10080624 w 160"/>
                    <a:gd name="T81" fmla="*/ 90725615 h 80"/>
                    <a:gd name="T82" fmla="*/ 0 w 160"/>
                    <a:gd name="T83" fmla="*/ 65524062 h 80"/>
                    <a:gd name="T84" fmla="*/ 0 w 160"/>
                    <a:gd name="T85" fmla="*/ 65524062 h 8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60"/>
                    <a:gd name="T130" fmla="*/ 0 h 80"/>
                    <a:gd name="T131" fmla="*/ 160 w 160"/>
                    <a:gd name="T132" fmla="*/ 80 h 8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60" h="80"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8" y="28"/>
                      </a:lnTo>
                      <a:lnTo>
                        <a:pt x="18" y="28"/>
                      </a:lnTo>
                      <a:lnTo>
                        <a:pt x="24" y="24"/>
                      </a:lnTo>
                      <a:lnTo>
                        <a:pt x="34" y="14"/>
                      </a:lnTo>
                      <a:lnTo>
                        <a:pt x="40" y="10"/>
                      </a:lnTo>
                      <a:lnTo>
                        <a:pt x="46" y="4"/>
                      </a:lnTo>
                      <a:lnTo>
                        <a:pt x="54" y="0"/>
                      </a:lnTo>
                      <a:lnTo>
                        <a:pt x="64" y="0"/>
                      </a:lnTo>
                      <a:lnTo>
                        <a:pt x="74" y="4"/>
                      </a:lnTo>
                      <a:lnTo>
                        <a:pt x="84" y="12"/>
                      </a:lnTo>
                      <a:lnTo>
                        <a:pt x="86" y="10"/>
                      </a:lnTo>
                      <a:lnTo>
                        <a:pt x="92" y="4"/>
                      </a:lnTo>
                      <a:lnTo>
                        <a:pt x="100" y="0"/>
                      </a:lnTo>
                      <a:lnTo>
                        <a:pt x="106" y="0"/>
                      </a:lnTo>
                      <a:lnTo>
                        <a:pt x="110" y="2"/>
                      </a:lnTo>
                      <a:lnTo>
                        <a:pt x="122" y="10"/>
                      </a:lnTo>
                      <a:lnTo>
                        <a:pt x="132" y="18"/>
                      </a:lnTo>
                      <a:lnTo>
                        <a:pt x="144" y="28"/>
                      </a:lnTo>
                      <a:lnTo>
                        <a:pt x="152" y="30"/>
                      </a:lnTo>
                      <a:lnTo>
                        <a:pt x="160" y="30"/>
                      </a:lnTo>
                      <a:lnTo>
                        <a:pt x="156" y="38"/>
                      </a:lnTo>
                      <a:lnTo>
                        <a:pt x="152" y="46"/>
                      </a:lnTo>
                      <a:lnTo>
                        <a:pt x="146" y="54"/>
                      </a:lnTo>
                      <a:lnTo>
                        <a:pt x="136" y="62"/>
                      </a:lnTo>
                      <a:lnTo>
                        <a:pt x="124" y="70"/>
                      </a:lnTo>
                      <a:lnTo>
                        <a:pt x="110" y="76"/>
                      </a:lnTo>
                      <a:lnTo>
                        <a:pt x="90" y="80"/>
                      </a:lnTo>
                      <a:lnTo>
                        <a:pt x="72" y="80"/>
                      </a:lnTo>
                      <a:lnTo>
                        <a:pt x="54" y="76"/>
                      </a:lnTo>
                      <a:lnTo>
                        <a:pt x="40" y="70"/>
                      </a:lnTo>
                      <a:lnTo>
                        <a:pt x="28" y="64"/>
                      </a:lnTo>
                      <a:lnTo>
                        <a:pt x="16" y="54"/>
                      </a:lnTo>
                      <a:lnTo>
                        <a:pt x="8" y="46"/>
                      </a:lnTo>
                      <a:lnTo>
                        <a:pt x="4" y="36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F596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0" name="Freeform 30"/>
                <p:cNvSpPr>
                  <a:spLocks/>
                </p:cNvSpPr>
                <p:nvPr/>
              </p:nvSpPr>
              <p:spPr bwMode="auto">
                <a:xfrm>
                  <a:off x="4711700" y="3771900"/>
                  <a:ext cx="41275" cy="22225"/>
                </a:xfrm>
                <a:custGeom>
                  <a:avLst/>
                  <a:gdLst>
                    <a:gd name="T0" fmla="*/ 65524068 w 26"/>
                    <a:gd name="T1" fmla="*/ 20161251 h 14"/>
                    <a:gd name="T2" fmla="*/ 65524068 w 26"/>
                    <a:gd name="T3" fmla="*/ 20161251 h 14"/>
                    <a:gd name="T4" fmla="*/ 65524068 w 26"/>
                    <a:gd name="T5" fmla="*/ 25201562 h 14"/>
                    <a:gd name="T6" fmla="*/ 55443446 w 26"/>
                    <a:gd name="T7" fmla="*/ 30241879 h 14"/>
                    <a:gd name="T8" fmla="*/ 35282190 w 26"/>
                    <a:gd name="T9" fmla="*/ 35282190 h 14"/>
                    <a:gd name="T10" fmla="*/ 35282190 w 26"/>
                    <a:gd name="T11" fmla="*/ 35282190 h 14"/>
                    <a:gd name="T12" fmla="*/ 10080625 w 26"/>
                    <a:gd name="T13" fmla="*/ 30241879 h 14"/>
                    <a:gd name="T14" fmla="*/ 5040313 w 26"/>
                    <a:gd name="T15" fmla="*/ 25201562 h 14"/>
                    <a:gd name="T16" fmla="*/ 0 w 26"/>
                    <a:gd name="T17" fmla="*/ 20161251 h 14"/>
                    <a:gd name="T18" fmla="*/ 0 w 26"/>
                    <a:gd name="T19" fmla="*/ 20161251 h 14"/>
                    <a:gd name="T20" fmla="*/ 5040313 w 26"/>
                    <a:gd name="T21" fmla="*/ 10080625 h 14"/>
                    <a:gd name="T22" fmla="*/ 10080625 w 26"/>
                    <a:gd name="T23" fmla="*/ 5040313 h 14"/>
                    <a:gd name="T24" fmla="*/ 35282190 w 26"/>
                    <a:gd name="T25" fmla="*/ 0 h 14"/>
                    <a:gd name="T26" fmla="*/ 35282190 w 26"/>
                    <a:gd name="T27" fmla="*/ 0 h 14"/>
                    <a:gd name="T28" fmla="*/ 55443446 w 26"/>
                    <a:gd name="T29" fmla="*/ 5040313 h 14"/>
                    <a:gd name="T30" fmla="*/ 65524068 w 26"/>
                    <a:gd name="T31" fmla="*/ 10080625 h 14"/>
                    <a:gd name="T32" fmla="*/ 65524068 w 26"/>
                    <a:gd name="T33" fmla="*/ 20161251 h 14"/>
                    <a:gd name="T34" fmla="*/ 65524068 w 26"/>
                    <a:gd name="T35" fmla="*/ 20161251 h 1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6"/>
                    <a:gd name="T55" fmla="*/ 0 h 14"/>
                    <a:gd name="T56" fmla="*/ 26 w 26"/>
                    <a:gd name="T57" fmla="*/ 14 h 1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6" h="14">
                      <a:moveTo>
                        <a:pt x="26" y="8"/>
                      </a:move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2" y="12"/>
                      </a:lnTo>
                      <a:lnTo>
                        <a:pt x="14" y="14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14" y="0"/>
                      </a:lnTo>
                      <a:lnTo>
                        <a:pt x="22" y="2"/>
                      </a:lnTo>
                      <a:lnTo>
                        <a:pt x="26" y="4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F8B7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1" name="Freeform 31"/>
                <p:cNvSpPr>
                  <a:spLocks/>
                </p:cNvSpPr>
                <p:nvPr/>
              </p:nvSpPr>
              <p:spPr bwMode="auto">
                <a:xfrm>
                  <a:off x="4371975" y="3495675"/>
                  <a:ext cx="200025" cy="200025"/>
                </a:xfrm>
                <a:custGeom>
                  <a:avLst/>
                  <a:gdLst>
                    <a:gd name="T0" fmla="*/ 317539710 w 126"/>
                    <a:gd name="T1" fmla="*/ 156249699 h 126"/>
                    <a:gd name="T2" fmla="*/ 317539710 w 126"/>
                    <a:gd name="T3" fmla="*/ 156249699 h 126"/>
                    <a:gd name="T4" fmla="*/ 312499399 w 126"/>
                    <a:gd name="T5" fmla="*/ 186491567 h 126"/>
                    <a:gd name="T6" fmla="*/ 302418776 w 126"/>
                    <a:gd name="T7" fmla="*/ 216733484 h 126"/>
                    <a:gd name="T8" fmla="*/ 287297842 w 126"/>
                    <a:gd name="T9" fmla="*/ 246975352 h 126"/>
                    <a:gd name="T10" fmla="*/ 272176908 w 126"/>
                    <a:gd name="T11" fmla="*/ 267136597 h 126"/>
                    <a:gd name="T12" fmla="*/ 246975352 w 126"/>
                    <a:gd name="T13" fmla="*/ 287297842 h 126"/>
                    <a:gd name="T14" fmla="*/ 221773796 w 126"/>
                    <a:gd name="T15" fmla="*/ 302418776 h 126"/>
                    <a:gd name="T16" fmla="*/ 191531878 w 126"/>
                    <a:gd name="T17" fmla="*/ 312499399 h 126"/>
                    <a:gd name="T18" fmla="*/ 156249699 w 126"/>
                    <a:gd name="T19" fmla="*/ 317539710 h 126"/>
                    <a:gd name="T20" fmla="*/ 156249699 w 126"/>
                    <a:gd name="T21" fmla="*/ 317539710 h 126"/>
                    <a:gd name="T22" fmla="*/ 126007832 w 126"/>
                    <a:gd name="T23" fmla="*/ 312499399 h 126"/>
                    <a:gd name="T24" fmla="*/ 95765939 w 126"/>
                    <a:gd name="T25" fmla="*/ 302418776 h 126"/>
                    <a:gd name="T26" fmla="*/ 70564383 w 126"/>
                    <a:gd name="T27" fmla="*/ 287297842 h 126"/>
                    <a:gd name="T28" fmla="*/ 45362814 w 126"/>
                    <a:gd name="T29" fmla="*/ 267136597 h 126"/>
                    <a:gd name="T30" fmla="*/ 25201563 w 126"/>
                    <a:gd name="T31" fmla="*/ 246975352 h 126"/>
                    <a:gd name="T32" fmla="*/ 10080626 w 126"/>
                    <a:gd name="T33" fmla="*/ 216733484 h 126"/>
                    <a:gd name="T34" fmla="*/ 0 w 126"/>
                    <a:gd name="T35" fmla="*/ 186491567 h 126"/>
                    <a:gd name="T36" fmla="*/ 0 w 126"/>
                    <a:gd name="T37" fmla="*/ 156249699 h 126"/>
                    <a:gd name="T38" fmla="*/ 0 w 126"/>
                    <a:gd name="T39" fmla="*/ 156249699 h 126"/>
                    <a:gd name="T40" fmla="*/ 0 w 126"/>
                    <a:gd name="T41" fmla="*/ 126007832 h 126"/>
                    <a:gd name="T42" fmla="*/ 10080626 w 126"/>
                    <a:gd name="T43" fmla="*/ 95765939 h 126"/>
                    <a:gd name="T44" fmla="*/ 25201563 w 126"/>
                    <a:gd name="T45" fmla="*/ 65524071 h 126"/>
                    <a:gd name="T46" fmla="*/ 45362814 w 126"/>
                    <a:gd name="T47" fmla="*/ 45362814 h 126"/>
                    <a:gd name="T48" fmla="*/ 70564383 w 126"/>
                    <a:gd name="T49" fmla="*/ 25201563 h 126"/>
                    <a:gd name="T50" fmla="*/ 95765939 w 126"/>
                    <a:gd name="T51" fmla="*/ 10080626 h 126"/>
                    <a:gd name="T52" fmla="*/ 126007832 w 126"/>
                    <a:gd name="T53" fmla="*/ 0 h 126"/>
                    <a:gd name="T54" fmla="*/ 156249699 w 126"/>
                    <a:gd name="T55" fmla="*/ 0 h 126"/>
                    <a:gd name="T56" fmla="*/ 156249699 w 126"/>
                    <a:gd name="T57" fmla="*/ 0 h 126"/>
                    <a:gd name="T58" fmla="*/ 191531878 w 126"/>
                    <a:gd name="T59" fmla="*/ 0 h 126"/>
                    <a:gd name="T60" fmla="*/ 221773796 w 126"/>
                    <a:gd name="T61" fmla="*/ 10080626 h 126"/>
                    <a:gd name="T62" fmla="*/ 246975352 w 126"/>
                    <a:gd name="T63" fmla="*/ 25201563 h 126"/>
                    <a:gd name="T64" fmla="*/ 272176908 w 126"/>
                    <a:gd name="T65" fmla="*/ 45362814 h 126"/>
                    <a:gd name="T66" fmla="*/ 287297842 w 126"/>
                    <a:gd name="T67" fmla="*/ 65524071 h 126"/>
                    <a:gd name="T68" fmla="*/ 302418776 w 126"/>
                    <a:gd name="T69" fmla="*/ 95765939 h 126"/>
                    <a:gd name="T70" fmla="*/ 312499399 w 126"/>
                    <a:gd name="T71" fmla="*/ 126007832 h 126"/>
                    <a:gd name="T72" fmla="*/ 317539710 w 126"/>
                    <a:gd name="T73" fmla="*/ 156249699 h 126"/>
                    <a:gd name="T74" fmla="*/ 317539710 w 126"/>
                    <a:gd name="T75" fmla="*/ 156249699 h 12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26"/>
                    <a:gd name="T115" fmla="*/ 0 h 126"/>
                    <a:gd name="T116" fmla="*/ 126 w 126"/>
                    <a:gd name="T117" fmla="*/ 126 h 12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26" h="126">
                      <a:moveTo>
                        <a:pt x="126" y="62"/>
                      </a:moveTo>
                      <a:lnTo>
                        <a:pt x="126" y="62"/>
                      </a:lnTo>
                      <a:lnTo>
                        <a:pt x="124" y="74"/>
                      </a:lnTo>
                      <a:lnTo>
                        <a:pt x="120" y="86"/>
                      </a:lnTo>
                      <a:lnTo>
                        <a:pt x="114" y="98"/>
                      </a:lnTo>
                      <a:lnTo>
                        <a:pt x="108" y="106"/>
                      </a:lnTo>
                      <a:lnTo>
                        <a:pt x="98" y="114"/>
                      </a:lnTo>
                      <a:lnTo>
                        <a:pt x="88" y="120"/>
                      </a:lnTo>
                      <a:lnTo>
                        <a:pt x="76" y="124"/>
                      </a:lnTo>
                      <a:lnTo>
                        <a:pt x="62" y="126"/>
                      </a:lnTo>
                      <a:lnTo>
                        <a:pt x="50" y="124"/>
                      </a:lnTo>
                      <a:lnTo>
                        <a:pt x="38" y="120"/>
                      </a:lnTo>
                      <a:lnTo>
                        <a:pt x="28" y="114"/>
                      </a:lnTo>
                      <a:lnTo>
                        <a:pt x="18" y="106"/>
                      </a:lnTo>
                      <a:lnTo>
                        <a:pt x="10" y="98"/>
                      </a:lnTo>
                      <a:lnTo>
                        <a:pt x="4" y="86"/>
                      </a:lnTo>
                      <a:lnTo>
                        <a:pt x="0" y="74"/>
                      </a:lnTo>
                      <a:lnTo>
                        <a:pt x="0" y="62"/>
                      </a:lnTo>
                      <a:lnTo>
                        <a:pt x="0" y="50"/>
                      </a:lnTo>
                      <a:lnTo>
                        <a:pt x="4" y="38"/>
                      </a:lnTo>
                      <a:lnTo>
                        <a:pt x="10" y="26"/>
                      </a:lnTo>
                      <a:lnTo>
                        <a:pt x="18" y="18"/>
                      </a:lnTo>
                      <a:lnTo>
                        <a:pt x="28" y="10"/>
                      </a:lnTo>
                      <a:lnTo>
                        <a:pt x="38" y="4"/>
                      </a:lnTo>
                      <a:lnTo>
                        <a:pt x="50" y="0"/>
                      </a:lnTo>
                      <a:lnTo>
                        <a:pt x="62" y="0"/>
                      </a:lnTo>
                      <a:lnTo>
                        <a:pt x="76" y="0"/>
                      </a:lnTo>
                      <a:lnTo>
                        <a:pt x="88" y="4"/>
                      </a:lnTo>
                      <a:lnTo>
                        <a:pt x="98" y="10"/>
                      </a:lnTo>
                      <a:lnTo>
                        <a:pt x="108" y="18"/>
                      </a:lnTo>
                      <a:lnTo>
                        <a:pt x="114" y="26"/>
                      </a:lnTo>
                      <a:lnTo>
                        <a:pt x="120" y="38"/>
                      </a:lnTo>
                      <a:lnTo>
                        <a:pt x="124" y="50"/>
                      </a:lnTo>
                      <a:lnTo>
                        <a:pt x="126" y="62"/>
                      </a:lnTo>
                      <a:close/>
                    </a:path>
                  </a:pathLst>
                </a:custGeom>
                <a:solidFill>
                  <a:srgbClr val="FED6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2" name="Freeform 32"/>
                <p:cNvSpPr>
                  <a:spLocks/>
                </p:cNvSpPr>
                <p:nvPr/>
              </p:nvSpPr>
              <p:spPr bwMode="auto">
                <a:xfrm>
                  <a:off x="4860925" y="3502025"/>
                  <a:ext cx="200025" cy="200025"/>
                </a:xfrm>
                <a:custGeom>
                  <a:avLst/>
                  <a:gdLst>
                    <a:gd name="T0" fmla="*/ 317539710 w 126"/>
                    <a:gd name="T1" fmla="*/ 156249699 h 126"/>
                    <a:gd name="T2" fmla="*/ 317539710 w 126"/>
                    <a:gd name="T3" fmla="*/ 156249699 h 126"/>
                    <a:gd name="T4" fmla="*/ 312499399 w 126"/>
                    <a:gd name="T5" fmla="*/ 191531878 h 126"/>
                    <a:gd name="T6" fmla="*/ 307459087 w 126"/>
                    <a:gd name="T7" fmla="*/ 221773796 h 126"/>
                    <a:gd name="T8" fmla="*/ 292338153 w 126"/>
                    <a:gd name="T9" fmla="*/ 246975352 h 126"/>
                    <a:gd name="T10" fmla="*/ 272176908 w 126"/>
                    <a:gd name="T11" fmla="*/ 272176908 h 126"/>
                    <a:gd name="T12" fmla="*/ 246975352 w 126"/>
                    <a:gd name="T13" fmla="*/ 287297842 h 126"/>
                    <a:gd name="T14" fmla="*/ 221773796 w 126"/>
                    <a:gd name="T15" fmla="*/ 302418776 h 126"/>
                    <a:gd name="T16" fmla="*/ 191531878 w 126"/>
                    <a:gd name="T17" fmla="*/ 312499399 h 126"/>
                    <a:gd name="T18" fmla="*/ 156249699 w 126"/>
                    <a:gd name="T19" fmla="*/ 317539710 h 126"/>
                    <a:gd name="T20" fmla="*/ 156249699 w 126"/>
                    <a:gd name="T21" fmla="*/ 317539710 h 126"/>
                    <a:gd name="T22" fmla="*/ 126007832 w 126"/>
                    <a:gd name="T23" fmla="*/ 312499399 h 126"/>
                    <a:gd name="T24" fmla="*/ 95765939 w 126"/>
                    <a:gd name="T25" fmla="*/ 302418776 h 126"/>
                    <a:gd name="T26" fmla="*/ 70564383 w 126"/>
                    <a:gd name="T27" fmla="*/ 287297842 h 126"/>
                    <a:gd name="T28" fmla="*/ 45362814 w 126"/>
                    <a:gd name="T29" fmla="*/ 272176908 h 126"/>
                    <a:gd name="T30" fmla="*/ 25201563 w 126"/>
                    <a:gd name="T31" fmla="*/ 246975352 h 126"/>
                    <a:gd name="T32" fmla="*/ 10080626 w 126"/>
                    <a:gd name="T33" fmla="*/ 221773796 h 126"/>
                    <a:gd name="T34" fmla="*/ 5040313 w 126"/>
                    <a:gd name="T35" fmla="*/ 191531878 h 126"/>
                    <a:gd name="T36" fmla="*/ 0 w 126"/>
                    <a:gd name="T37" fmla="*/ 156249699 h 126"/>
                    <a:gd name="T38" fmla="*/ 0 w 126"/>
                    <a:gd name="T39" fmla="*/ 156249699 h 126"/>
                    <a:gd name="T40" fmla="*/ 5040313 w 126"/>
                    <a:gd name="T41" fmla="*/ 126007832 h 126"/>
                    <a:gd name="T42" fmla="*/ 10080626 w 126"/>
                    <a:gd name="T43" fmla="*/ 95765939 h 126"/>
                    <a:gd name="T44" fmla="*/ 25201563 w 126"/>
                    <a:gd name="T45" fmla="*/ 70564383 h 126"/>
                    <a:gd name="T46" fmla="*/ 45362814 w 126"/>
                    <a:gd name="T47" fmla="*/ 45362814 h 126"/>
                    <a:gd name="T48" fmla="*/ 70564383 w 126"/>
                    <a:gd name="T49" fmla="*/ 25201563 h 126"/>
                    <a:gd name="T50" fmla="*/ 95765939 w 126"/>
                    <a:gd name="T51" fmla="*/ 10080626 h 126"/>
                    <a:gd name="T52" fmla="*/ 126007832 w 126"/>
                    <a:gd name="T53" fmla="*/ 0 h 126"/>
                    <a:gd name="T54" fmla="*/ 156249699 w 126"/>
                    <a:gd name="T55" fmla="*/ 0 h 126"/>
                    <a:gd name="T56" fmla="*/ 156249699 w 126"/>
                    <a:gd name="T57" fmla="*/ 0 h 126"/>
                    <a:gd name="T58" fmla="*/ 191531878 w 126"/>
                    <a:gd name="T59" fmla="*/ 0 h 126"/>
                    <a:gd name="T60" fmla="*/ 221773796 w 126"/>
                    <a:gd name="T61" fmla="*/ 10080626 h 126"/>
                    <a:gd name="T62" fmla="*/ 246975352 w 126"/>
                    <a:gd name="T63" fmla="*/ 25201563 h 126"/>
                    <a:gd name="T64" fmla="*/ 272176908 w 126"/>
                    <a:gd name="T65" fmla="*/ 45362814 h 126"/>
                    <a:gd name="T66" fmla="*/ 292338153 w 126"/>
                    <a:gd name="T67" fmla="*/ 70564383 h 126"/>
                    <a:gd name="T68" fmla="*/ 307459087 w 126"/>
                    <a:gd name="T69" fmla="*/ 95765939 h 126"/>
                    <a:gd name="T70" fmla="*/ 312499399 w 126"/>
                    <a:gd name="T71" fmla="*/ 126007832 h 126"/>
                    <a:gd name="T72" fmla="*/ 317539710 w 126"/>
                    <a:gd name="T73" fmla="*/ 156249699 h 126"/>
                    <a:gd name="T74" fmla="*/ 317539710 w 126"/>
                    <a:gd name="T75" fmla="*/ 156249699 h 12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26"/>
                    <a:gd name="T115" fmla="*/ 0 h 126"/>
                    <a:gd name="T116" fmla="*/ 126 w 126"/>
                    <a:gd name="T117" fmla="*/ 126 h 12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26" h="126">
                      <a:moveTo>
                        <a:pt x="126" y="62"/>
                      </a:moveTo>
                      <a:lnTo>
                        <a:pt x="126" y="62"/>
                      </a:lnTo>
                      <a:lnTo>
                        <a:pt x="124" y="76"/>
                      </a:lnTo>
                      <a:lnTo>
                        <a:pt x="122" y="88"/>
                      </a:lnTo>
                      <a:lnTo>
                        <a:pt x="116" y="98"/>
                      </a:lnTo>
                      <a:lnTo>
                        <a:pt x="108" y="108"/>
                      </a:lnTo>
                      <a:lnTo>
                        <a:pt x="98" y="114"/>
                      </a:lnTo>
                      <a:lnTo>
                        <a:pt x="88" y="120"/>
                      </a:lnTo>
                      <a:lnTo>
                        <a:pt x="76" y="124"/>
                      </a:lnTo>
                      <a:lnTo>
                        <a:pt x="62" y="126"/>
                      </a:lnTo>
                      <a:lnTo>
                        <a:pt x="50" y="124"/>
                      </a:lnTo>
                      <a:lnTo>
                        <a:pt x="38" y="120"/>
                      </a:lnTo>
                      <a:lnTo>
                        <a:pt x="28" y="114"/>
                      </a:lnTo>
                      <a:lnTo>
                        <a:pt x="18" y="108"/>
                      </a:lnTo>
                      <a:lnTo>
                        <a:pt x="10" y="98"/>
                      </a:lnTo>
                      <a:lnTo>
                        <a:pt x="4" y="88"/>
                      </a:lnTo>
                      <a:lnTo>
                        <a:pt x="2" y="76"/>
                      </a:lnTo>
                      <a:lnTo>
                        <a:pt x="0" y="62"/>
                      </a:lnTo>
                      <a:lnTo>
                        <a:pt x="2" y="50"/>
                      </a:lnTo>
                      <a:lnTo>
                        <a:pt x="4" y="38"/>
                      </a:lnTo>
                      <a:lnTo>
                        <a:pt x="10" y="28"/>
                      </a:lnTo>
                      <a:lnTo>
                        <a:pt x="18" y="18"/>
                      </a:lnTo>
                      <a:lnTo>
                        <a:pt x="28" y="10"/>
                      </a:lnTo>
                      <a:lnTo>
                        <a:pt x="38" y="4"/>
                      </a:lnTo>
                      <a:lnTo>
                        <a:pt x="50" y="0"/>
                      </a:lnTo>
                      <a:lnTo>
                        <a:pt x="62" y="0"/>
                      </a:lnTo>
                      <a:lnTo>
                        <a:pt x="76" y="0"/>
                      </a:lnTo>
                      <a:lnTo>
                        <a:pt x="88" y="4"/>
                      </a:lnTo>
                      <a:lnTo>
                        <a:pt x="98" y="10"/>
                      </a:lnTo>
                      <a:lnTo>
                        <a:pt x="108" y="18"/>
                      </a:lnTo>
                      <a:lnTo>
                        <a:pt x="116" y="28"/>
                      </a:lnTo>
                      <a:lnTo>
                        <a:pt x="122" y="38"/>
                      </a:lnTo>
                      <a:lnTo>
                        <a:pt x="124" y="50"/>
                      </a:lnTo>
                      <a:lnTo>
                        <a:pt x="126" y="62"/>
                      </a:lnTo>
                      <a:close/>
                    </a:path>
                  </a:pathLst>
                </a:custGeom>
                <a:solidFill>
                  <a:srgbClr val="FED6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3" name="Freeform 33"/>
                <p:cNvSpPr>
                  <a:spLocks/>
                </p:cNvSpPr>
                <p:nvPr/>
              </p:nvSpPr>
              <p:spPr bwMode="auto">
                <a:xfrm>
                  <a:off x="4318000" y="3286125"/>
                  <a:ext cx="298450" cy="136525"/>
                </a:xfrm>
                <a:custGeom>
                  <a:avLst/>
                  <a:gdLst>
                    <a:gd name="T0" fmla="*/ 0 w 188"/>
                    <a:gd name="T1" fmla="*/ 25201560 h 86"/>
                    <a:gd name="T2" fmla="*/ 0 w 188"/>
                    <a:gd name="T3" fmla="*/ 25201560 h 86"/>
                    <a:gd name="T4" fmla="*/ 45362810 w 188"/>
                    <a:gd name="T5" fmla="*/ 70564375 h 86"/>
                    <a:gd name="T6" fmla="*/ 45362810 w 188"/>
                    <a:gd name="T7" fmla="*/ 70564375 h 86"/>
                    <a:gd name="T8" fmla="*/ 55443444 w 188"/>
                    <a:gd name="T9" fmla="*/ 70564375 h 86"/>
                    <a:gd name="T10" fmla="*/ 65524066 w 188"/>
                    <a:gd name="T11" fmla="*/ 70564375 h 86"/>
                    <a:gd name="T12" fmla="*/ 105846578 w 188"/>
                    <a:gd name="T13" fmla="*/ 65524064 h 86"/>
                    <a:gd name="T14" fmla="*/ 151209376 w 188"/>
                    <a:gd name="T15" fmla="*/ 55443443 h 86"/>
                    <a:gd name="T16" fmla="*/ 206652795 w 188"/>
                    <a:gd name="T17" fmla="*/ 50403120 h 86"/>
                    <a:gd name="T18" fmla="*/ 206652795 w 188"/>
                    <a:gd name="T19" fmla="*/ 50403120 h 86"/>
                    <a:gd name="T20" fmla="*/ 236894710 w 188"/>
                    <a:gd name="T21" fmla="*/ 55443443 h 86"/>
                    <a:gd name="T22" fmla="*/ 272176886 w 188"/>
                    <a:gd name="T23" fmla="*/ 60483753 h 86"/>
                    <a:gd name="T24" fmla="*/ 307459062 w 188"/>
                    <a:gd name="T25" fmla="*/ 70564375 h 86"/>
                    <a:gd name="T26" fmla="*/ 347781549 w 188"/>
                    <a:gd name="T27" fmla="*/ 90725618 h 86"/>
                    <a:gd name="T28" fmla="*/ 383063725 w 188"/>
                    <a:gd name="T29" fmla="*/ 110886885 h 86"/>
                    <a:gd name="T30" fmla="*/ 418346000 w 188"/>
                    <a:gd name="T31" fmla="*/ 141128750 h 86"/>
                    <a:gd name="T32" fmla="*/ 448587865 w 188"/>
                    <a:gd name="T33" fmla="*/ 176410925 h 86"/>
                    <a:gd name="T34" fmla="*/ 473789420 w 188"/>
                    <a:gd name="T35" fmla="*/ 216733460 h 86"/>
                    <a:gd name="T36" fmla="*/ 473789420 w 188"/>
                    <a:gd name="T37" fmla="*/ 216733460 h 86"/>
                    <a:gd name="T38" fmla="*/ 463708798 w 188"/>
                    <a:gd name="T39" fmla="*/ 191531857 h 86"/>
                    <a:gd name="T40" fmla="*/ 453628176 w 188"/>
                    <a:gd name="T41" fmla="*/ 166330303 h 86"/>
                    <a:gd name="T42" fmla="*/ 433466933 w 188"/>
                    <a:gd name="T43" fmla="*/ 131048128 h 86"/>
                    <a:gd name="T44" fmla="*/ 408265279 w 188"/>
                    <a:gd name="T45" fmla="*/ 95765928 h 86"/>
                    <a:gd name="T46" fmla="*/ 372983103 w 188"/>
                    <a:gd name="T47" fmla="*/ 65524064 h 86"/>
                    <a:gd name="T48" fmla="*/ 337700927 w 188"/>
                    <a:gd name="T49" fmla="*/ 35282187 h 86"/>
                    <a:gd name="T50" fmla="*/ 312499373 w 188"/>
                    <a:gd name="T51" fmla="*/ 25201560 h 86"/>
                    <a:gd name="T52" fmla="*/ 292338129 w 188"/>
                    <a:gd name="T53" fmla="*/ 15120938 h 86"/>
                    <a:gd name="T54" fmla="*/ 292338129 w 188"/>
                    <a:gd name="T55" fmla="*/ 15120938 h 86"/>
                    <a:gd name="T56" fmla="*/ 241935021 w 188"/>
                    <a:gd name="T57" fmla="*/ 5040312 h 86"/>
                    <a:gd name="T58" fmla="*/ 196572173 w 188"/>
                    <a:gd name="T59" fmla="*/ 0 h 86"/>
                    <a:gd name="T60" fmla="*/ 146169065 w 188"/>
                    <a:gd name="T61" fmla="*/ 0 h 86"/>
                    <a:gd name="T62" fmla="*/ 100806242 w 188"/>
                    <a:gd name="T63" fmla="*/ 5040312 h 86"/>
                    <a:gd name="T64" fmla="*/ 25201561 w 188"/>
                    <a:gd name="T65" fmla="*/ 15120938 h 86"/>
                    <a:gd name="T66" fmla="*/ 0 w 188"/>
                    <a:gd name="T67" fmla="*/ 25201560 h 86"/>
                    <a:gd name="T68" fmla="*/ 0 w 188"/>
                    <a:gd name="T69" fmla="*/ 25201560 h 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8"/>
                    <a:gd name="T106" fmla="*/ 0 h 86"/>
                    <a:gd name="T107" fmla="*/ 188 w 188"/>
                    <a:gd name="T108" fmla="*/ 86 h 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8" h="86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8" y="28"/>
                      </a:lnTo>
                      <a:lnTo>
                        <a:pt x="22" y="28"/>
                      </a:lnTo>
                      <a:lnTo>
                        <a:pt x="26" y="28"/>
                      </a:lnTo>
                      <a:lnTo>
                        <a:pt x="42" y="26"/>
                      </a:lnTo>
                      <a:lnTo>
                        <a:pt x="60" y="22"/>
                      </a:lnTo>
                      <a:lnTo>
                        <a:pt x="82" y="20"/>
                      </a:lnTo>
                      <a:lnTo>
                        <a:pt x="94" y="22"/>
                      </a:lnTo>
                      <a:lnTo>
                        <a:pt x="108" y="24"/>
                      </a:lnTo>
                      <a:lnTo>
                        <a:pt x="122" y="28"/>
                      </a:lnTo>
                      <a:lnTo>
                        <a:pt x="138" y="36"/>
                      </a:lnTo>
                      <a:lnTo>
                        <a:pt x="152" y="44"/>
                      </a:lnTo>
                      <a:lnTo>
                        <a:pt x="166" y="56"/>
                      </a:lnTo>
                      <a:lnTo>
                        <a:pt x="178" y="70"/>
                      </a:lnTo>
                      <a:lnTo>
                        <a:pt x="188" y="86"/>
                      </a:lnTo>
                      <a:lnTo>
                        <a:pt x="184" y="76"/>
                      </a:lnTo>
                      <a:lnTo>
                        <a:pt x="180" y="66"/>
                      </a:lnTo>
                      <a:lnTo>
                        <a:pt x="172" y="52"/>
                      </a:lnTo>
                      <a:lnTo>
                        <a:pt x="162" y="38"/>
                      </a:lnTo>
                      <a:lnTo>
                        <a:pt x="148" y="26"/>
                      </a:lnTo>
                      <a:lnTo>
                        <a:pt x="134" y="14"/>
                      </a:lnTo>
                      <a:lnTo>
                        <a:pt x="124" y="10"/>
                      </a:lnTo>
                      <a:lnTo>
                        <a:pt x="116" y="6"/>
                      </a:lnTo>
                      <a:lnTo>
                        <a:pt x="96" y="2"/>
                      </a:lnTo>
                      <a:lnTo>
                        <a:pt x="78" y="0"/>
                      </a:lnTo>
                      <a:lnTo>
                        <a:pt x="58" y="0"/>
                      </a:lnTo>
                      <a:lnTo>
                        <a:pt x="40" y="2"/>
                      </a:lnTo>
                      <a:lnTo>
                        <a:pt x="10" y="6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4" name="Freeform 34"/>
                <p:cNvSpPr>
                  <a:spLocks/>
                </p:cNvSpPr>
                <p:nvPr/>
              </p:nvSpPr>
              <p:spPr bwMode="auto">
                <a:xfrm>
                  <a:off x="4600575" y="3692525"/>
                  <a:ext cx="254000" cy="66675"/>
                </a:xfrm>
                <a:custGeom>
                  <a:avLst/>
                  <a:gdLst>
                    <a:gd name="T0" fmla="*/ 0 w 160"/>
                    <a:gd name="T1" fmla="*/ 65524063 h 42"/>
                    <a:gd name="T2" fmla="*/ 0 w 160"/>
                    <a:gd name="T3" fmla="*/ 65524063 h 42"/>
                    <a:gd name="T4" fmla="*/ 15120938 w 160"/>
                    <a:gd name="T5" fmla="*/ 70564374 h 42"/>
                    <a:gd name="T6" fmla="*/ 50403118 w 160"/>
                    <a:gd name="T7" fmla="*/ 85685306 h 42"/>
                    <a:gd name="T8" fmla="*/ 100806236 w 160"/>
                    <a:gd name="T9" fmla="*/ 95765928 h 42"/>
                    <a:gd name="T10" fmla="*/ 126007814 w 160"/>
                    <a:gd name="T11" fmla="*/ 95765928 h 42"/>
                    <a:gd name="T12" fmla="*/ 151209367 w 160"/>
                    <a:gd name="T13" fmla="*/ 90725617 h 42"/>
                    <a:gd name="T14" fmla="*/ 151209367 w 160"/>
                    <a:gd name="T15" fmla="*/ 90725617 h 42"/>
                    <a:gd name="T16" fmla="*/ 161289988 w 160"/>
                    <a:gd name="T17" fmla="*/ 95765928 h 42"/>
                    <a:gd name="T18" fmla="*/ 186491541 w 160"/>
                    <a:gd name="T19" fmla="*/ 105846574 h 42"/>
                    <a:gd name="T20" fmla="*/ 206652783 w 160"/>
                    <a:gd name="T21" fmla="*/ 105846574 h 42"/>
                    <a:gd name="T22" fmla="*/ 226814075 w 160"/>
                    <a:gd name="T23" fmla="*/ 105846574 h 42"/>
                    <a:gd name="T24" fmla="*/ 246975318 w 160"/>
                    <a:gd name="T25" fmla="*/ 100806238 h 42"/>
                    <a:gd name="T26" fmla="*/ 267136560 w 160"/>
                    <a:gd name="T27" fmla="*/ 90725617 h 42"/>
                    <a:gd name="T28" fmla="*/ 267136560 w 160"/>
                    <a:gd name="T29" fmla="*/ 90725617 h 42"/>
                    <a:gd name="T30" fmla="*/ 282257492 w 160"/>
                    <a:gd name="T31" fmla="*/ 95765928 h 42"/>
                    <a:gd name="T32" fmla="*/ 312499355 w 160"/>
                    <a:gd name="T33" fmla="*/ 100806238 h 42"/>
                    <a:gd name="T34" fmla="*/ 337700908 w 160"/>
                    <a:gd name="T35" fmla="*/ 100806238 h 42"/>
                    <a:gd name="T36" fmla="*/ 357862150 w 160"/>
                    <a:gd name="T37" fmla="*/ 100806238 h 42"/>
                    <a:gd name="T38" fmla="*/ 383063703 w 160"/>
                    <a:gd name="T39" fmla="*/ 90725617 h 42"/>
                    <a:gd name="T40" fmla="*/ 403224945 w 160"/>
                    <a:gd name="T41" fmla="*/ 75604685 h 42"/>
                    <a:gd name="T42" fmla="*/ 403224945 w 160"/>
                    <a:gd name="T43" fmla="*/ 75604685 h 42"/>
                    <a:gd name="T44" fmla="*/ 378023393 w 160"/>
                    <a:gd name="T45" fmla="*/ 65524063 h 42"/>
                    <a:gd name="T46" fmla="*/ 347781529 w 160"/>
                    <a:gd name="T47" fmla="*/ 55443442 h 42"/>
                    <a:gd name="T48" fmla="*/ 317539666 w 160"/>
                    <a:gd name="T49" fmla="*/ 35282187 h 42"/>
                    <a:gd name="T50" fmla="*/ 317539666 w 160"/>
                    <a:gd name="T51" fmla="*/ 35282187 h 42"/>
                    <a:gd name="T52" fmla="*/ 292338113 w 160"/>
                    <a:gd name="T53" fmla="*/ 15120938 h 42"/>
                    <a:gd name="T54" fmla="*/ 267136560 w 160"/>
                    <a:gd name="T55" fmla="*/ 0 h 42"/>
                    <a:gd name="T56" fmla="*/ 252015628 w 160"/>
                    <a:gd name="T57" fmla="*/ 0 h 42"/>
                    <a:gd name="T58" fmla="*/ 236894696 w 160"/>
                    <a:gd name="T59" fmla="*/ 0 h 42"/>
                    <a:gd name="T60" fmla="*/ 221773765 w 160"/>
                    <a:gd name="T61" fmla="*/ 5040312 h 42"/>
                    <a:gd name="T62" fmla="*/ 211693143 w 160"/>
                    <a:gd name="T63" fmla="*/ 20161249 h 42"/>
                    <a:gd name="T64" fmla="*/ 211693143 w 160"/>
                    <a:gd name="T65" fmla="*/ 20161249 h 42"/>
                    <a:gd name="T66" fmla="*/ 201612473 w 160"/>
                    <a:gd name="T67" fmla="*/ 15120938 h 42"/>
                    <a:gd name="T68" fmla="*/ 186491541 w 160"/>
                    <a:gd name="T69" fmla="*/ 5040312 h 42"/>
                    <a:gd name="T70" fmla="*/ 161289988 w 160"/>
                    <a:gd name="T71" fmla="*/ 0 h 42"/>
                    <a:gd name="T72" fmla="*/ 141128746 w 160"/>
                    <a:gd name="T73" fmla="*/ 0 h 42"/>
                    <a:gd name="T74" fmla="*/ 126007814 w 160"/>
                    <a:gd name="T75" fmla="*/ 5040312 h 42"/>
                    <a:gd name="T76" fmla="*/ 126007814 w 160"/>
                    <a:gd name="T77" fmla="*/ 5040312 h 42"/>
                    <a:gd name="T78" fmla="*/ 95765926 w 160"/>
                    <a:gd name="T79" fmla="*/ 25201560 h 42"/>
                    <a:gd name="T80" fmla="*/ 65524062 w 160"/>
                    <a:gd name="T81" fmla="*/ 45362808 h 42"/>
                    <a:gd name="T82" fmla="*/ 30241876 w 160"/>
                    <a:gd name="T83" fmla="*/ 60483753 h 42"/>
                    <a:gd name="T84" fmla="*/ 15120938 w 160"/>
                    <a:gd name="T85" fmla="*/ 65524063 h 42"/>
                    <a:gd name="T86" fmla="*/ 0 w 160"/>
                    <a:gd name="T87" fmla="*/ 65524063 h 42"/>
                    <a:gd name="T88" fmla="*/ 0 w 160"/>
                    <a:gd name="T89" fmla="*/ 65524063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60"/>
                    <a:gd name="T136" fmla="*/ 0 h 42"/>
                    <a:gd name="T137" fmla="*/ 160 w 160"/>
                    <a:gd name="T138" fmla="*/ 42 h 4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60" h="42"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6" y="28"/>
                      </a:lnTo>
                      <a:lnTo>
                        <a:pt x="20" y="34"/>
                      </a:lnTo>
                      <a:lnTo>
                        <a:pt x="40" y="38"/>
                      </a:lnTo>
                      <a:lnTo>
                        <a:pt x="50" y="38"/>
                      </a:lnTo>
                      <a:lnTo>
                        <a:pt x="60" y="36"/>
                      </a:lnTo>
                      <a:lnTo>
                        <a:pt x="64" y="38"/>
                      </a:lnTo>
                      <a:lnTo>
                        <a:pt x="74" y="42"/>
                      </a:lnTo>
                      <a:lnTo>
                        <a:pt x="82" y="42"/>
                      </a:lnTo>
                      <a:lnTo>
                        <a:pt x="90" y="42"/>
                      </a:lnTo>
                      <a:lnTo>
                        <a:pt x="98" y="40"/>
                      </a:lnTo>
                      <a:lnTo>
                        <a:pt x="106" y="36"/>
                      </a:lnTo>
                      <a:lnTo>
                        <a:pt x="112" y="38"/>
                      </a:lnTo>
                      <a:lnTo>
                        <a:pt x="124" y="40"/>
                      </a:lnTo>
                      <a:lnTo>
                        <a:pt x="134" y="40"/>
                      </a:lnTo>
                      <a:lnTo>
                        <a:pt x="142" y="40"/>
                      </a:lnTo>
                      <a:lnTo>
                        <a:pt x="152" y="36"/>
                      </a:lnTo>
                      <a:lnTo>
                        <a:pt x="160" y="30"/>
                      </a:lnTo>
                      <a:lnTo>
                        <a:pt x="150" y="26"/>
                      </a:lnTo>
                      <a:lnTo>
                        <a:pt x="138" y="22"/>
                      </a:lnTo>
                      <a:lnTo>
                        <a:pt x="126" y="14"/>
                      </a:lnTo>
                      <a:lnTo>
                        <a:pt x="116" y="6"/>
                      </a:lnTo>
                      <a:lnTo>
                        <a:pt x="106" y="0"/>
                      </a:lnTo>
                      <a:lnTo>
                        <a:pt x="100" y="0"/>
                      </a:lnTo>
                      <a:lnTo>
                        <a:pt x="94" y="0"/>
                      </a:lnTo>
                      <a:lnTo>
                        <a:pt x="88" y="2"/>
                      </a:lnTo>
                      <a:lnTo>
                        <a:pt x="84" y="8"/>
                      </a:lnTo>
                      <a:lnTo>
                        <a:pt x="80" y="6"/>
                      </a:lnTo>
                      <a:lnTo>
                        <a:pt x="74" y="2"/>
                      </a:lnTo>
                      <a:lnTo>
                        <a:pt x="64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6" y="18"/>
                      </a:lnTo>
                      <a:lnTo>
                        <a:pt x="12" y="24"/>
                      </a:lnTo>
                      <a:lnTo>
                        <a:pt x="6" y="26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880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" name="Freeform 35"/>
                <p:cNvSpPr>
                  <a:spLocks/>
                </p:cNvSpPr>
                <p:nvPr/>
              </p:nvSpPr>
              <p:spPr bwMode="auto">
                <a:xfrm>
                  <a:off x="4822825" y="3057525"/>
                  <a:ext cx="352425" cy="825500"/>
                </a:xfrm>
                <a:custGeom>
                  <a:avLst/>
                  <a:gdLst>
                    <a:gd name="T0" fmla="*/ 448587888 w 222"/>
                    <a:gd name="T1" fmla="*/ 0 h 520"/>
                    <a:gd name="T2" fmla="*/ 448587888 w 222"/>
                    <a:gd name="T3" fmla="*/ 0 h 520"/>
                    <a:gd name="T4" fmla="*/ 463708821 w 222"/>
                    <a:gd name="T5" fmla="*/ 105846562 h 520"/>
                    <a:gd name="T6" fmla="*/ 473789443 w 222"/>
                    <a:gd name="T7" fmla="*/ 211693125 h 520"/>
                    <a:gd name="T8" fmla="*/ 478829754 w 222"/>
                    <a:gd name="T9" fmla="*/ 317539638 h 520"/>
                    <a:gd name="T10" fmla="*/ 473789443 w 222"/>
                    <a:gd name="T11" fmla="*/ 423386250 h 520"/>
                    <a:gd name="T12" fmla="*/ 463708821 w 222"/>
                    <a:gd name="T13" fmla="*/ 529232762 h 520"/>
                    <a:gd name="T14" fmla="*/ 443547576 w 222"/>
                    <a:gd name="T15" fmla="*/ 630038965 h 520"/>
                    <a:gd name="T16" fmla="*/ 418346021 w 222"/>
                    <a:gd name="T17" fmla="*/ 735885478 h 520"/>
                    <a:gd name="T18" fmla="*/ 383063744 w 222"/>
                    <a:gd name="T19" fmla="*/ 836691879 h 520"/>
                    <a:gd name="T20" fmla="*/ 383063744 w 222"/>
                    <a:gd name="T21" fmla="*/ 836691879 h 520"/>
                    <a:gd name="T22" fmla="*/ 362902499 w 222"/>
                    <a:gd name="T23" fmla="*/ 882054670 h 520"/>
                    <a:gd name="T24" fmla="*/ 337700944 w 222"/>
                    <a:gd name="T25" fmla="*/ 927417461 h 520"/>
                    <a:gd name="T26" fmla="*/ 282257522 w 222"/>
                    <a:gd name="T27" fmla="*/ 1013102734 h 520"/>
                    <a:gd name="T28" fmla="*/ 221773788 w 222"/>
                    <a:gd name="T29" fmla="*/ 1088707386 h 520"/>
                    <a:gd name="T30" fmla="*/ 151209383 w 222"/>
                    <a:gd name="T31" fmla="*/ 1164312038 h 520"/>
                    <a:gd name="T32" fmla="*/ 151209383 w 222"/>
                    <a:gd name="T33" fmla="*/ 1164312038 h 520"/>
                    <a:gd name="T34" fmla="*/ 75604692 w 222"/>
                    <a:gd name="T35" fmla="*/ 1239916690 h 520"/>
                    <a:gd name="T36" fmla="*/ 0 w 222"/>
                    <a:gd name="T37" fmla="*/ 1310481032 h 520"/>
                    <a:gd name="T38" fmla="*/ 0 w 222"/>
                    <a:gd name="T39" fmla="*/ 1310481032 h 520"/>
                    <a:gd name="T40" fmla="*/ 70564380 w 222"/>
                    <a:gd name="T41" fmla="*/ 1270158551 h 520"/>
                    <a:gd name="T42" fmla="*/ 151209383 w 222"/>
                    <a:gd name="T43" fmla="*/ 1214715139 h 520"/>
                    <a:gd name="T44" fmla="*/ 196572183 w 222"/>
                    <a:gd name="T45" fmla="*/ 1179432968 h 520"/>
                    <a:gd name="T46" fmla="*/ 241935033 w 222"/>
                    <a:gd name="T47" fmla="*/ 1139110487 h 520"/>
                    <a:gd name="T48" fmla="*/ 282257522 w 222"/>
                    <a:gd name="T49" fmla="*/ 1098788006 h 520"/>
                    <a:gd name="T50" fmla="*/ 322580011 w 222"/>
                    <a:gd name="T51" fmla="*/ 1048384905 h 520"/>
                    <a:gd name="T52" fmla="*/ 367942811 w 222"/>
                    <a:gd name="T53" fmla="*/ 992941493 h 520"/>
                    <a:gd name="T54" fmla="*/ 403224988 w 222"/>
                    <a:gd name="T55" fmla="*/ 937498082 h 520"/>
                    <a:gd name="T56" fmla="*/ 438507265 w 222"/>
                    <a:gd name="T57" fmla="*/ 871974050 h 520"/>
                    <a:gd name="T58" fmla="*/ 473789443 w 222"/>
                    <a:gd name="T59" fmla="*/ 801409510 h 520"/>
                    <a:gd name="T60" fmla="*/ 498990999 w 222"/>
                    <a:gd name="T61" fmla="*/ 720764548 h 520"/>
                    <a:gd name="T62" fmla="*/ 524192554 w 222"/>
                    <a:gd name="T63" fmla="*/ 635079275 h 520"/>
                    <a:gd name="T64" fmla="*/ 544353799 w 222"/>
                    <a:gd name="T65" fmla="*/ 544353693 h 520"/>
                    <a:gd name="T66" fmla="*/ 554434421 w 222"/>
                    <a:gd name="T67" fmla="*/ 448587800 h 520"/>
                    <a:gd name="T68" fmla="*/ 554434421 w 222"/>
                    <a:gd name="T69" fmla="*/ 448587800 h 520"/>
                    <a:gd name="T70" fmla="*/ 559474732 w 222"/>
                    <a:gd name="T71" fmla="*/ 388103980 h 520"/>
                    <a:gd name="T72" fmla="*/ 554434421 w 222"/>
                    <a:gd name="T73" fmla="*/ 327620258 h 520"/>
                    <a:gd name="T74" fmla="*/ 549394110 w 222"/>
                    <a:gd name="T75" fmla="*/ 272176846 h 520"/>
                    <a:gd name="T76" fmla="*/ 534273177 w 222"/>
                    <a:gd name="T77" fmla="*/ 216733435 h 520"/>
                    <a:gd name="T78" fmla="*/ 519152243 w 222"/>
                    <a:gd name="T79" fmla="*/ 161289974 h 520"/>
                    <a:gd name="T80" fmla="*/ 498990999 w 222"/>
                    <a:gd name="T81" fmla="*/ 105846562 h 520"/>
                    <a:gd name="T82" fmla="*/ 473789443 w 222"/>
                    <a:gd name="T83" fmla="*/ 50403114 h 520"/>
                    <a:gd name="T84" fmla="*/ 448587888 w 222"/>
                    <a:gd name="T85" fmla="*/ 0 h 520"/>
                    <a:gd name="T86" fmla="*/ 448587888 w 222"/>
                    <a:gd name="T87" fmla="*/ 0 h 52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22"/>
                    <a:gd name="T133" fmla="*/ 0 h 520"/>
                    <a:gd name="T134" fmla="*/ 222 w 222"/>
                    <a:gd name="T135" fmla="*/ 520 h 52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22" h="520">
                      <a:moveTo>
                        <a:pt x="178" y="0"/>
                      </a:moveTo>
                      <a:lnTo>
                        <a:pt x="178" y="0"/>
                      </a:lnTo>
                      <a:lnTo>
                        <a:pt x="184" y="42"/>
                      </a:lnTo>
                      <a:lnTo>
                        <a:pt x="188" y="84"/>
                      </a:lnTo>
                      <a:lnTo>
                        <a:pt x="190" y="126"/>
                      </a:lnTo>
                      <a:lnTo>
                        <a:pt x="188" y="168"/>
                      </a:lnTo>
                      <a:lnTo>
                        <a:pt x="184" y="210"/>
                      </a:lnTo>
                      <a:lnTo>
                        <a:pt x="176" y="250"/>
                      </a:lnTo>
                      <a:lnTo>
                        <a:pt x="166" y="292"/>
                      </a:lnTo>
                      <a:lnTo>
                        <a:pt x="152" y="332"/>
                      </a:lnTo>
                      <a:lnTo>
                        <a:pt x="144" y="350"/>
                      </a:lnTo>
                      <a:lnTo>
                        <a:pt x="134" y="368"/>
                      </a:lnTo>
                      <a:lnTo>
                        <a:pt x="112" y="402"/>
                      </a:lnTo>
                      <a:lnTo>
                        <a:pt x="88" y="432"/>
                      </a:lnTo>
                      <a:lnTo>
                        <a:pt x="60" y="462"/>
                      </a:lnTo>
                      <a:lnTo>
                        <a:pt x="30" y="492"/>
                      </a:lnTo>
                      <a:lnTo>
                        <a:pt x="0" y="520"/>
                      </a:lnTo>
                      <a:lnTo>
                        <a:pt x="28" y="504"/>
                      </a:lnTo>
                      <a:lnTo>
                        <a:pt x="60" y="482"/>
                      </a:lnTo>
                      <a:lnTo>
                        <a:pt x="78" y="468"/>
                      </a:lnTo>
                      <a:lnTo>
                        <a:pt x="96" y="452"/>
                      </a:lnTo>
                      <a:lnTo>
                        <a:pt x="112" y="436"/>
                      </a:lnTo>
                      <a:lnTo>
                        <a:pt x="128" y="416"/>
                      </a:lnTo>
                      <a:lnTo>
                        <a:pt x="146" y="394"/>
                      </a:lnTo>
                      <a:lnTo>
                        <a:pt x="160" y="372"/>
                      </a:lnTo>
                      <a:lnTo>
                        <a:pt x="174" y="346"/>
                      </a:lnTo>
                      <a:lnTo>
                        <a:pt x="188" y="318"/>
                      </a:lnTo>
                      <a:lnTo>
                        <a:pt x="198" y="286"/>
                      </a:lnTo>
                      <a:lnTo>
                        <a:pt x="208" y="252"/>
                      </a:lnTo>
                      <a:lnTo>
                        <a:pt x="216" y="216"/>
                      </a:lnTo>
                      <a:lnTo>
                        <a:pt x="220" y="178"/>
                      </a:lnTo>
                      <a:lnTo>
                        <a:pt x="222" y="154"/>
                      </a:lnTo>
                      <a:lnTo>
                        <a:pt x="220" y="130"/>
                      </a:lnTo>
                      <a:lnTo>
                        <a:pt x="218" y="108"/>
                      </a:lnTo>
                      <a:lnTo>
                        <a:pt x="212" y="86"/>
                      </a:lnTo>
                      <a:lnTo>
                        <a:pt x="206" y="64"/>
                      </a:lnTo>
                      <a:lnTo>
                        <a:pt x="198" y="42"/>
                      </a:lnTo>
                      <a:lnTo>
                        <a:pt x="188" y="20"/>
                      </a:lnTo>
                      <a:lnTo>
                        <a:pt x="178" y="0"/>
                      </a:lnTo>
                      <a:close/>
                    </a:path>
                  </a:pathLst>
                </a:custGeom>
                <a:solidFill>
                  <a:srgbClr val="F3BA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6" name="Freeform 36"/>
                <p:cNvSpPr>
                  <a:spLocks/>
                </p:cNvSpPr>
                <p:nvPr/>
              </p:nvSpPr>
              <p:spPr bwMode="auto">
                <a:xfrm>
                  <a:off x="5054600" y="3314700"/>
                  <a:ext cx="73025" cy="107950"/>
                </a:xfrm>
                <a:custGeom>
                  <a:avLst/>
                  <a:gdLst>
                    <a:gd name="T0" fmla="*/ 25201560 w 46"/>
                    <a:gd name="T1" fmla="*/ 80644989 h 68"/>
                    <a:gd name="T2" fmla="*/ 25201560 w 46"/>
                    <a:gd name="T3" fmla="*/ 80644989 h 68"/>
                    <a:gd name="T4" fmla="*/ 40322499 w 46"/>
                    <a:gd name="T5" fmla="*/ 5040312 h 68"/>
                    <a:gd name="T6" fmla="*/ 40322499 w 46"/>
                    <a:gd name="T7" fmla="*/ 5040312 h 68"/>
                    <a:gd name="T8" fmla="*/ 80644998 w 46"/>
                    <a:gd name="T9" fmla="*/ 5040312 h 68"/>
                    <a:gd name="T10" fmla="*/ 100806241 w 46"/>
                    <a:gd name="T11" fmla="*/ 5040312 h 68"/>
                    <a:gd name="T12" fmla="*/ 115927199 w 46"/>
                    <a:gd name="T13" fmla="*/ 0 h 68"/>
                    <a:gd name="T14" fmla="*/ 115927199 w 46"/>
                    <a:gd name="T15" fmla="*/ 0 h 68"/>
                    <a:gd name="T16" fmla="*/ 100806241 w 46"/>
                    <a:gd name="T17" fmla="*/ 35282184 h 68"/>
                    <a:gd name="T18" fmla="*/ 75604687 w 46"/>
                    <a:gd name="T19" fmla="*/ 85685299 h 68"/>
                    <a:gd name="T20" fmla="*/ 40322499 w 46"/>
                    <a:gd name="T21" fmla="*/ 131048116 h 68"/>
                    <a:gd name="T22" fmla="*/ 20161250 w 46"/>
                    <a:gd name="T23" fmla="*/ 151209357 h 68"/>
                    <a:gd name="T24" fmla="*/ 0 w 46"/>
                    <a:gd name="T25" fmla="*/ 171370598 h 68"/>
                    <a:gd name="T26" fmla="*/ 0 w 46"/>
                    <a:gd name="T27" fmla="*/ 171370598 h 68"/>
                    <a:gd name="T28" fmla="*/ 10080625 w 46"/>
                    <a:gd name="T29" fmla="*/ 126007806 h 68"/>
                    <a:gd name="T30" fmla="*/ 25201560 w 46"/>
                    <a:gd name="T31" fmla="*/ 80644989 h 68"/>
                    <a:gd name="T32" fmla="*/ 25201560 w 46"/>
                    <a:gd name="T33" fmla="*/ 80644989 h 6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68"/>
                    <a:gd name="T53" fmla="*/ 46 w 46"/>
                    <a:gd name="T54" fmla="*/ 68 h 6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68">
                      <a:moveTo>
                        <a:pt x="10" y="32"/>
                      </a:moveTo>
                      <a:lnTo>
                        <a:pt x="10" y="32"/>
                      </a:lnTo>
                      <a:lnTo>
                        <a:pt x="16" y="2"/>
                      </a:lnTo>
                      <a:lnTo>
                        <a:pt x="32" y="2"/>
                      </a:lnTo>
                      <a:lnTo>
                        <a:pt x="40" y="2"/>
                      </a:lnTo>
                      <a:lnTo>
                        <a:pt x="46" y="0"/>
                      </a:lnTo>
                      <a:lnTo>
                        <a:pt x="40" y="14"/>
                      </a:lnTo>
                      <a:lnTo>
                        <a:pt x="30" y="34"/>
                      </a:lnTo>
                      <a:lnTo>
                        <a:pt x="16" y="52"/>
                      </a:lnTo>
                      <a:lnTo>
                        <a:pt x="8" y="60"/>
                      </a:lnTo>
                      <a:lnTo>
                        <a:pt x="0" y="68"/>
                      </a:lnTo>
                      <a:lnTo>
                        <a:pt x="4" y="50"/>
                      </a:lnTo>
                      <a:lnTo>
                        <a:pt x="10" y="32"/>
                      </a:lnTo>
                      <a:close/>
                    </a:path>
                  </a:pathLst>
                </a:custGeom>
                <a:solidFill>
                  <a:srgbClr val="FEE0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7" name="Freeform 37"/>
                <p:cNvSpPr>
                  <a:spLocks/>
                </p:cNvSpPr>
                <p:nvPr/>
              </p:nvSpPr>
              <p:spPr bwMode="auto">
                <a:xfrm>
                  <a:off x="4841875" y="3317875"/>
                  <a:ext cx="254000" cy="139700"/>
                </a:xfrm>
                <a:custGeom>
                  <a:avLst/>
                  <a:gdLst>
                    <a:gd name="T0" fmla="*/ 0 w 160"/>
                    <a:gd name="T1" fmla="*/ 186491547 h 88"/>
                    <a:gd name="T2" fmla="*/ 0 w 160"/>
                    <a:gd name="T3" fmla="*/ 186491547 h 88"/>
                    <a:gd name="T4" fmla="*/ 20161249 w 160"/>
                    <a:gd name="T5" fmla="*/ 146169061 h 88"/>
                    <a:gd name="T6" fmla="*/ 50403118 w 160"/>
                    <a:gd name="T7" fmla="*/ 105846575 h 88"/>
                    <a:gd name="T8" fmla="*/ 90725615 w 160"/>
                    <a:gd name="T9" fmla="*/ 65524065 h 88"/>
                    <a:gd name="T10" fmla="*/ 115927193 w 160"/>
                    <a:gd name="T11" fmla="*/ 45362809 h 88"/>
                    <a:gd name="T12" fmla="*/ 146169056 w 160"/>
                    <a:gd name="T13" fmla="*/ 30241877 h 88"/>
                    <a:gd name="T14" fmla="*/ 181451230 w 160"/>
                    <a:gd name="T15" fmla="*/ 15120938 h 88"/>
                    <a:gd name="T16" fmla="*/ 216733454 w 160"/>
                    <a:gd name="T17" fmla="*/ 5040312 h 88"/>
                    <a:gd name="T18" fmla="*/ 257055939 w 160"/>
                    <a:gd name="T19" fmla="*/ 0 h 88"/>
                    <a:gd name="T20" fmla="*/ 302418734 w 160"/>
                    <a:gd name="T21" fmla="*/ 0 h 88"/>
                    <a:gd name="T22" fmla="*/ 352821840 w 160"/>
                    <a:gd name="T23" fmla="*/ 5040312 h 88"/>
                    <a:gd name="T24" fmla="*/ 403224945 w 160"/>
                    <a:gd name="T25" fmla="*/ 15120938 h 88"/>
                    <a:gd name="T26" fmla="*/ 403224945 w 160"/>
                    <a:gd name="T27" fmla="*/ 15120938 h 88"/>
                    <a:gd name="T28" fmla="*/ 398184635 w 160"/>
                    <a:gd name="T29" fmla="*/ 45362809 h 88"/>
                    <a:gd name="T30" fmla="*/ 388104014 w 160"/>
                    <a:gd name="T31" fmla="*/ 70564375 h 88"/>
                    <a:gd name="T32" fmla="*/ 372983082 w 160"/>
                    <a:gd name="T33" fmla="*/ 105846575 h 88"/>
                    <a:gd name="T34" fmla="*/ 347781529 w 160"/>
                    <a:gd name="T35" fmla="*/ 141128751 h 88"/>
                    <a:gd name="T36" fmla="*/ 317539666 w 160"/>
                    <a:gd name="T37" fmla="*/ 176410926 h 88"/>
                    <a:gd name="T38" fmla="*/ 302418734 w 160"/>
                    <a:gd name="T39" fmla="*/ 191531858 h 88"/>
                    <a:gd name="T40" fmla="*/ 282257492 w 160"/>
                    <a:gd name="T41" fmla="*/ 201612480 h 88"/>
                    <a:gd name="T42" fmla="*/ 257055939 w 160"/>
                    <a:gd name="T43" fmla="*/ 211693151 h 88"/>
                    <a:gd name="T44" fmla="*/ 231854386 w 160"/>
                    <a:gd name="T45" fmla="*/ 216733462 h 88"/>
                    <a:gd name="T46" fmla="*/ 231854386 w 160"/>
                    <a:gd name="T47" fmla="*/ 216733462 h 88"/>
                    <a:gd name="T48" fmla="*/ 181451230 w 160"/>
                    <a:gd name="T49" fmla="*/ 221773772 h 88"/>
                    <a:gd name="T50" fmla="*/ 136088435 w 160"/>
                    <a:gd name="T51" fmla="*/ 221773772 h 88"/>
                    <a:gd name="T52" fmla="*/ 100806236 w 160"/>
                    <a:gd name="T53" fmla="*/ 216733462 h 88"/>
                    <a:gd name="T54" fmla="*/ 65524062 w 160"/>
                    <a:gd name="T55" fmla="*/ 211693151 h 88"/>
                    <a:gd name="T56" fmla="*/ 20161249 w 160"/>
                    <a:gd name="T57" fmla="*/ 191531858 h 88"/>
                    <a:gd name="T58" fmla="*/ 0 w 160"/>
                    <a:gd name="T59" fmla="*/ 186491547 h 88"/>
                    <a:gd name="T60" fmla="*/ 0 w 160"/>
                    <a:gd name="T61" fmla="*/ 186491547 h 8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0"/>
                    <a:gd name="T94" fmla="*/ 0 h 88"/>
                    <a:gd name="T95" fmla="*/ 160 w 160"/>
                    <a:gd name="T96" fmla="*/ 88 h 8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0" h="88">
                      <a:moveTo>
                        <a:pt x="0" y="74"/>
                      </a:moveTo>
                      <a:lnTo>
                        <a:pt x="0" y="74"/>
                      </a:lnTo>
                      <a:lnTo>
                        <a:pt x="8" y="58"/>
                      </a:lnTo>
                      <a:lnTo>
                        <a:pt x="20" y="42"/>
                      </a:lnTo>
                      <a:lnTo>
                        <a:pt x="36" y="26"/>
                      </a:lnTo>
                      <a:lnTo>
                        <a:pt x="46" y="18"/>
                      </a:lnTo>
                      <a:lnTo>
                        <a:pt x="58" y="12"/>
                      </a:lnTo>
                      <a:lnTo>
                        <a:pt x="72" y="6"/>
                      </a:lnTo>
                      <a:lnTo>
                        <a:pt x="86" y="2"/>
                      </a:lnTo>
                      <a:lnTo>
                        <a:pt x="102" y="0"/>
                      </a:lnTo>
                      <a:lnTo>
                        <a:pt x="120" y="0"/>
                      </a:lnTo>
                      <a:lnTo>
                        <a:pt x="140" y="2"/>
                      </a:lnTo>
                      <a:lnTo>
                        <a:pt x="160" y="6"/>
                      </a:lnTo>
                      <a:lnTo>
                        <a:pt x="158" y="18"/>
                      </a:lnTo>
                      <a:lnTo>
                        <a:pt x="154" y="28"/>
                      </a:lnTo>
                      <a:lnTo>
                        <a:pt x="148" y="42"/>
                      </a:lnTo>
                      <a:lnTo>
                        <a:pt x="138" y="56"/>
                      </a:lnTo>
                      <a:lnTo>
                        <a:pt x="126" y="70"/>
                      </a:lnTo>
                      <a:lnTo>
                        <a:pt x="120" y="76"/>
                      </a:lnTo>
                      <a:lnTo>
                        <a:pt x="112" y="80"/>
                      </a:lnTo>
                      <a:lnTo>
                        <a:pt x="102" y="84"/>
                      </a:lnTo>
                      <a:lnTo>
                        <a:pt x="92" y="86"/>
                      </a:lnTo>
                      <a:lnTo>
                        <a:pt x="72" y="88"/>
                      </a:lnTo>
                      <a:lnTo>
                        <a:pt x="54" y="88"/>
                      </a:lnTo>
                      <a:lnTo>
                        <a:pt x="40" y="86"/>
                      </a:lnTo>
                      <a:lnTo>
                        <a:pt x="26" y="84"/>
                      </a:lnTo>
                      <a:lnTo>
                        <a:pt x="8" y="76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8" name="Freeform 38"/>
                <p:cNvSpPr>
                  <a:spLocks/>
                </p:cNvSpPr>
                <p:nvPr/>
              </p:nvSpPr>
              <p:spPr bwMode="auto">
                <a:xfrm>
                  <a:off x="4895850" y="3305175"/>
                  <a:ext cx="165100" cy="142875"/>
                </a:xfrm>
                <a:custGeom>
                  <a:avLst/>
                  <a:gdLst>
                    <a:gd name="T0" fmla="*/ 105846581 w 104"/>
                    <a:gd name="T1" fmla="*/ 15120939 h 90"/>
                    <a:gd name="T2" fmla="*/ 105846581 w 104"/>
                    <a:gd name="T3" fmla="*/ 15120939 h 90"/>
                    <a:gd name="T4" fmla="*/ 136088447 w 104"/>
                    <a:gd name="T5" fmla="*/ 10080625 h 90"/>
                    <a:gd name="T6" fmla="*/ 166330313 w 104"/>
                    <a:gd name="T7" fmla="*/ 5040312 h 90"/>
                    <a:gd name="T8" fmla="*/ 196572179 w 104"/>
                    <a:gd name="T9" fmla="*/ 0 h 90"/>
                    <a:gd name="T10" fmla="*/ 231854406 w 104"/>
                    <a:gd name="T11" fmla="*/ 5040312 h 90"/>
                    <a:gd name="T12" fmla="*/ 231854406 w 104"/>
                    <a:gd name="T13" fmla="*/ 5040312 h 90"/>
                    <a:gd name="T14" fmla="*/ 246975339 w 104"/>
                    <a:gd name="T15" fmla="*/ 30241877 h 90"/>
                    <a:gd name="T16" fmla="*/ 257055961 w 104"/>
                    <a:gd name="T17" fmla="*/ 55443444 h 90"/>
                    <a:gd name="T18" fmla="*/ 262096272 w 104"/>
                    <a:gd name="T19" fmla="*/ 80644997 h 90"/>
                    <a:gd name="T20" fmla="*/ 262096272 w 104"/>
                    <a:gd name="T21" fmla="*/ 110886887 h 90"/>
                    <a:gd name="T22" fmla="*/ 262096272 w 104"/>
                    <a:gd name="T23" fmla="*/ 110886887 h 90"/>
                    <a:gd name="T24" fmla="*/ 257055961 w 104"/>
                    <a:gd name="T25" fmla="*/ 136088441 h 90"/>
                    <a:gd name="T26" fmla="*/ 246975339 w 104"/>
                    <a:gd name="T27" fmla="*/ 161289995 h 90"/>
                    <a:gd name="T28" fmla="*/ 231854406 w 104"/>
                    <a:gd name="T29" fmla="*/ 181451238 h 90"/>
                    <a:gd name="T30" fmla="*/ 211693162 w 104"/>
                    <a:gd name="T31" fmla="*/ 196572170 h 90"/>
                    <a:gd name="T32" fmla="*/ 191531868 w 104"/>
                    <a:gd name="T33" fmla="*/ 211693152 h 90"/>
                    <a:gd name="T34" fmla="*/ 166330313 w 104"/>
                    <a:gd name="T35" fmla="*/ 221773774 h 90"/>
                    <a:gd name="T36" fmla="*/ 141128758 w 104"/>
                    <a:gd name="T37" fmla="*/ 226814085 h 90"/>
                    <a:gd name="T38" fmla="*/ 115927203 w 104"/>
                    <a:gd name="T39" fmla="*/ 221773774 h 90"/>
                    <a:gd name="T40" fmla="*/ 115927203 w 104"/>
                    <a:gd name="T41" fmla="*/ 221773774 h 90"/>
                    <a:gd name="T42" fmla="*/ 90725623 w 104"/>
                    <a:gd name="T43" fmla="*/ 216733463 h 90"/>
                    <a:gd name="T44" fmla="*/ 70564379 w 104"/>
                    <a:gd name="T45" fmla="*/ 206652792 h 90"/>
                    <a:gd name="T46" fmla="*/ 50403123 w 104"/>
                    <a:gd name="T47" fmla="*/ 196572170 h 90"/>
                    <a:gd name="T48" fmla="*/ 30241879 w 104"/>
                    <a:gd name="T49" fmla="*/ 181451238 h 90"/>
                    <a:gd name="T50" fmla="*/ 20161250 w 104"/>
                    <a:gd name="T51" fmla="*/ 161289995 h 90"/>
                    <a:gd name="T52" fmla="*/ 10080625 w 104"/>
                    <a:gd name="T53" fmla="*/ 141128752 h 90"/>
                    <a:gd name="T54" fmla="*/ 0 w 104"/>
                    <a:gd name="T55" fmla="*/ 120967509 h 90"/>
                    <a:gd name="T56" fmla="*/ 0 w 104"/>
                    <a:gd name="T57" fmla="*/ 95765930 h 90"/>
                    <a:gd name="T58" fmla="*/ 0 w 104"/>
                    <a:gd name="T59" fmla="*/ 95765930 h 90"/>
                    <a:gd name="T60" fmla="*/ 5040313 w 104"/>
                    <a:gd name="T61" fmla="*/ 80644997 h 90"/>
                    <a:gd name="T62" fmla="*/ 15120939 w 104"/>
                    <a:gd name="T63" fmla="*/ 70564376 h 90"/>
                    <a:gd name="T64" fmla="*/ 40322501 w 104"/>
                    <a:gd name="T65" fmla="*/ 45362810 h 90"/>
                    <a:gd name="T66" fmla="*/ 70564379 w 104"/>
                    <a:gd name="T67" fmla="*/ 30241877 h 90"/>
                    <a:gd name="T68" fmla="*/ 105846581 w 104"/>
                    <a:gd name="T69" fmla="*/ 15120939 h 90"/>
                    <a:gd name="T70" fmla="*/ 105846581 w 104"/>
                    <a:gd name="T71" fmla="*/ 15120939 h 9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04"/>
                    <a:gd name="T109" fmla="*/ 0 h 90"/>
                    <a:gd name="T110" fmla="*/ 104 w 104"/>
                    <a:gd name="T111" fmla="*/ 90 h 9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04" h="90"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54" y="4"/>
                      </a:lnTo>
                      <a:lnTo>
                        <a:pt x="66" y="2"/>
                      </a:lnTo>
                      <a:lnTo>
                        <a:pt x="78" y="0"/>
                      </a:lnTo>
                      <a:lnTo>
                        <a:pt x="92" y="2"/>
                      </a:lnTo>
                      <a:lnTo>
                        <a:pt x="98" y="12"/>
                      </a:lnTo>
                      <a:lnTo>
                        <a:pt x="102" y="22"/>
                      </a:lnTo>
                      <a:lnTo>
                        <a:pt x="104" y="32"/>
                      </a:lnTo>
                      <a:lnTo>
                        <a:pt x="104" y="44"/>
                      </a:lnTo>
                      <a:lnTo>
                        <a:pt x="102" y="54"/>
                      </a:lnTo>
                      <a:lnTo>
                        <a:pt x="98" y="64"/>
                      </a:lnTo>
                      <a:lnTo>
                        <a:pt x="92" y="72"/>
                      </a:lnTo>
                      <a:lnTo>
                        <a:pt x="84" y="78"/>
                      </a:lnTo>
                      <a:lnTo>
                        <a:pt x="76" y="84"/>
                      </a:lnTo>
                      <a:lnTo>
                        <a:pt x="66" y="88"/>
                      </a:lnTo>
                      <a:lnTo>
                        <a:pt x="56" y="90"/>
                      </a:lnTo>
                      <a:lnTo>
                        <a:pt x="46" y="88"/>
                      </a:lnTo>
                      <a:lnTo>
                        <a:pt x="36" y="86"/>
                      </a:lnTo>
                      <a:lnTo>
                        <a:pt x="28" y="82"/>
                      </a:lnTo>
                      <a:lnTo>
                        <a:pt x="20" y="78"/>
                      </a:lnTo>
                      <a:lnTo>
                        <a:pt x="12" y="72"/>
                      </a:lnTo>
                      <a:lnTo>
                        <a:pt x="8" y="64"/>
                      </a:lnTo>
                      <a:lnTo>
                        <a:pt x="4" y="56"/>
                      </a:lnTo>
                      <a:lnTo>
                        <a:pt x="0" y="48"/>
                      </a:lnTo>
                      <a:lnTo>
                        <a:pt x="0" y="38"/>
                      </a:lnTo>
                      <a:lnTo>
                        <a:pt x="2" y="32"/>
                      </a:lnTo>
                      <a:lnTo>
                        <a:pt x="6" y="28"/>
                      </a:lnTo>
                      <a:lnTo>
                        <a:pt x="16" y="18"/>
                      </a:lnTo>
                      <a:lnTo>
                        <a:pt x="28" y="12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178D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9" name="Freeform 39"/>
                <p:cNvSpPr>
                  <a:spLocks/>
                </p:cNvSpPr>
                <p:nvPr/>
              </p:nvSpPr>
              <p:spPr bwMode="auto">
                <a:xfrm>
                  <a:off x="4930775" y="3314700"/>
                  <a:ext cx="98425" cy="98425"/>
                </a:xfrm>
                <a:custGeom>
                  <a:avLst/>
                  <a:gdLst>
                    <a:gd name="T0" fmla="*/ 5040313 w 62"/>
                    <a:gd name="T1" fmla="*/ 65524071 h 62"/>
                    <a:gd name="T2" fmla="*/ 5040313 w 62"/>
                    <a:gd name="T3" fmla="*/ 65524071 h 62"/>
                    <a:gd name="T4" fmla="*/ 0 w 62"/>
                    <a:gd name="T5" fmla="*/ 85685316 h 62"/>
                    <a:gd name="T6" fmla="*/ 5040313 w 62"/>
                    <a:gd name="T7" fmla="*/ 95765939 h 62"/>
                    <a:gd name="T8" fmla="*/ 15120940 w 62"/>
                    <a:gd name="T9" fmla="*/ 126007831 h 62"/>
                    <a:gd name="T10" fmla="*/ 40322502 w 62"/>
                    <a:gd name="T11" fmla="*/ 146169076 h 62"/>
                    <a:gd name="T12" fmla="*/ 55443449 w 62"/>
                    <a:gd name="T13" fmla="*/ 151209387 h 62"/>
                    <a:gd name="T14" fmla="*/ 70564382 w 62"/>
                    <a:gd name="T15" fmla="*/ 156249699 h 62"/>
                    <a:gd name="T16" fmla="*/ 70564382 w 62"/>
                    <a:gd name="T17" fmla="*/ 156249699 h 62"/>
                    <a:gd name="T18" fmla="*/ 85685316 w 62"/>
                    <a:gd name="T19" fmla="*/ 156249699 h 62"/>
                    <a:gd name="T20" fmla="*/ 100806250 w 62"/>
                    <a:gd name="T21" fmla="*/ 151209387 h 62"/>
                    <a:gd name="T22" fmla="*/ 126007831 w 62"/>
                    <a:gd name="T23" fmla="*/ 141128765 h 62"/>
                    <a:gd name="T24" fmla="*/ 146169076 w 62"/>
                    <a:gd name="T25" fmla="*/ 115927209 h 62"/>
                    <a:gd name="T26" fmla="*/ 151209387 w 62"/>
                    <a:gd name="T27" fmla="*/ 100806250 h 62"/>
                    <a:gd name="T28" fmla="*/ 156249699 w 62"/>
                    <a:gd name="T29" fmla="*/ 90725627 h 62"/>
                    <a:gd name="T30" fmla="*/ 156249699 w 62"/>
                    <a:gd name="T31" fmla="*/ 90725627 h 62"/>
                    <a:gd name="T32" fmla="*/ 156249699 w 62"/>
                    <a:gd name="T33" fmla="*/ 70564382 h 62"/>
                    <a:gd name="T34" fmla="*/ 151209387 w 62"/>
                    <a:gd name="T35" fmla="*/ 60483760 h 62"/>
                    <a:gd name="T36" fmla="*/ 141128765 w 62"/>
                    <a:gd name="T37" fmla="*/ 30241880 h 62"/>
                    <a:gd name="T38" fmla="*/ 115927209 w 62"/>
                    <a:gd name="T39" fmla="*/ 10080626 h 62"/>
                    <a:gd name="T40" fmla="*/ 105846586 w 62"/>
                    <a:gd name="T41" fmla="*/ 5040313 h 62"/>
                    <a:gd name="T42" fmla="*/ 90725627 w 62"/>
                    <a:gd name="T43" fmla="*/ 0 h 62"/>
                    <a:gd name="T44" fmla="*/ 90725627 w 62"/>
                    <a:gd name="T45" fmla="*/ 0 h 62"/>
                    <a:gd name="T46" fmla="*/ 70564382 w 62"/>
                    <a:gd name="T47" fmla="*/ 0 h 62"/>
                    <a:gd name="T48" fmla="*/ 60483760 w 62"/>
                    <a:gd name="T49" fmla="*/ 5040313 h 62"/>
                    <a:gd name="T50" fmla="*/ 30241880 w 62"/>
                    <a:gd name="T51" fmla="*/ 15120940 h 62"/>
                    <a:gd name="T52" fmla="*/ 10080626 w 62"/>
                    <a:gd name="T53" fmla="*/ 40322502 h 62"/>
                    <a:gd name="T54" fmla="*/ 5040313 w 62"/>
                    <a:gd name="T55" fmla="*/ 50403125 h 62"/>
                    <a:gd name="T56" fmla="*/ 5040313 w 62"/>
                    <a:gd name="T57" fmla="*/ 65524071 h 62"/>
                    <a:gd name="T58" fmla="*/ 5040313 w 62"/>
                    <a:gd name="T59" fmla="*/ 65524071 h 6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2"/>
                    <a:gd name="T91" fmla="*/ 0 h 62"/>
                    <a:gd name="T92" fmla="*/ 62 w 62"/>
                    <a:gd name="T93" fmla="*/ 62 h 6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2" h="62"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34"/>
                      </a:lnTo>
                      <a:lnTo>
                        <a:pt x="2" y="38"/>
                      </a:lnTo>
                      <a:lnTo>
                        <a:pt x="6" y="50"/>
                      </a:lnTo>
                      <a:lnTo>
                        <a:pt x="16" y="58"/>
                      </a:lnTo>
                      <a:lnTo>
                        <a:pt x="22" y="60"/>
                      </a:lnTo>
                      <a:lnTo>
                        <a:pt x="28" y="62"/>
                      </a:lnTo>
                      <a:lnTo>
                        <a:pt x="34" y="62"/>
                      </a:lnTo>
                      <a:lnTo>
                        <a:pt x="40" y="60"/>
                      </a:lnTo>
                      <a:lnTo>
                        <a:pt x="50" y="56"/>
                      </a:lnTo>
                      <a:lnTo>
                        <a:pt x="58" y="46"/>
                      </a:lnTo>
                      <a:lnTo>
                        <a:pt x="60" y="40"/>
                      </a:lnTo>
                      <a:lnTo>
                        <a:pt x="62" y="36"/>
                      </a:lnTo>
                      <a:lnTo>
                        <a:pt x="62" y="28"/>
                      </a:lnTo>
                      <a:lnTo>
                        <a:pt x="60" y="24"/>
                      </a:lnTo>
                      <a:lnTo>
                        <a:pt x="56" y="12"/>
                      </a:lnTo>
                      <a:lnTo>
                        <a:pt x="46" y="4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4" y="2"/>
                      </a:lnTo>
                      <a:lnTo>
                        <a:pt x="12" y="6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6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0" name="Freeform 40"/>
                <p:cNvSpPr>
                  <a:spLocks/>
                </p:cNvSpPr>
                <p:nvPr/>
              </p:nvSpPr>
              <p:spPr bwMode="auto">
                <a:xfrm>
                  <a:off x="4965700" y="3352800"/>
                  <a:ext cx="25400" cy="22225"/>
                </a:xfrm>
                <a:custGeom>
                  <a:avLst/>
                  <a:gdLst>
                    <a:gd name="T0" fmla="*/ 0 w 16"/>
                    <a:gd name="T1" fmla="*/ 15120940 h 14"/>
                    <a:gd name="T2" fmla="*/ 0 w 16"/>
                    <a:gd name="T3" fmla="*/ 15120940 h 14"/>
                    <a:gd name="T4" fmla="*/ 0 w 16"/>
                    <a:gd name="T5" fmla="*/ 20161251 h 14"/>
                    <a:gd name="T6" fmla="*/ 5040312 w 16"/>
                    <a:gd name="T7" fmla="*/ 30241879 h 14"/>
                    <a:gd name="T8" fmla="*/ 10080623 w 16"/>
                    <a:gd name="T9" fmla="*/ 35282190 h 14"/>
                    <a:gd name="T10" fmla="*/ 15120936 w 16"/>
                    <a:gd name="T11" fmla="*/ 35282190 h 14"/>
                    <a:gd name="T12" fmla="*/ 15120936 w 16"/>
                    <a:gd name="T13" fmla="*/ 35282190 h 14"/>
                    <a:gd name="T14" fmla="*/ 25201557 w 16"/>
                    <a:gd name="T15" fmla="*/ 35282190 h 14"/>
                    <a:gd name="T16" fmla="*/ 30241873 w 16"/>
                    <a:gd name="T17" fmla="*/ 35282190 h 14"/>
                    <a:gd name="T18" fmla="*/ 35282183 w 16"/>
                    <a:gd name="T19" fmla="*/ 25201562 h 14"/>
                    <a:gd name="T20" fmla="*/ 40322493 w 16"/>
                    <a:gd name="T21" fmla="*/ 20161251 h 14"/>
                    <a:gd name="T22" fmla="*/ 40322493 w 16"/>
                    <a:gd name="T23" fmla="*/ 20161251 h 14"/>
                    <a:gd name="T24" fmla="*/ 40322493 w 16"/>
                    <a:gd name="T25" fmla="*/ 10080625 h 14"/>
                    <a:gd name="T26" fmla="*/ 35282183 w 16"/>
                    <a:gd name="T27" fmla="*/ 5040313 h 14"/>
                    <a:gd name="T28" fmla="*/ 30241873 w 16"/>
                    <a:gd name="T29" fmla="*/ 0 h 14"/>
                    <a:gd name="T30" fmla="*/ 20161247 w 16"/>
                    <a:gd name="T31" fmla="*/ 0 h 14"/>
                    <a:gd name="T32" fmla="*/ 20161247 w 16"/>
                    <a:gd name="T33" fmla="*/ 0 h 14"/>
                    <a:gd name="T34" fmla="*/ 15120936 w 16"/>
                    <a:gd name="T35" fmla="*/ 0 h 14"/>
                    <a:gd name="T36" fmla="*/ 10080623 w 16"/>
                    <a:gd name="T37" fmla="*/ 0 h 14"/>
                    <a:gd name="T38" fmla="*/ 5040312 w 16"/>
                    <a:gd name="T39" fmla="*/ 10080625 h 14"/>
                    <a:gd name="T40" fmla="*/ 0 w 16"/>
                    <a:gd name="T41" fmla="*/ 15120940 h 14"/>
                    <a:gd name="T42" fmla="*/ 0 w 16"/>
                    <a:gd name="T43" fmla="*/ 15120940 h 1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6"/>
                    <a:gd name="T67" fmla="*/ 0 h 14"/>
                    <a:gd name="T68" fmla="*/ 16 w 16"/>
                    <a:gd name="T69" fmla="*/ 14 h 1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6" h="14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1" name="Freeform 41"/>
                <p:cNvSpPr>
                  <a:spLocks/>
                </p:cNvSpPr>
                <p:nvPr/>
              </p:nvSpPr>
              <p:spPr bwMode="auto">
                <a:xfrm>
                  <a:off x="4845050" y="3289300"/>
                  <a:ext cx="301625" cy="136525"/>
                </a:xfrm>
                <a:custGeom>
                  <a:avLst/>
                  <a:gdLst>
                    <a:gd name="T0" fmla="*/ 478829732 w 190"/>
                    <a:gd name="T1" fmla="*/ 25201560 h 86"/>
                    <a:gd name="T2" fmla="*/ 478829732 w 190"/>
                    <a:gd name="T3" fmla="*/ 25201560 h 86"/>
                    <a:gd name="T4" fmla="*/ 428426623 w 190"/>
                    <a:gd name="T5" fmla="*/ 70564375 h 86"/>
                    <a:gd name="T6" fmla="*/ 428426623 w 190"/>
                    <a:gd name="T7" fmla="*/ 70564375 h 86"/>
                    <a:gd name="T8" fmla="*/ 418346002 w 190"/>
                    <a:gd name="T9" fmla="*/ 75604685 h 86"/>
                    <a:gd name="T10" fmla="*/ 408265281 w 190"/>
                    <a:gd name="T11" fmla="*/ 70564375 h 86"/>
                    <a:gd name="T12" fmla="*/ 372983104 w 190"/>
                    <a:gd name="T13" fmla="*/ 65524064 h 86"/>
                    <a:gd name="T14" fmla="*/ 322579996 w 190"/>
                    <a:gd name="T15" fmla="*/ 55443443 h 86"/>
                    <a:gd name="T16" fmla="*/ 267136576 w 190"/>
                    <a:gd name="T17" fmla="*/ 50403120 h 86"/>
                    <a:gd name="T18" fmla="*/ 267136576 w 190"/>
                    <a:gd name="T19" fmla="*/ 50403120 h 86"/>
                    <a:gd name="T20" fmla="*/ 236894711 w 190"/>
                    <a:gd name="T21" fmla="*/ 55443443 h 86"/>
                    <a:gd name="T22" fmla="*/ 201612485 w 190"/>
                    <a:gd name="T23" fmla="*/ 60483753 h 86"/>
                    <a:gd name="T24" fmla="*/ 166330309 w 190"/>
                    <a:gd name="T25" fmla="*/ 70564375 h 86"/>
                    <a:gd name="T26" fmla="*/ 131048133 w 190"/>
                    <a:gd name="T27" fmla="*/ 90725618 h 86"/>
                    <a:gd name="T28" fmla="*/ 90725621 w 190"/>
                    <a:gd name="T29" fmla="*/ 110886885 h 86"/>
                    <a:gd name="T30" fmla="*/ 55443444 w 190"/>
                    <a:gd name="T31" fmla="*/ 141128750 h 86"/>
                    <a:gd name="T32" fmla="*/ 25201561 w 190"/>
                    <a:gd name="T33" fmla="*/ 176410925 h 86"/>
                    <a:gd name="T34" fmla="*/ 0 w 190"/>
                    <a:gd name="T35" fmla="*/ 216733460 h 86"/>
                    <a:gd name="T36" fmla="*/ 0 w 190"/>
                    <a:gd name="T37" fmla="*/ 216733460 h 86"/>
                    <a:gd name="T38" fmla="*/ 10080625 w 190"/>
                    <a:gd name="T39" fmla="*/ 191531857 h 86"/>
                    <a:gd name="T40" fmla="*/ 20161250 w 190"/>
                    <a:gd name="T41" fmla="*/ 166330303 h 86"/>
                    <a:gd name="T42" fmla="*/ 40322499 w 190"/>
                    <a:gd name="T43" fmla="*/ 131048128 h 86"/>
                    <a:gd name="T44" fmla="*/ 65524066 w 190"/>
                    <a:gd name="T45" fmla="*/ 95765928 h 86"/>
                    <a:gd name="T46" fmla="*/ 100806242 w 190"/>
                    <a:gd name="T47" fmla="*/ 65524064 h 86"/>
                    <a:gd name="T48" fmla="*/ 136088443 w 190"/>
                    <a:gd name="T49" fmla="*/ 35282187 h 86"/>
                    <a:gd name="T50" fmla="*/ 161289998 w 190"/>
                    <a:gd name="T51" fmla="*/ 25201560 h 86"/>
                    <a:gd name="T52" fmla="*/ 186491552 w 190"/>
                    <a:gd name="T53" fmla="*/ 15120938 h 86"/>
                    <a:gd name="T54" fmla="*/ 186491552 w 190"/>
                    <a:gd name="T55" fmla="*/ 15120938 h 86"/>
                    <a:gd name="T56" fmla="*/ 231854400 w 190"/>
                    <a:gd name="T57" fmla="*/ 5040312 h 86"/>
                    <a:gd name="T58" fmla="*/ 282257509 w 190"/>
                    <a:gd name="T59" fmla="*/ 0 h 86"/>
                    <a:gd name="T60" fmla="*/ 327620306 w 190"/>
                    <a:gd name="T61" fmla="*/ 0 h 86"/>
                    <a:gd name="T62" fmla="*/ 372983104 w 190"/>
                    <a:gd name="T63" fmla="*/ 5040312 h 86"/>
                    <a:gd name="T64" fmla="*/ 448587867 w 190"/>
                    <a:gd name="T65" fmla="*/ 20161249 h 86"/>
                    <a:gd name="T66" fmla="*/ 478829732 w 190"/>
                    <a:gd name="T67" fmla="*/ 25201560 h 86"/>
                    <a:gd name="T68" fmla="*/ 478829732 w 190"/>
                    <a:gd name="T69" fmla="*/ 25201560 h 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0"/>
                    <a:gd name="T106" fmla="*/ 0 h 86"/>
                    <a:gd name="T107" fmla="*/ 190 w 190"/>
                    <a:gd name="T108" fmla="*/ 86 h 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0" h="86">
                      <a:moveTo>
                        <a:pt x="190" y="10"/>
                      </a:moveTo>
                      <a:lnTo>
                        <a:pt x="190" y="10"/>
                      </a:lnTo>
                      <a:lnTo>
                        <a:pt x="170" y="28"/>
                      </a:lnTo>
                      <a:lnTo>
                        <a:pt x="166" y="30"/>
                      </a:lnTo>
                      <a:lnTo>
                        <a:pt x="162" y="28"/>
                      </a:lnTo>
                      <a:lnTo>
                        <a:pt x="148" y="26"/>
                      </a:lnTo>
                      <a:lnTo>
                        <a:pt x="128" y="22"/>
                      </a:lnTo>
                      <a:lnTo>
                        <a:pt x="106" y="20"/>
                      </a:lnTo>
                      <a:lnTo>
                        <a:pt x="94" y="22"/>
                      </a:lnTo>
                      <a:lnTo>
                        <a:pt x="80" y="24"/>
                      </a:lnTo>
                      <a:lnTo>
                        <a:pt x="66" y="28"/>
                      </a:lnTo>
                      <a:lnTo>
                        <a:pt x="52" y="36"/>
                      </a:lnTo>
                      <a:lnTo>
                        <a:pt x="36" y="44"/>
                      </a:lnTo>
                      <a:lnTo>
                        <a:pt x="22" y="56"/>
                      </a:lnTo>
                      <a:lnTo>
                        <a:pt x="10" y="70"/>
                      </a:lnTo>
                      <a:lnTo>
                        <a:pt x="0" y="86"/>
                      </a:lnTo>
                      <a:lnTo>
                        <a:pt x="4" y="76"/>
                      </a:lnTo>
                      <a:lnTo>
                        <a:pt x="8" y="66"/>
                      </a:lnTo>
                      <a:lnTo>
                        <a:pt x="16" y="52"/>
                      </a:lnTo>
                      <a:lnTo>
                        <a:pt x="26" y="38"/>
                      </a:lnTo>
                      <a:lnTo>
                        <a:pt x="40" y="26"/>
                      </a:lnTo>
                      <a:lnTo>
                        <a:pt x="54" y="14"/>
                      </a:lnTo>
                      <a:lnTo>
                        <a:pt x="64" y="10"/>
                      </a:lnTo>
                      <a:lnTo>
                        <a:pt x="74" y="6"/>
                      </a:lnTo>
                      <a:lnTo>
                        <a:pt x="92" y="2"/>
                      </a:lnTo>
                      <a:lnTo>
                        <a:pt x="112" y="0"/>
                      </a:lnTo>
                      <a:lnTo>
                        <a:pt x="130" y="0"/>
                      </a:lnTo>
                      <a:lnTo>
                        <a:pt x="148" y="2"/>
                      </a:lnTo>
                      <a:lnTo>
                        <a:pt x="178" y="8"/>
                      </a:lnTo>
                      <a:lnTo>
                        <a:pt x="190" y="1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2" name="Freeform 42"/>
                <p:cNvSpPr>
                  <a:spLocks/>
                </p:cNvSpPr>
                <p:nvPr/>
              </p:nvSpPr>
              <p:spPr bwMode="auto">
                <a:xfrm>
                  <a:off x="4321175" y="3101975"/>
                  <a:ext cx="257175" cy="117475"/>
                </a:xfrm>
                <a:custGeom>
                  <a:avLst/>
                  <a:gdLst>
                    <a:gd name="T0" fmla="*/ 0 w 162"/>
                    <a:gd name="T1" fmla="*/ 90725612 h 74"/>
                    <a:gd name="T2" fmla="*/ 0 w 162"/>
                    <a:gd name="T3" fmla="*/ 90725612 h 74"/>
                    <a:gd name="T4" fmla="*/ 10080624 w 162"/>
                    <a:gd name="T5" fmla="*/ 80644992 h 74"/>
                    <a:gd name="T6" fmla="*/ 30241876 w 162"/>
                    <a:gd name="T7" fmla="*/ 65524060 h 74"/>
                    <a:gd name="T8" fmla="*/ 70564373 w 162"/>
                    <a:gd name="T9" fmla="*/ 50403117 h 74"/>
                    <a:gd name="T10" fmla="*/ 90725616 w 162"/>
                    <a:gd name="T11" fmla="*/ 45362806 h 74"/>
                    <a:gd name="T12" fmla="*/ 115927193 w 162"/>
                    <a:gd name="T13" fmla="*/ 40322496 h 74"/>
                    <a:gd name="T14" fmla="*/ 146169057 w 162"/>
                    <a:gd name="T15" fmla="*/ 35282185 h 74"/>
                    <a:gd name="T16" fmla="*/ 176410921 w 162"/>
                    <a:gd name="T17" fmla="*/ 40322496 h 74"/>
                    <a:gd name="T18" fmla="*/ 211693144 w 162"/>
                    <a:gd name="T19" fmla="*/ 45362806 h 74"/>
                    <a:gd name="T20" fmla="*/ 246975319 w 162"/>
                    <a:gd name="T21" fmla="*/ 60483750 h 74"/>
                    <a:gd name="T22" fmla="*/ 287297803 w 162"/>
                    <a:gd name="T23" fmla="*/ 80644992 h 74"/>
                    <a:gd name="T24" fmla="*/ 322579978 w 162"/>
                    <a:gd name="T25" fmla="*/ 105846568 h 74"/>
                    <a:gd name="T26" fmla="*/ 362902462 w 162"/>
                    <a:gd name="T27" fmla="*/ 141128741 h 74"/>
                    <a:gd name="T28" fmla="*/ 408265258 w 162"/>
                    <a:gd name="T29" fmla="*/ 186491535 h 74"/>
                    <a:gd name="T30" fmla="*/ 408265258 w 162"/>
                    <a:gd name="T31" fmla="*/ 186491535 h 74"/>
                    <a:gd name="T32" fmla="*/ 372983084 w 162"/>
                    <a:gd name="T33" fmla="*/ 136088431 h 74"/>
                    <a:gd name="T34" fmla="*/ 327620288 w 162"/>
                    <a:gd name="T35" fmla="*/ 90725612 h 74"/>
                    <a:gd name="T36" fmla="*/ 302418735 w 162"/>
                    <a:gd name="T37" fmla="*/ 65524060 h 74"/>
                    <a:gd name="T38" fmla="*/ 277217182 w 162"/>
                    <a:gd name="T39" fmla="*/ 45362806 h 74"/>
                    <a:gd name="T40" fmla="*/ 246975319 w 162"/>
                    <a:gd name="T41" fmla="*/ 25201558 h 74"/>
                    <a:gd name="T42" fmla="*/ 211693144 w 162"/>
                    <a:gd name="T43" fmla="*/ 10080624 h 74"/>
                    <a:gd name="T44" fmla="*/ 181451231 w 162"/>
                    <a:gd name="T45" fmla="*/ 0 h 74"/>
                    <a:gd name="T46" fmla="*/ 146169057 w 162"/>
                    <a:gd name="T47" fmla="*/ 0 h 74"/>
                    <a:gd name="T48" fmla="*/ 110886883 w 162"/>
                    <a:gd name="T49" fmla="*/ 5040312 h 74"/>
                    <a:gd name="T50" fmla="*/ 70564373 w 162"/>
                    <a:gd name="T51" fmla="*/ 20161248 h 74"/>
                    <a:gd name="T52" fmla="*/ 35282187 w 162"/>
                    <a:gd name="T53" fmla="*/ 50403117 h 74"/>
                    <a:gd name="T54" fmla="*/ 0 w 162"/>
                    <a:gd name="T55" fmla="*/ 90725612 h 74"/>
                    <a:gd name="T56" fmla="*/ 0 w 162"/>
                    <a:gd name="T57" fmla="*/ 90725612 h 7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2"/>
                    <a:gd name="T88" fmla="*/ 0 h 74"/>
                    <a:gd name="T89" fmla="*/ 162 w 162"/>
                    <a:gd name="T90" fmla="*/ 74 h 7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2" h="74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4" y="32"/>
                      </a:lnTo>
                      <a:lnTo>
                        <a:pt x="12" y="26"/>
                      </a:lnTo>
                      <a:lnTo>
                        <a:pt x="28" y="20"/>
                      </a:lnTo>
                      <a:lnTo>
                        <a:pt x="36" y="18"/>
                      </a:lnTo>
                      <a:lnTo>
                        <a:pt x="46" y="16"/>
                      </a:lnTo>
                      <a:lnTo>
                        <a:pt x="58" y="14"/>
                      </a:lnTo>
                      <a:lnTo>
                        <a:pt x="70" y="16"/>
                      </a:lnTo>
                      <a:lnTo>
                        <a:pt x="84" y="18"/>
                      </a:lnTo>
                      <a:lnTo>
                        <a:pt x="98" y="24"/>
                      </a:lnTo>
                      <a:lnTo>
                        <a:pt x="114" y="32"/>
                      </a:lnTo>
                      <a:lnTo>
                        <a:pt x="128" y="42"/>
                      </a:lnTo>
                      <a:lnTo>
                        <a:pt x="144" y="56"/>
                      </a:lnTo>
                      <a:lnTo>
                        <a:pt x="162" y="74"/>
                      </a:lnTo>
                      <a:lnTo>
                        <a:pt x="148" y="54"/>
                      </a:lnTo>
                      <a:lnTo>
                        <a:pt x="130" y="36"/>
                      </a:lnTo>
                      <a:lnTo>
                        <a:pt x="120" y="26"/>
                      </a:lnTo>
                      <a:lnTo>
                        <a:pt x="110" y="18"/>
                      </a:lnTo>
                      <a:lnTo>
                        <a:pt x="98" y="10"/>
                      </a:lnTo>
                      <a:lnTo>
                        <a:pt x="84" y="4"/>
                      </a:lnTo>
                      <a:lnTo>
                        <a:pt x="72" y="0"/>
                      </a:lnTo>
                      <a:lnTo>
                        <a:pt x="58" y="0"/>
                      </a:lnTo>
                      <a:lnTo>
                        <a:pt x="44" y="2"/>
                      </a:lnTo>
                      <a:lnTo>
                        <a:pt x="28" y="8"/>
                      </a:lnTo>
                      <a:lnTo>
                        <a:pt x="14" y="2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0A4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3" name="Freeform 43"/>
                <p:cNvSpPr>
                  <a:spLocks/>
                </p:cNvSpPr>
                <p:nvPr/>
              </p:nvSpPr>
              <p:spPr bwMode="auto">
                <a:xfrm>
                  <a:off x="3987800" y="3260725"/>
                  <a:ext cx="120650" cy="222250"/>
                </a:xfrm>
                <a:custGeom>
                  <a:avLst/>
                  <a:gdLst>
                    <a:gd name="T0" fmla="*/ 191531848 w 76"/>
                    <a:gd name="T1" fmla="*/ 0 h 140"/>
                    <a:gd name="T2" fmla="*/ 191531848 w 76"/>
                    <a:gd name="T3" fmla="*/ 0 h 140"/>
                    <a:gd name="T4" fmla="*/ 181451227 w 76"/>
                    <a:gd name="T5" fmla="*/ 35282185 h 140"/>
                    <a:gd name="T6" fmla="*/ 141128743 w 76"/>
                    <a:gd name="T7" fmla="*/ 120967497 h 140"/>
                    <a:gd name="T8" fmla="*/ 110886880 w 76"/>
                    <a:gd name="T9" fmla="*/ 171370600 h 140"/>
                    <a:gd name="T10" fmla="*/ 80644992 w 76"/>
                    <a:gd name="T11" fmla="*/ 221773753 h 140"/>
                    <a:gd name="T12" fmla="*/ 40322496 w 76"/>
                    <a:gd name="T13" fmla="*/ 267136545 h 140"/>
                    <a:gd name="T14" fmla="*/ 0 w 76"/>
                    <a:gd name="T15" fmla="*/ 302418717 h 140"/>
                    <a:gd name="T16" fmla="*/ 40322496 w 76"/>
                    <a:gd name="T17" fmla="*/ 352821820 h 140"/>
                    <a:gd name="T18" fmla="*/ 40322496 w 76"/>
                    <a:gd name="T19" fmla="*/ 352821820 h 140"/>
                    <a:gd name="T20" fmla="*/ 60483751 w 76"/>
                    <a:gd name="T21" fmla="*/ 322579959 h 140"/>
                    <a:gd name="T22" fmla="*/ 105846570 w 76"/>
                    <a:gd name="T23" fmla="*/ 241934994 h 140"/>
                    <a:gd name="T24" fmla="*/ 131048122 w 76"/>
                    <a:gd name="T25" fmla="*/ 191531841 h 140"/>
                    <a:gd name="T26" fmla="*/ 156249674 w 76"/>
                    <a:gd name="T27" fmla="*/ 131048117 h 140"/>
                    <a:gd name="T28" fmla="*/ 176410916 w 76"/>
                    <a:gd name="T29" fmla="*/ 65524059 h 140"/>
                    <a:gd name="T30" fmla="*/ 191531848 w 76"/>
                    <a:gd name="T31" fmla="*/ 0 h 140"/>
                    <a:gd name="T32" fmla="*/ 191531848 w 76"/>
                    <a:gd name="T33" fmla="*/ 0 h 1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6"/>
                    <a:gd name="T52" fmla="*/ 0 h 140"/>
                    <a:gd name="T53" fmla="*/ 76 w 76"/>
                    <a:gd name="T54" fmla="*/ 140 h 1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6" h="140">
                      <a:moveTo>
                        <a:pt x="76" y="0"/>
                      </a:moveTo>
                      <a:lnTo>
                        <a:pt x="76" y="0"/>
                      </a:lnTo>
                      <a:lnTo>
                        <a:pt x="72" y="14"/>
                      </a:lnTo>
                      <a:lnTo>
                        <a:pt x="56" y="48"/>
                      </a:lnTo>
                      <a:lnTo>
                        <a:pt x="44" y="68"/>
                      </a:lnTo>
                      <a:lnTo>
                        <a:pt x="32" y="88"/>
                      </a:lnTo>
                      <a:lnTo>
                        <a:pt x="16" y="106"/>
                      </a:lnTo>
                      <a:lnTo>
                        <a:pt x="0" y="120"/>
                      </a:lnTo>
                      <a:lnTo>
                        <a:pt x="16" y="140"/>
                      </a:lnTo>
                      <a:lnTo>
                        <a:pt x="24" y="128"/>
                      </a:lnTo>
                      <a:lnTo>
                        <a:pt x="42" y="96"/>
                      </a:lnTo>
                      <a:lnTo>
                        <a:pt x="52" y="76"/>
                      </a:lnTo>
                      <a:lnTo>
                        <a:pt x="62" y="52"/>
                      </a:lnTo>
                      <a:lnTo>
                        <a:pt x="70" y="26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4" name="Freeform 44"/>
                <p:cNvSpPr>
                  <a:spLocks/>
                </p:cNvSpPr>
                <p:nvPr/>
              </p:nvSpPr>
              <p:spPr bwMode="auto">
                <a:xfrm>
                  <a:off x="3924300" y="3333750"/>
                  <a:ext cx="104775" cy="82550"/>
                </a:xfrm>
                <a:custGeom>
                  <a:avLst/>
                  <a:gdLst>
                    <a:gd name="T0" fmla="*/ 166330285 w 66"/>
                    <a:gd name="T1" fmla="*/ 0 h 52"/>
                    <a:gd name="T2" fmla="*/ 166330285 w 66"/>
                    <a:gd name="T3" fmla="*/ 0 h 52"/>
                    <a:gd name="T4" fmla="*/ 120967494 w 66"/>
                    <a:gd name="T5" fmla="*/ 50403123 h 52"/>
                    <a:gd name="T6" fmla="*/ 75604677 w 66"/>
                    <a:gd name="T7" fmla="*/ 90725623 h 52"/>
                    <a:gd name="T8" fmla="*/ 35282184 w 66"/>
                    <a:gd name="T9" fmla="*/ 131048136 h 52"/>
                    <a:gd name="T10" fmla="*/ 0 w 66"/>
                    <a:gd name="T11" fmla="*/ 95765934 h 52"/>
                    <a:gd name="T12" fmla="*/ 0 w 66"/>
                    <a:gd name="T13" fmla="*/ 95765934 h 52"/>
                    <a:gd name="T14" fmla="*/ 15120937 w 66"/>
                    <a:gd name="T15" fmla="*/ 95765934 h 52"/>
                    <a:gd name="T16" fmla="*/ 50403114 w 66"/>
                    <a:gd name="T17" fmla="*/ 80645001 h 52"/>
                    <a:gd name="T18" fmla="*/ 105846563 w 66"/>
                    <a:gd name="T19" fmla="*/ 50403123 h 52"/>
                    <a:gd name="T20" fmla="*/ 136088424 w 66"/>
                    <a:gd name="T21" fmla="*/ 25201561 h 52"/>
                    <a:gd name="T22" fmla="*/ 166330285 w 66"/>
                    <a:gd name="T23" fmla="*/ 0 h 52"/>
                    <a:gd name="T24" fmla="*/ 166330285 w 66"/>
                    <a:gd name="T25" fmla="*/ 0 h 5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66"/>
                    <a:gd name="T40" fmla="*/ 0 h 52"/>
                    <a:gd name="T41" fmla="*/ 66 w 66"/>
                    <a:gd name="T42" fmla="*/ 52 h 5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66" h="52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48" y="20"/>
                      </a:lnTo>
                      <a:lnTo>
                        <a:pt x="30" y="36"/>
                      </a:lnTo>
                      <a:lnTo>
                        <a:pt x="14" y="52"/>
                      </a:lnTo>
                      <a:lnTo>
                        <a:pt x="0" y="38"/>
                      </a:lnTo>
                      <a:lnTo>
                        <a:pt x="6" y="38"/>
                      </a:lnTo>
                      <a:lnTo>
                        <a:pt x="20" y="32"/>
                      </a:lnTo>
                      <a:lnTo>
                        <a:pt x="42" y="20"/>
                      </a:lnTo>
                      <a:lnTo>
                        <a:pt x="54" y="1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5" name="Freeform 45"/>
                <p:cNvSpPr>
                  <a:spLocks/>
                </p:cNvSpPr>
                <p:nvPr/>
              </p:nvSpPr>
              <p:spPr bwMode="auto">
                <a:xfrm>
                  <a:off x="3937000" y="2921000"/>
                  <a:ext cx="390525" cy="809625"/>
                </a:xfrm>
                <a:custGeom>
                  <a:avLst/>
                  <a:gdLst>
                    <a:gd name="T0" fmla="*/ 619958482 w 246"/>
                    <a:gd name="T1" fmla="*/ 5040313 h 510"/>
                    <a:gd name="T2" fmla="*/ 619958482 w 246"/>
                    <a:gd name="T3" fmla="*/ 5040313 h 510"/>
                    <a:gd name="T4" fmla="*/ 609877860 w 246"/>
                    <a:gd name="T5" fmla="*/ 65524072 h 510"/>
                    <a:gd name="T6" fmla="*/ 584676303 w 246"/>
                    <a:gd name="T7" fmla="*/ 221773796 h 510"/>
                    <a:gd name="T8" fmla="*/ 574595681 w 246"/>
                    <a:gd name="T9" fmla="*/ 322580022 h 510"/>
                    <a:gd name="T10" fmla="*/ 564515058 w 246"/>
                    <a:gd name="T11" fmla="*/ 428426658 h 510"/>
                    <a:gd name="T12" fmla="*/ 554434436 w 246"/>
                    <a:gd name="T13" fmla="*/ 539313507 h 510"/>
                    <a:gd name="T14" fmla="*/ 554434436 w 246"/>
                    <a:gd name="T15" fmla="*/ 650200355 h 510"/>
                    <a:gd name="T16" fmla="*/ 554434436 w 246"/>
                    <a:gd name="T17" fmla="*/ 650200355 h 510"/>
                    <a:gd name="T18" fmla="*/ 559474747 w 246"/>
                    <a:gd name="T19" fmla="*/ 846772694 h 510"/>
                    <a:gd name="T20" fmla="*/ 554434436 w 246"/>
                    <a:gd name="T21" fmla="*/ 927417675 h 510"/>
                    <a:gd name="T22" fmla="*/ 549394125 w 246"/>
                    <a:gd name="T23" fmla="*/ 997982033 h 510"/>
                    <a:gd name="T24" fmla="*/ 534273191 w 246"/>
                    <a:gd name="T25" fmla="*/ 1063506080 h 510"/>
                    <a:gd name="T26" fmla="*/ 509071635 w 246"/>
                    <a:gd name="T27" fmla="*/ 1134070438 h 510"/>
                    <a:gd name="T28" fmla="*/ 473789456 w 246"/>
                    <a:gd name="T29" fmla="*/ 1204634796 h 510"/>
                    <a:gd name="T30" fmla="*/ 423386343 w 246"/>
                    <a:gd name="T31" fmla="*/ 1285279777 h 510"/>
                    <a:gd name="T32" fmla="*/ 423386343 w 246"/>
                    <a:gd name="T33" fmla="*/ 1285279777 h 510"/>
                    <a:gd name="T34" fmla="*/ 257055973 w 246"/>
                    <a:gd name="T35" fmla="*/ 1164312306 h 510"/>
                    <a:gd name="T36" fmla="*/ 115927208 w 246"/>
                    <a:gd name="T37" fmla="*/ 1068546391 h 510"/>
                    <a:gd name="T38" fmla="*/ 0 w 246"/>
                    <a:gd name="T39" fmla="*/ 992941722 h 510"/>
                    <a:gd name="T40" fmla="*/ 0 w 246"/>
                    <a:gd name="T41" fmla="*/ 992941722 h 510"/>
                    <a:gd name="T42" fmla="*/ 10080626 w 246"/>
                    <a:gd name="T43" fmla="*/ 992941722 h 510"/>
                    <a:gd name="T44" fmla="*/ 35282191 w 246"/>
                    <a:gd name="T45" fmla="*/ 992941722 h 510"/>
                    <a:gd name="T46" fmla="*/ 70564382 w 246"/>
                    <a:gd name="T47" fmla="*/ 977820788 h 510"/>
                    <a:gd name="T48" fmla="*/ 90725627 w 246"/>
                    <a:gd name="T49" fmla="*/ 962699854 h 510"/>
                    <a:gd name="T50" fmla="*/ 115927208 w 246"/>
                    <a:gd name="T51" fmla="*/ 942538609 h 510"/>
                    <a:gd name="T52" fmla="*/ 141128765 w 246"/>
                    <a:gd name="T53" fmla="*/ 917337052 h 510"/>
                    <a:gd name="T54" fmla="*/ 166330321 w 246"/>
                    <a:gd name="T55" fmla="*/ 887095185 h 510"/>
                    <a:gd name="T56" fmla="*/ 191531877 w 246"/>
                    <a:gd name="T57" fmla="*/ 846772694 h 510"/>
                    <a:gd name="T58" fmla="*/ 216733483 w 246"/>
                    <a:gd name="T59" fmla="*/ 796369383 h 510"/>
                    <a:gd name="T60" fmla="*/ 241935039 w 246"/>
                    <a:gd name="T61" fmla="*/ 735885647 h 510"/>
                    <a:gd name="T62" fmla="*/ 272176907 w 246"/>
                    <a:gd name="T63" fmla="*/ 665321289 h 510"/>
                    <a:gd name="T64" fmla="*/ 292338152 w 246"/>
                    <a:gd name="T65" fmla="*/ 579635997 h 510"/>
                    <a:gd name="T66" fmla="*/ 317539708 w 246"/>
                    <a:gd name="T67" fmla="*/ 488910394 h 510"/>
                    <a:gd name="T68" fmla="*/ 317539708 w 246"/>
                    <a:gd name="T69" fmla="*/ 488910394 h 510"/>
                    <a:gd name="T70" fmla="*/ 342741264 w 246"/>
                    <a:gd name="T71" fmla="*/ 393144380 h 510"/>
                    <a:gd name="T72" fmla="*/ 367942820 w 246"/>
                    <a:gd name="T73" fmla="*/ 312499399 h 510"/>
                    <a:gd name="T74" fmla="*/ 393144377 w 246"/>
                    <a:gd name="T75" fmla="*/ 241935041 h 510"/>
                    <a:gd name="T76" fmla="*/ 418346032 w 246"/>
                    <a:gd name="T77" fmla="*/ 181451256 h 510"/>
                    <a:gd name="T78" fmla="*/ 443547588 w 246"/>
                    <a:gd name="T79" fmla="*/ 136088455 h 510"/>
                    <a:gd name="T80" fmla="*/ 468749145 w 246"/>
                    <a:gd name="T81" fmla="*/ 95765939 h 510"/>
                    <a:gd name="T82" fmla="*/ 488910390 w 246"/>
                    <a:gd name="T83" fmla="*/ 65524072 h 510"/>
                    <a:gd name="T84" fmla="*/ 514111946 w 246"/>
                    <a:gd name="T85" fmla="*/ 40322503 h 510"/>
                    <a:gd name="T86" fmla="*/ 534273191 w 246"/>
                    <a:gd name="T87" fmla="*/ 25201563 h 510"/>
                    <a:gd name="T88" fmla="*/ 554434436 w 246"/>
                    <a:gd name="T89" fmla="*/ 15120940 h 510"/>
                    <a:gd name="T90" fmla="*/ 589716615 w 246"/>
                    <a:gd name="T91" fmla="*/ 5040313 h 510"/>
                    <a:gd name="T92" fmla="*/ 609877860 w 246"/>
                    <a:gd name="T93" fmla="*/ 0 h 510"/>
                    <a:gd name="T94" fmla="*/ 619958482 w 246"/>
                    <a:gd name="T95" fmla="*/ 5040313 h 510"/>
                    <a:gd name="T96" fmla="*/ 619958482 w 246"/>
                    <a:gd name="T97" fmla="*/ 5040313 h 51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46"/>
                    <a:gd name="T148" fmla="*/ 0 h 510"/>
                    <a:gd name="T149" fmla="*/ 246 w 246"/>
                    <a:gd name="T150" fmla="*/ 510 h 51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46" h="510">
                      <a:moveTo>
                        <a:pt x="246" y="2"/>
                      </a:moveTo>
                      <a:lnTo>
                        <a:pt x="246" y="2"/>
                      </a:lnTo>
                      <a:lnTo>
                        <a:pt x="242" y="26"/>
                      </a:lnTo>
                      <a:lnTo>
                        <a:pt x="232" y="88"/>
                      </a:lnTo>
                      <a:lnTo>
                        <a:pt x="228" y="128"/>
                      </a:lnTo>
                      <a:lnTo>
                        <a:pt x="224" y="170"/>
                      </a:lnTo>
                      <a:lnTo>
                        <a:pt x="220" y="214"/>
                      </a:lnTo>
                      <a:lnTo>
                        <a:pt x="220" y="258"/>
                      </a:lnTo>
                      <a:lnTo>
                        <a:pt x="222" y="336"/>
                      </a:lnTo>
                      <a:lnTo>
                        <a:pt x="220" y="368"/>
                      </a:lnTo>
                      <a:lnTo>
                        <a:pt x="218" y="396"/>
                      </a:lnTo>
                      <a:lnTo>
                        <a:pt x="212" y="422"/>
                      </a:lnTo>
                      <a:lnTo>
                        <a:pt x="202" y="450"/>
                      </a:lnTo>
                      <a:lnTo>
                        <a:pt x="188" y="478"/>
                      </a:lnTo>
                      <a:lnTo>
                        <a:pt x="168" y="510"/>
                      </a:lnTo>
                      <a:lnTo>
                        <a:pt x="102" y="462"/>
                      </a:lnTo>
                      <a:lnTo>
                        <a:pt x="46" y="424"/>
                      </a:lnTo>
                      <a:lnTo>
                        <a:pt x="0" y="394"/>
                      </a:lnTo>
                      <a:lnTo>
                        <a:pt x="4" y="394"/>
                      </a:lnTo>
                      <a:lnTo>
                        <a:pt x="14" y="394"/>
                      </a:lnTo>
                      <a:lnTo>
                        <a:pt x="28" y="388"/>
                      </a:lnTo>
                      <a:lnTo>
                        <a:pt x="36" y="382"/>
                      </a:lnTo>
                      <a:lnTo>
                        <a:pt x="46" y="374"/>
                      </a:lnTo>
                      <a:lnTo>
                        <a:pt x="56" y="364"/>
                      </a:lnTo>
                      <a:lnTo>
                        <a:pt x="66" y="352"/>
                      </a:lnTo>
                      <a:lnTo>
                        <a:pt x="76" y="336"/>
                      </a:lnTo>
                      <a:lnTo>
                        <a:pt x="86" y="316"/>
                      </a:lnTo>
                      <a:lnTo>
                        <a:pt x="96" y="292"/>
                      </a:lnTo>
                      <a:lnTo>
                        <a:pt x="108" y="264"/>
                      </a:lnTo>
                      <a:lnTo>
                        <a:pt x="116" y="230"/>
                      </a:lnTo>
                      <a:lnTo>
                        <a:pt x="126" y="194"/>
                      </a:lnTo>
                      <a:lnTo>
                        <a:pt x="136" y="156"/>
                      </a:lnTo>
                      <a:lnTo>
                        <a:pt x="146" y="124"/>
                      </a:lnTo>
                      <a:lnTo>
                        <a:pt x="156" y="96"/>
                      </a:lnTo>
                      <a:lnTo>
                        <a:pt x="166" y="72"/>
                      </a:lnTo>
                      <a:lnTo>
                        <a:pt x="176" y="54"/>
                      </a:lnTo>
                      <a:lnTo>
                        <a:pt x="186" y="38"/>
                      </a:lnTo>
                      <a:lnTo>
                        <a:pt x="194" y="26"/>
                      </a:lnTo>
                      <a:lnTo>
                        <a:pt x="204" y="16"/>
                      </a:lnTo>
                      <a:lnTo>
                        <a:pt x="212" y="10"/>
                      </a:lnTo>
                      <a:lnTo>
                        <a:pt x="220" y="6"/>
                      </a:lnTo>
                      <a:lnTo>
                        <a:pt x="234" y="2"/>
                      </a:lnTo>
                      <a:lnTo>
                        <a:pt x="242" y="0"/>
                      </a:lnTo>
                      <a:lnTo>
                        <a:pt x="246" y="2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" name="Freeform 46"/>
                <p:cNvSpPr>
                  <a:spLocks/>
                </p:cNvSpPr>
                <p:nvPr/>
              </p:nvSpPr>
              <p:spPr bwMode="auto">
                <a:xfrm>
                  <a:off x="3994150" y="2889250"/>
                  <a:ext cx="342900" cy="806450"/>
                </a:xfrm>
                <a:custGeom>
                  <a:avLst/>
                  <a:gdLst>
                    <a:gd name="T0" fmla="*/ 236894720 w 216"/>
                    <a:gd name="T1" fmla="*/ 378023446 h 508"/>
                    <a:gd name="T2" fmla="*/ 236894720 w 216"/>
                    <a:gd name="T3" fmla="*/ 378023446 h 508"/>
                    <a:gd name="T4" fmla="*/ 231854409 w 216"/>
                    <a:gd name="T5" fmla="*/ 453628214 h 508"/>
                    <a:gd name="T6" fmla="*/ 226814098 w 216"/>
                    <a:gd name="T7" fmla="*/ 539313506 h 508"/>
                    <a:gd name="T8" fmla="*/ 211693164 w 216"/>
                    <a:gd name="T9" fmla="*/ 645160043 h 508"/>
                    <a:gd name="T10" fmla="*/ 196572182 w 216"/>
                    <a:gd name="T11" fmla="*/ 700603468 h 508"/>
                    <a:gd name="T12" fmla="*/ 181451248 w 216"/>
                    <a:gd name="T13" fmla="*/ 756046892 h 508"/>
                    <a:gd name="T14" fmla="*/ 166330315 w 216"/>
                    <a:gd name="T15" fmla="*/ 811490316 h 508"/>
                    <a:gd name="T16" fmla="*/ 141128760 w 216"/>
                    <a:gd name="T17" fmla="*/ 866933939 h 508"/>
                    <a:gd name="T18" fmla="*/ 110886893 w 216"/>
                    <a:gd name="T19" fmla="*/ 922377363 h 508"/>
                    <a:gd name="T20" fmla="*/ 80645002 w 216"/>
                    <a:gd name="T21" fmla="*/ 972780476 h 508"/>
                    <a:gd name="T22" fmla="*/ 40322501 w 216"/>
                    <a:gd name="T23" fmla="*/ 1018143277 h 508"/>
                    <a:gd name="T24" fmla="*/ 0 w 216"/>
                    <a:gd name="T25" fmla="*/ 1058465768 h 508"/>
                    <a:gd name="T26" fmla="*/ 327620319 w 216"/>
                    <a:gd name="T27" fmla="*/ 1280239464 h 508"/>
                    <a:gd name="T28" fmla="*/ 327620319 w 216"/>
                    <a:gd name="T29" fmla="*/ 1280239464 h 508"/>
                    <a:gd name="T30" fmla="*/ 347781563 w 216"/>
                    <a:gd name="T31" fmla="*/ 1244957285 h 508"/>
                    <a:gd name="T32" fmla="*/ 362902497 w 216"/>
                    <a:gd name="T33" fmla="*/ 1204634795 h 508"/>
                    <a:gd name="T34" fmla="*/ 383063741 w 216"/>
                    <a:gd name="T35" fmla="*/ 1144151059 h 508"/>
                    <a:gd name="T36" fmla="*/ 408265296 w 216"/>
                    <a:gd name="T37" fmla="*/ 1063506079 h 508"/>
                    <a:gd name="T38" fmla="*/ 423386329 w 216"/>
                    <a:gd name="T39" fmla="*/ 967740164 h 508"/>
                    <a:gd name="T40" fmla="*/ 433466951 w 216"/>
                    <a:gd name="T41" fmla="*/ 846772693 h 508"/>
                    <a:gd name="T42" fmla="*/ 438507262 w 216"/>
                    <a:gd name="T43" fmla="*/ 705643779 h 508"/>
                    <a:gd name="T44" fmla="*/ 438507262 w 216"/>
                    <a:gd name="T45" fmla="*/ 705643779 h 508"/>
                    <a:gd name="T46" fmla="*/ 443547573 w 216"/>
                    <a:gd name="T47" fmla="*/ 564515063 h 508"/>
                    <a:gd name="T48" fmla="*/ 453628195 w 216"/>
                    <a:gd name="T49" fmla="*/ 433466969 h 508"/>
                    <a:gd name="T50" fmla="*/ 468749128 w 216"/>
                    <a:gd name="T51" fmla="*/ 317539710 h 508"/>
                    <a:gd name="T52" fmla="*/ 488910373 w 216"/>
                    <a:gd name="T53" fmla="*/ 221773796 h 508"/>
                    <a:gd name="T54" fmla="*/ 509071617 w 216"/>
                    <a:gd name="T55" fmla="*/ 146169077 h 508"/>
                    <a:gd name="T56" fmla="*/ 529232861 w 216"/>
                    <a:gd name="T57" fmla="*/ 85685317 h 508"/>
                    <a:gd name="T58" fmla="*/ 544353795 w 216"/>
                    <a:gd name="T59" fmla="*/ 40322503 h 508"/>
                    <a:gd name="T60" fmla="*/ 544353795 w 216"/>
                    <a:gd name="T61" fmla="*/ 40322503 h 508"/>
                    <a:gd name="T62" fmla="*/ 534273172 w 216"/>
                    <a:gd name="T63" fmla="*/ 30241880 h 508"/>
                    <a:gd name="T64" fmla="*/ 504031306 w 216"/>
                    <a:gd name="T65" fmla="*/ 15120940 h 508"/>
                    <a:gd name="T66" fmla="*/ 483870062 w 216"/>
                    <a:gd name="T67" fmla="*/ 10080626 h 508"/>
                    <a:gd name="T68" fmla="*/ 458668506 w 216"/>
                    <a:gd name="T69" fmla="*/ 5040313 h 508"/>
                    <a:gd name="T70" fmla="*/ 433466951 w 216"/>
                    <a:gd name="T71" fmla="*/ 0 h 508"/>
                    <a:gd name="T72" fmla="*/ 408265296 w 216"/>
                    <a:gd name="T73" fmla="*/ 5040313 h 508"/>
                    <a:gd name="T74" fmla="*/ 383063741 w 216"/>
                    <a:gd name="T75" fmla="*/ 15120940 h 508"/>
                    <a:gd name="T76" fmla="*/ 352821875 w 216"/>
                    <a:gd name="T77" fmla="*/ 35282191 h 508"/>
                    <a:gd name="T78" fmla="*/ 327620319 w 216"/>
                    <a:gd name="T79" fmla="*/ 60483760 h 508"/>
                    <a:gd name="T80" fmla="*/ 302418764 w 216"/>
                    <a:gd name="T81" fmla="*/ 95765939 h 508"/>
                    <a:gd name="T82" fmla="*/ 282257519 w 216"/>
                    <a:gd name="T83" fmla="*/ 146169077 h 508"/>
                    <a:gd name="T84" fmla="*/ 262096275 w 216"/>
                    <a:gd name="T85" fmla="*/ 206652812 h 508"/>
                    <a:gd name="T86" fmla="*/ 246975342 w 216"/>
                    <a:gd name="T87" fmla="*/ 282257531 h 508"/>
                    <a:gd name="T88" fmla="*/ 236894720 w 216"/>
                    <a:gd name="T89" fmla="*/ 378023446 h 508"/>
                    <a:gd name="T90" fmla="*/ 236894720 w 216"/>
                    <a:gd name="T91" fmla="*/ 378023446 h 5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16"/>
                    <a:gd name="T139" fmla="*/ 0 h 508"/>
                    <a:gd name="T140" fmla="*/ 216 w 216"/>
                    <a:gd name="T141" fmla="*/ 508 h 5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16" h="508">
                      <a:moveTo>
                        <a:pt x="94" y="150"/>
                      </a:moveTo>
                      <a:lnTo>
                        <a:pt x="94" y="150"/>
                      </a:lnTo>
                      <a:lnTo>
                        <a:pt x="92" y="180"/>
                      </a:lnTo>
                      <a:lnTo>
                        <a:pt x="90" y="214"/>
                      </a:lnTo>
                      <a:lnTo>
                        <a:pt x="84" y="256"/>
                      </a:lnTo>
                      <a:lnTo>
                        <a:pt x="78" y="278"/>
                      </a:lnTo>
                      <a:lnTo>
                        <a:pt x="72" y="300"/>
                      </a:lnTo>
                      <a:lnTo>
                        <a:pt x="66" y="322"/>
                      </a:lnTo>
                      <a:lnTo>
                        <a:pt x="56" y="344"/>
                      </a:lnTo>
                      <a:lnTo>
                        <a:pt x="44" y="366"/>
                      </a:lnTo>
                      <a:lnTo>
                        <a:pt x="32" y="386"/>
                      </a:lnTo>
                      <a:lnTo>
                        <a:pt x="16" y="404"/>
                      </a:lnTo>
                      <a:lnTo>
                        <a:pt x="0" y="420"/>
                      </a:lnTo>
                      <a:lnTo>
                        <a:pt x="130" y="508"/>
                      </a:lnTo>
                      <a:lnTo>
                        <a:pt x="138" y="494"/>
                      </a:lnTo>
                      <a:lnTo>
                        <a:pt x="144" y="478"/>
                      </a:lnTo>
                      <a:lnTo>
                        <a:pt x="152" y="454"/>
                      </a:lnTo>
                      <a:lnTo>
                        <a:pt x="162" y="422"/>
                      </a:lnTo>
                      <a:lnTo>
                        <a:pt x="168" y="384"/>
                      </a:lnTo>
                      <a:lnTo>
                        <a:pt x="172" y="336"/>
                      </a:lnTo>
                      <a:lnTo>
                        <a:pt x="174" y="280"/>
                      </a:lnTo>
                      <a:lnTo>
                        <a:pt x="176" y="224"/>
                      </a:lnTo>
                      <a:lnTo>
                        <a:pt x="180" y="172"/>
                      </a:lnTo>
                      <a:lnTo>
                        <a:pt x="186" y="126"/>
                      </a:lnTo>
                      <a:lnTo>
                        <a:pt x="194" y="88"/>
                      </a:lnTo>
                      <a:lnTo>
                        <a:pt x="202" y="58"/>
                      </a:lnTo>
                      <a:lnTo>
                        <a:pt x="210" y="34"/>
                      </a:lnTo>
                      <a:lnTo>
                        <a:pt x="216" y="16"/>
                      </a:lnTo>
                      <a:lnTo>
                        <a:pt x="212" y="12"/>
                      </a:lnTo>
                      <a:lnTo>
                        <a:pt x="200" y="6"/>
                      </a:lnTo>
                      <a:lnTo>
                        <a:pt x="192" y="4"/>
                      </a:lnTo>
                      <a:lnTo>
                        <a:pt x="182" y="2"/>
                      </a:lnTo>
                      <a:lnTo>
                        <a:pt x="172" y="0"/>
                      </a:lnTo>
                      <a:lnTo>
                        <a:pt x="162" y="2"/>
                      </a:lnTo>
                      <a:lnTo>
                        <a:pt x="152" y="6"/>
                      </a:lnTo>
                      <a:lnTo>
                        <a:pt x="140" y="14"/>
                      </a:lnTo>
                      <a:lnTo>
                        <a:pt x="130" y="24"/>
                      </a:lnTo>
                      <a:lnTo>
                        <a:pt x="120" y="38"/>
                      </a:lnTo>
                      <a:lnTo>
                        <a:pt x="112" y="58"/>
                      </a:lnTo>
                      <a:lnTo>
                        <a:pt x="104" y="82"/>
                      </a:lnTo>
                      <a:lnTo>
                        <a:pt x="98" y="112"/>
                      </a:lnTo>
                      <a:lnTo>
                        <a:pt x="94" y="150"/>
                      </a:lnTo>
                      <a:close/>
                    </a:path>
                  </a:pathLst>
                </a:custGeom>
                <a:solidFill>
                  <a:srgbClr val="EF44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7" name="Freeform 47"/>
                <p:cNvSpPr>
                  <a:spLocks/>
                </p:cNvSpPr>
                <p:nvPr/>
              </p:nvSpPr>
              <p:spPr bwMode="auto">
                <a:xfrm>
                  <a:off x="5127625" y="2924175"/>
                  <a:ext cx="387350" cy="806450"/>
                </a:xfrm>
                <a:custGeom>
                  <a:avLst/>
                  <a:gdLst>
                    <a:gd name="T0" fmla="*/ 0 w 244"/>
                    <a:gd name="T1" fmla="*/ 0 h 508"/>
                    <a:gd name="T2" fmla="*/ 0 w 244"/>
                    <a:gd name="T3" fmla="*/ 0 h 508"/>
                    <a:gd name="T4" fmla="*/ 10080626 w 244"/>
                    <a:gd name="T5" fmla="*/ 60483760 h 508"/>
                    <a:gd name="T6" fmla="*/ 35282191 w 244"/>
                    <a:gd name="T7" fmla="*/ 216733485 h 508"/>
                    <a:gd name="T8" fmla="*/ 45362814 w 244"/>
                    <a:gd name="T9" fmla="*/ 317539710 h 508"/>
                    <a:gd name="T10" fmla="*/ 55443448 w 244"/>
                    <a:gd name="T11" fmla="*/ 428426658 h 508"/>
                    <a:gd name="T12" fmla="*/ 60483760 w 244"/>
                    <a:gd name="T13" fmla="*/ 539313506 h 508"/>
                    <a:gd name="T14" fmla="*/ 60483760 w 244"/>
                    <a:gd name="T15" fmla="*/ 645160043 h 508"/>
                    <a:gd name="T16" fmla="*/ 60483760 w 244"/>
                    <a:gd name="T17" fmla="*/ 645160043 h 508"/>
                    <a:gd name="T18" fmla="*/ 60483760 w 244"/>
                    <a:gd name="T19" fmla="*/ 841732382 h 508"/>
                    <a:gd name="T20" fmla="*/ 60483760 w 244"/>
                    <a:gd name="T21" fmla="*/ 922377363 h 508"/>
                    <a:gd name="T22" fmla="*/ 70564382 w 244"/>
                    <a:gd name="T23" fmla="*/ 992941721 h 508"/>
                    <a:gd name="T24" fmla="*/ 85685316 w 244"/>
                    <a:gd name="T25" fmla="*/ 1063506079 h 508"/>
                    <a:gd name="T26" fmla="*/ 110886897 w 244"/>
                    <a:gd name="T27" fmla="*/ 1129030126 h 508"/>
                    <a:gd name="T28" fmla="*/ 146169076 w 244"/>
                    <a:gd name="T29" fmla="*/ 1199594484 h 508"/>
                    <a:gd name="T30" fmla="*/ 191531877 w 244"/>
                    <a:gd name="T31" fmla="*/ 1280239464 h 508"/>
                    <a:gd name="T32" fmla="*/ 191531877 w 244"/>
                    <a:gd name="T33" fmla="*/ 1280239464 h 508"/>
                    <a:gd name="T34" fmla="*/ 362902508 w 244"/>
                    <a:gd name="T35" fmla="*/ 1159271993 h 508"/>
                    <a:gd name="T36" fmla="*/ 504031322 w 244"/>
                    <a:gd name="T37" fmla="*/ 1063506079 h 508"/>
                    <a:gd name="T38" fmla="*/ 614918170 w 244"/>
                    <a:gd name="T39" fmla="*/ 992941721 h 508"/>
                    <a:gd name="T40" fmla="*/ 614918170 w 244"/>
                    <a:gd name="T41" fmla="*/ 992941721 h 508"/>
                    <a:gd name="T42" fmla="*/ 609877858 w 244"/>
                    <a:gd name="T43" fmla="*/ 992941721 h 508"/>
                    <a:gd name="T44" fmla="*/ 584676302 w 244"/>
                    <a:gd name="T45" fmla="*/ 987901409 h 508"/>
                    <a:gd name="T46" fmla="*/ 554434435 w 244"/>
                    <a:gd name="T47" fmla="*/ 972780476 h 508"/>
                    <a:gd name="T48" fmla="*/ 534273190 w 244"/>
                    <a:gd name="T49" fmla="*/ 957659542 h 508"/>
                    <a:gd name="T50" fmla="*/ 514111945 w 244"/>
                    <a:gd name="T51" fmla="*/ 942538608 h 508"/>
                    <a:gd name="T52" fmla="*/ 488910389 w 244"/>
                    <a:gd name="T53" fmla="*/ 912296740 h 508"/>
                    <a:gd name="T54" fmla="*/ 468749144 w 244"/>
                    <a:gd name="T55" fmla="*/ 882054872 h 508"/>
                    <a:gd name="T56" fmla="*/ 443547587 w 244"/>
                    <a:gd name="T57" fmla="*/ 841732382 h 508"/>
                    <a:gd name="T58" fmla="*/ 418346031 w 244"/>
                    <a:gd name="T59" fmla="*/ 791329071 h 508"/>
                    <a:gd name="T60" fmla="*/ 393144376 w 244"/>
                    <a:gd name="T61" fmla="*/ 730845335 h 508"/>
                    <a:gd name="T62" fmla="*/ 367942820 w 244"/>
                    <a:gd name="T63" fmla="*/ 660280977 h 508"/>
                    <a:gd name="T64" fmla="*/ 342741263 w 244"/>
                    <a:gd name="T65" fmla="*/ 579635997 h 508"/>
                    <a:gd name="T66" fmla="*/ 317539707 w 244"/>
                    <a:gd name="T67" fmla="*/ 483870082 h 508"/>
                    <a:gd name="T68" fmla="*/ 317539707 w 244"/>
                    <a:gd name="T69" fmla="*/ 483870082 h 508"/>
                    <a:gd name="T70" fmla="*/ 297378462 w 244"/>
                    <a:gd name="T71" fmla="*/ 388104068 h 508"/>
                    <a:gd name="T72" fmla="*/ 272176906 w 244"/>
                    <a:gd name="T73" fmla="*/ 307459088 h 508"/>
                    <a:gd name="T74" fmla="*/ 246975350 w 244"/>
                    <a:gd name="T75" fmla="*/ 236894730 h 508"/>
                    <a:gd name="T76" fmla="*/ 221773794 w 244"/>
                    <a:gd name="T77" fmla="*/ 181451256 h 508"/>
                    <a:gd name="T78" fmla="*/ 191531877 w 244"/>
                    <a:gd name="T79" fmla="*/ 131048143 h 508"/>
                    <a:gd name="T80" fmla="*/ 166330321 w 244"/>
                    <a:gd name="T81" fmla="*/ 90725628 h 508"/>
                    <a:gd name="T82" fmla="*/ 141128764 w 244"/>
                    <a:gd name="T83" fmla="*/ 60483760 h 508"/>
                    <a:gd name="T84" fmla="*/ 115927208 w 244"/>
                    <a:gd name="T85" fmla="*/ 40322503 h 508"/>
                    <a:gd name="T86" fmla="*/ 90725627 w 244"/>
                    <a:gd name="T87" fmla="*/ 20161251 h 508"/>
                    <a:gd name="T88" fmla="*/ 70564382 w 244"/>
                    <a:gd name="T89" fmla="*/ 10080626 h 508"/>
                    <a:gd name="T90" fmla="*/ 30241880 w 244"/>
                    <a:gd name="T91" fmla="*/ 0 h 508"/>
                    <a:gd name="T92" fmla="*/ 10080626 w 244"/>
                    <a:gd name="T93" fmla="*/ 0 h 508"/>
                    <a:gd name="T94" fmla="*/ 0 w 244"/>
                    <a:gd name="T95" fmla="*/ 0 h 508"/>
                    <a:gd name="T96" fmla="*/ 0 w 244"/>
                    <a:gd name="T97" fmla="*/ 0 h 50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44"/>
                    <a:gd name="T148" fmla="*/ 0 h 508"/>
                    <a:gd name="T149" fmla="*/ 244 w 244"/>
                    <a:gd name="T150" fmla="*/ 508 h 50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44" h="5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24"/>
                      </a:lnTo>
                      <a:lnTo>
                        <a:pt x="14" y="86"/>
                      </a:lnTo>
                      <a:lnTo>
                        <a:pt x="18" y="126"/>
                      </a:lnTo>
                      <a:lnTo>
                        <a:pt x="22" y="170"/>
                      </a:lnTo>
                      <a:lnTo>
                        <a:pt x="24" y="214"/>
                      </a:lnTo>
                      <a:lnTo>
                        <a:pt x="24" y="256"/>
                      </a:lnTo>
                      <a:lnTo>
                        <a:pt x="24" y="334"/>
                      </a:lnTo>
                      <a:lnTo>
                        <a:pt x="24" y="366"/>
                      </a:lnTo>
                      <a:lnTo>
                        <a:pt x="28" y="394"/>
                      </a:lnTo>
                      <a:lnTo>
                        <a:pt x="34" y="422"/>
                      </a:lnTo>
                      <a:lnTo>
                        <a:pt x="44" y="448"/>
                      </a:lnTo>
                      <a:lnTo>
                        <a:pt x="58" y="476"/>
                      </a:lnTo>
                      <a:lnTo>
                        <a:pt x="76" y="508"/>
                      </a:lnTo>
                      <a:lnTo>
                        <a:pt x="144" y="460"/>
                      </a:lnTo>
                      <a:lnTo>
                        <a:pt x="200" y="422"/>
                      </a:lnTo>
                      <a:lnTo>
                        <a:pt x="244" y="394"/>
                      </a:lnTo>
                      <a:lnTo>
                        <a:pt x="242" y="394"/>
                      </a:lnTo>
                      <a:lnTo>
                        <a:pt x="232" y="392"/>
                      </a:lnTo>
                      <a:lnTo>
                        <a:pt x="220" y="386"/>
                      </a:lnTo>
                      <a:lnTo>
                        <a:pt x="212" y="380"/>
                      </a:lnTo>
                      <a:lnTo>
                        <a:pt x="204" y="374"/>
                      </a:lnTo>
                      <a:lnTo>
                        <a:pt x="194" y="362"/>
                      </a:lnTo>
                      <a:lnTo>
                        <a:pt x="186" y="350"/>
                      </a:lnTo>
                      <a:lnTo>
                        <a:pt x="176" y="334"/>
                      </a:lnTo>
                      <a:lnTo>
                        <a:pt x="166" y="314"/>
                      </a:lnTo>
                      <a:lnTo>
                        <a:pt x="156" y="290"/>
                      </a:lnTo>
                      <a:lnTo>
                        <a:pt x="146" y="262"/>
                      </a:lnTo>
                      <a:lnTo>
                        <a:pt x="136" y="230"/>
                      </a:lnTo>
                      <a:lnTo>
                        <a:pt x="126" y="192"/>
                      </a:lnTo>
                      <a:lnTo>
                        <a:pt x="118" y="154"/>
                      </a:lnTo>
                      <a:lnTo>
                        <a:pt x="108" y="122"/>
                      </a:lnTo>
                      <a:lnTo>
                        <a:pt x="98" y="94"/>
                      </a:lnTo>
                      <a:lnTo>
                        <a:pt x="88" y="72"/>
                      </a:lnTo>
                      <a:lnTo>
                        <a:pt x="76" y="52"/>
                      </a:lnTo>
                      <a:lnTo>
                        <a:pt x="66" y="36"/>
                      </a:lnTo>
                      <a:lnTo>
                        <a:pt x="56" y="24"/>
                      </a:lnTo>
                      <a:lnTo>
                        <a:pt x="46" y="16"/>
                      </a:lnTo>
                      <a:lnTo>
                        <a:pt x="36" y="8"/>
                      </a:lnTo>
                      <a:lnTo>
                        <a:pt x="28" y="4"/>
                      </a:lnTo>
                      <a:lnTo>
                        <a:pt x="12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8" name="Freeform 48"/>
                <p:cNvSpPr>
                  <a:spLocks/>
                </p:cNvSpPr>
                <p:nvPr/>
              </p:nvSpPr>
              <p:spPr bwMode="auto">
                <a:xfrm>
                  <a:off x="5127625" y="2889250"/>
                  <a:ext cx="333375" cy="806450"/>
                </a:xfrm>
                <a:custGeom>
                  <a:avLst/>
                  <a:gdLst>
                    <a:gd name="T0" fmla="*/ 312499383 w 210"/>
                    <a:gd name="T1" fmla="*/ 378023446 h 508"/>
                    <a:gd name="T2" fmla="*/ 312499383 w 210"/>
                    <a:gd name="T3" fmla="*/ 378023446 h 508"/>
                    <a:gd name="T4" fmla="*/ 312499383 w 210"/>
                    <a:gd name="T5" fmla="*/ 458668526 h 508"/>
                    <a:gd name="T6" fmla="*/ 317539694 w 210"/>
                    <a:gd name="T7" fmla="*/ 544353818 h 508"/>
                    <a:gd name="T8" fmla="*/ 327620316 w 210"/>
                    <a:gd name="T9" fmla="*/ 645160043 h 508"/>
                    <a:gd name="T10" fmla="*/ 337700939 w 210"/>
                    <a:gd name="T11" fmla="*/ 700603468 h 508"/>
                    <a:gd name="T12" fmla="*/ 352821872 w 210"/>
                    <a:gd name="T13" fmla="*/ 756046892 h 508"/>
                    <a:gd name="T14" fmla="*/ 367942805 w 210"/>
                    <a:gd name="T15" fmla="*/ 811490316 h 508"/>
                    <a:gd name="T16" fmla="*/ 388104049 w 210"/>
                    <a:gd name="T17" fmla="*/ 866933939 h 508"/>
                    <a:gd name="T18" fmla="*/ 418346014 w 210"/>
                    <a:gd name="T19" fmla="*/ 922377363 h 508"/>
                    <a:gd name="T20" fmla="*/ 448587881 w 210"/>
                    <a:gd name="T21" fmla="*/ 972780476 h 508"/>
                    <a:gd name="T22" fmla="*/ 483870058 w 210"/>
                    <a:gd name="T23" fmla="*/ 1018143277 h 508"/>
                    <a:gd name="T24" fmla="*/ 529232857 w 210"/>
                    <a:gd name="T25" fmla="*/ 1058465768 h 508"/>
                    <a:gd name="T26" fmla="*/ 201612491 w 210"/>
                    <a:gd name="T27" fmla="*/ 1280239464 h 508"/>
                    <a:gd name="T28" fmla="*/ 201612491 w 210"/>
                    <a:gd name="T29" fmla="*/ 1280239464 h 508"/>
                    <a:gd name="T30" fmla="*/ 181451247 w 210"/>
                    <a:gd name="T31" fmla="*/ 1244957285 h 508"/>
                    <a:gd name="T32" fmla="*/ 161290003 w 210"/>
                    <a:gd name="T33" fmla="*/ 1204634795 h 508"/>
                    <a:gd name="T34" fmla="*/ 141128759 w 210"/>
                    <a:gd name="T35" fmla="*/ 1144151059 h 508"/>
                    <a:gd name="T36" fmla="*/ 120967514 w 210"/>
                    <a:gd name="T37" fmla="*/ 1068546390 h 508"/>
                    <a:gd name="T38" fmla="*/ 105846581 w 210"/>
                    <a:gd name="T39" fmla="*/ 967740164 h 508"/>
                    <a:gd name="T40" fmla="*/ 90725623 w 210"/>
                    <a:gd name="T41" fmla="*/ 846772693 h 508"/>
                    <a:gd name="T42" fmla="*/ 90725623 w 210"/>
                    <a:gd name="T43" fmla="*/ 710684090 h 508"/>
                    <a:gd name="T44" fmla="*/ 90725623 w 210"/>
                    <a:gd name="T45" fmla="*/ 710684090 h 508"/>
                    <a:gd name="T46" fmla="*/ 85685312 w 210"/>
                    <a:gd name="T47" fmla="*/ 564515063 h 508"/>
                    <a:gd name="T48" fmla="*/ 75604690 w 210"/>
                    <a:gd name="T49" fmla="*/ 433466969 h 508"/>
                    <a:gd name="T50" fmla="*/ 65524068 w 210"/>
                    <a:gd name="T51" fmla="*/ 317539710 h 508"/>
                    <a:gd name="T52" fmla="*/ 45362812 w 210"/>
                    <a:gd name="T53" fmla="*/ 216733485 h 508"/>
                    <a:gd name="T54" fmla="*/ 30241879 w 210"/>
                    <a:gd name="T55" fmla="*/ 141128766 h 508"/>
                    <a:gd name="T56" fmla="*/ 15120939 w 210"/>
                    <a:gd name="T57" fmla="*/ 80645005 h 508"/>
                    <a:gd name="T58" fmla="*/ 0 w 210"/>
                    <a:gd name="T59" fmla="*/ 30241880 h 508"/>
                    <a:gd name="T60" fmla="*/ 0 w 210"/>
                    <a:gd name="T61" fmla="*/ 30241880 h 508"/>
                    <a:gd name="T62" fmla="*/ 10080625 w 210"/>
                    <a:gd name="T63" fmla="*/ 25201563 h 508"/>
                    <a:gd name="T64" fmla="*/ 40322501 w 210"/>
                    <a:gd name="T65" fmla="*/ 10080626 h 508"/>
                    <a:gd name="T66" fmla="*/ 60483757 w 210"/>
                    <a:gd name="T67" fmla="*/ 5040313 h 508"/>
                    <a:gd name="T68" fmla="*/ 85685312 w 210"/>
                    <a:gd name="T69" fmla="*/ 0 h 508"/>
                    <a:gd name="T70" fmla="*/ 110886892 w 210"/>
                    <a:gd name="T71" fmla="*/ 0 h 508"/>
                    <a:gd name="T72" fmla="*/ 136088448 w 210"/>
                    <a:gd name="T73" fmla="*/ 0 h 508"/>
                    <a:gd name="T74" fmla="*/ 166330314 w 210"/>
                    <a:gd name="T75" fmla="*/ 15120940 h 508"/>
                    <a:gd name="T76" fmla="*/ 191531869 w 210"/>
                    <a:gd name="T77" fmla="*/ 30241880 h 508"/>
                    <a:gd name="T78" fmla="*/ 216733474 w 210"/>
                    <a:gd name="T79" fmla="*/ 60483760 h 508"/>
                    <a:gd name="T80" fmla="*/ 241935029 w 210"/>
                    <a:gd name="T81" fmla="*/ 95765939 h 508"/>
                    <a:gd name="T82" fmla="*/ 267136584 w 210"/>
                    <a:gd name="T83" fmla="*/ 146169077 h 508"/>
                    <a:gd name="T84" fmla="*/ 287297828 w 210"/>
                    <a:gd name="T85" fmla="*/ 206652812 h 508"/>
                    <a:gd name="T86" fmla="*/ 302418761 w 210"/>
                    <a:gd name="T87" fmla="*/ 287297843 h 508"/>
                    <a:gd name="T88" fmla="*/ 312499383 w 210"/>
                    <a:gd name="T89" fmla="*/ 378023446 h 508"/>
                    <a:gd name="T90" fmla="*/ 312499383 w 210"/>
                    <a:gd name="T91" fmla="*/ 378023446 h 5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10"/>
                    <a:gd name="T139" fmla="*/ 0 h 508"/>
                    <a:gd name="T140" fmla="*/ 210 w 210"/>
                    <a:gd name="T141" fmla="*/ 508 h 5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10" h="508">
                      <a:moveTo>
                        <a:pt x="124" y="150"/>
                      </a:moveTo>
                      <a:lnTo>
                        <a:pt x="124" y="150"/>
                      </a:lnTo>
                      <a:lnTo>
                        <a:pt x="124" y="182"/>
                      </a:lnTo>
                      <a:lnTo>
                        <a:pt x="126" y="216"/>
                      </a:lnTo>
                      <a:lnTo>
                        <a:pt x="130" y="256"/>
                      </a:lnTo>
                      <a:lnTo>
                        <a:pt x="134" y="278"/>
                      </a:lnTo>
                      <a:lnTo>
                        <a:pt x="140" y="300"/>
                      </a:lnTo>
                      <a:lnTo>
                        <a:pt x="146" y="322"/>
                      </a:lnTo>
                      <a:lnTo>
                        <a:pt x="154" y="344"/>
                      </a:lnTo>
                      <a:lnTo>
                        <a:pt x="166" y="366"/>
                      </a:lnTo>
                      <a:lnTo>
                        <a:pt x="178" y="386"/>
                      </a:lnTo>
                      <a:lnTo>
                        <a:pt x="192" y="404"/>
                      </a:lnTo>
                      <a:lnTo>
                        <a:pt x="210" y="420"/>
                      </a:lnTo>
                      <a:lnTo>
                        <a:pt x="80" y="508"/>
                      </a:lnTo>
                      <a:lnTo>
                        <a:pt x="72" y="494"/>
                      </a:lnTo>
                      <a:lnTo>
                        <a:pt x="64" y="478"/>
                      </a:lnTo>
                      <a:lnTo>
                        <a:pt x="56" y="454"/>
                      </a:lnTo>
                      <a:lnTo>
                        <a:pt x="48" y="424"/>
                      </a:lnTo>
                      <a:lnTo>
                        <a:pt x="42" y="384"/>
                      </a:lnTo>
                      <a:lnTo>
                        <a:pt x="36" y="336"/>
                      </a:lnTo>
                      <a:lnTo>
                        <a:pt x="36" y="282"/>
                      </a:lnTo>
                      <a:lnTo>
                        <a:pt x="34" y="224"/>
                      </a:lnTo>
                      <a:lnTo>
                        <a:pt x="30" y="172"/>
                      </a:lnTo>
                      <a:lnTo>
                        <a:pt x="26" y="126"/>
                      </a:lnTo>
                      <a:lnTo>
                        <a:pt x="18" y="86"/>
                      </a:lnTo>
                      <a:lnTo>
                        <a:pt x="12" y="56"/>
                      </a:lnTo>
                      <a:lnTo>
                        <a:pt x="6" y="32"/>
                      </a:lnTo>
                      <a:lnTo>
                        <a:pt x="0" y="12"/>
                      </a:lnTo>
                      <a:lnTo>
                        <a:pt x="4" y="10"/>
                      </a:lnTo>
                      <a:lnTo>
                        <a:pt x="16" y="4"/>
                      </a:lnTo>
                      <a:lnTo>
                        <a:pt x="24" y="2"/>
                      </a:lnTo>
                      <a:lnTo>
                        <a:pt x="3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6" y="6"/>
                      </a:lnTo>
                      <a:lnTo>
                        <a:pt x="76" y="12"/>
                      </a:lnTo>
                      <a:lnTo>
                        <a:pt x="86" y="24"/>
                      </a:lnTo>
                      <a:lnTo>
                        <a:pt x="96" y="38"/>
                      </a:lnTo>
                      <a:lnTo>
                        <a:pt x="106" y="58"/>
                      </a:lnTo>
                      <a:lnTo>
                        <a:pt x="114" y="82"/>
                      </a:lnTo>
                      <a:lnTo>
                        <a:pt x="120" y="114"/>
                      </a:lnTo>
                      <a:lnTo>
                        <a:pt x="124" y="150"/>
                      </a:lnTo>
                      <a:close/>
                    </a:path>
                  </a:pathLst>
                </a:custGeom>
                <a:solidFill>
                  <a:srgbClr val="EF44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9" name="Freeform 49"/>
                <p:cNvSpPr>
                  <a:spLocks/>
                </p:cNvSpPr>
                <p:nvPr/>
              </p:nvSpPr>
              <p:spPr bwMode="auto">
                <a:xfrm>
                  <a:off x="4079875" y="2879725"/>
                  <a:ext cx="209550" cy="381000"/>
                </a:xfrm>
                <a:custGeom>
                  <a:avLst/>
                  <a:gdLst>
                    <a:gd name="T0" fmla="*/ 317539640 w 132"/>
                    <a:gd name="T1" fmla="*/ 252015660 h 240"/>
                    <a:gd name="T2" fmla="*/ 277217159 w 132"/>
                    <a:gd name="T3" fmla="*/ 408265308 h 240"/>
                    <a:gd name="T4" fmla="*/ 272176848 w 132"/>
                    <a:gd name="T5" fmla="*/ 483870075 h 240"/>
                    <a:gd name="T6" fmla="*/ 252015608 w 132"/>
                    <a:gd name="T7" fmla="*/ 383063752 h 240"/>
                    <a:gd name="T8" fmla="*/ 246975298 w 132"/>
                    <a:gd name="T9" fmla="*/ 337700951 h 240"/>
                    <a:gd name="T10" fmla="*/ 231854367 w 132"/>
                    <a:gd name="T11" fmla="*/ 433466963 h 240"/>
                    <a:gd name="T12" fmla="*/ 211693126 w 132"/>
                    <a:gd name="T13" fmla="*/ 524192565 h 240"/>
                    <a:gd name="T14" fmla="*/ 181451216 w 132"/>
                    <a:gd name="T15" fmla="*/ 599797233 h 240"/>
                    <a:gd name="T16" fmla="*/ 171370595 w 132"/>
                    <a:gd name="T17" fmla="*/ 604837545 h 240"/>
                    <a:gd name="T18" fmla="*/ 201612456 w 132"/>
                    <a:gd name="T19" fmla="*/ 388104063 h 240"/>
                    <a:gd name="T20" fmla="*/ 206652767 w 132"/>
                    <a:gd name="T21" fmla="*/ 327620328 h 240"/>
                    <a:gd name="T22" fmla="*/ 201612456 w 132"/>
                    <a:gd name="T23" fmla="*/ 302418772 h 240"/>
                    <a:gd name="T24" fmla="*/ 191531836 w 132"/>
                    <a:gd name="T25" fmla="*/ 302418772 h 240"/>
                    <a:gd name="T26" fmla="*/ 161289975 w 132"/>
                    <a:gd name="T27" fmla="*/ 347781573 h 240"/>
                    <a:gd name="T28" fmla="*/ 151209355 w 132"/>
                    <a:gd name="T29" fmla="*/ 383063752 h 240"/>
                    <a:gd name="T30" fmla="*/ 136088424 w 132"/>
                    <a:gd name="T31" fmla="*/ 423386341 h 240"/>
                    <a:gd name="T32" fmla="*/ 126007804 w 132"/>
                    <a:gd name="T33" fmla="*/ 418346030 h 240"/>
                    <a:gd name="T34" fmla="*/ 126007804 w 132"/>
                    <a:gd name="T35" fmla="*/ 398184685 h 240"/>
                    <a:gd name="T36" fmla="*/ 126007804 w 132"/>
                    <a:gd name="T37" fmla="*/ 277217216 h 240"/>
                    <a:gd name="T38" fmla="*/ 120967494 w 132"/>
                    <a:gd name="T39" fmla="*/ 226814104 h 240"/>
                    <a:gd name="T40" fmla="*/ 115927184 w 132"/>
                    <a:gd name="T41" fmla="*/ 226814104 h 240"/>
                    <a:gd name="T42" fmla="*/ 50403114 w 132"/>
                    <a:gd name="T43" fmla="*/ 388104063 h 240"/>
                    <a:gd name="T44" fmla="*/ 60483747 w 132"/>
                    <a:gd name="T45" fmla="*/ 246975349 h 240"/>
                    <a:gd name="T46" fmla="*/ 65524057 w 132"/>
                    <a:gd name="T47" fmla="*/ 206652810 h 240"/>
                    <a:gd name="T48" fmla="*/ 65524057 w 132"/>
                    <a:gd name="T49" fmla="*/ 201612498 h 240"/>
                    <a:gd name="T50" fmla="*/ 20161247 w 132"/>
                    <a:gd name="T51" fmla="*/ 257055971 h 240"/>
                    <a:gd name="T52" fmla="*/ 0 w 132"/>
                    <a:gd name="T53" fmla="*/ 292338150 h 240"/>
                    <a:gd name="T54" fmla="*/ 5040312 w 132"/>
                    <a:gd name="T55" fmla="*/ 277217216 h 240"/>
                    <a:gd name="T56" fmla="*/ 80644988 w 132"/>
                    <a:gd name="T57" fmla="*/ 80645004 h 240"/>
                    <a:gd name="T58" fmla="*/ 126007804 w 132"/>
                    <a:gd name="T59" fmla="*/ 0 h 240"/>
                    <a:gd name="T60" fmla="*/ 110886873 w 132"/>
                    <a:gd name="T61" fmla="*/ 55443448 h 240"/>
                    <a:gd name="T62" fmla="*/ 95765918 w 132"/>
                    <a:gd name="T63" fmla="*/ 110886896 h 240"/>
                    <a:gd name="T64" fmla="*/ 95765918 w 132"/>
                    <a:gd name="T65" fmla="*/ 126007830 h 240"/>
                    <a:gd name="T66" fmla="*/ 105846563 w 132"/>
                    <a:gd name="T67" fmla="*/ 120967519 h 240"/>
                    <a:gd name="T68" fmla="*/ 131048114 w 132"/>
                    <a:gd name="T69" fmla="*/ 65524071 h 240"/>
                    <a:gd name="T70" fmla="*/ 136088424 w 132"/>
                    <a:gd name="T71" fmla="*/ 70564382 h 240"/>
                    <a:gd name="T72" fmla="*/ 141128734 w 132"/>
                    <a:gd name="T73" fmla="*/ 126007830 h 240"/>
                    <a:gd name="T74" fmla="*/ 146169045 w 132"/>
                    <a:gd name="T75" fmla="*/ 151209386 h 240"/>
                    <a:gd name="T76" fmla="*/ 146169045 w 132"/>
                    <a:gd name="T77" fmla="*/ 146169075 h 240"/>
                    <a:gd name="T78" fmla="*/ 201612456 w 132"/>
                    <a:gd name="T79" fmla="*/ 45362813 h 240"/>
                    <a:gd name="T80" fmla="*/ 216733437 w 132"/>
                    <a:gd name="T81" fmla="*/ 20161251 h 240"/>
                    <a:gd name="T82" fmla="*/ 221773747 w 132"/>
                    <a:gd name="T83" fmla="*/ 30241880 h 240"/>
                    <a:gd name="T84" fmla="*/ 181451216 w 132"/>
                    <a:gd name="T85" fmla="*/ 131048141 h 240"/>
                    <a:gd name="T86" fmla="*/ 181451216 w 132"/>
                    <a:gd name="T87" fmla="*/ 151209386 h 240"/>
                    <a:gd name="T88" fmla="*/ 181451216 w 132"/>
                    <a:gd name="T89" fmla="*/ 176410942 h 240"/>
                    <a:gd name="T90" fmla="*/ 191531836 w 132"/>
                    <a:gd name="T91" fmla="*/ 161290009 h 240"/>
                    <a:gd name="T92" fmla="*/ 201612456 w 132"/>
                    <a:gd name="T93" fmla="*/ 136088453 h 240"/>
                    <a:gd name="T94" fmla="*/ 216733437 w 132"/>
                    <a:gd name="T95" fmla="*/ 115927208 h 240"/>
                    <a:gd name="T96" fmla="*/ 221773747 w 132"/>
                    <a:gd name="T97" fmla="*/ 146169075 h 240"/>
                    <a:gd name="T98" fmla="*/ 221773747 w 132"/>
                    <a:gd name="T99" fmla="*/ 191531876 h 240"/>
                    <a:gd name="T100" fmla="*/ 221773747 w 132"/>
                    <a:gd name="T101" fmla="*/ 246975349 h 240"/>
                    <a:gd name="T102" fmla="*/ 231854367 w 132"/>
                    <a:gd name="T103" fmla="*/ 252015660 h 240"/>
                    <a:gd name="T104" fmla="*/ 236894677 w 132"/>
                    <a:gd name="T105" fmla="*/ 236894726 h 240"/>
                    <a:gd name="T106" fmla="*/ 292338089 w 132"/>
                    <a:gd name="T107" fmla="*/ 65524071 h 240"/>
                    <a:gd name="T108" fmla="*/ 292338089 w 132"/>
                    <a:gd name="T109" fmla="*/ 75604693 h 240"/>
                    <a:gd name="T110" fmla="*/ 272176848 w 132"/>
                    <a:gd name="T111" fmla="*/ 171370631 h 240"/>
                    <a:gd name="T112" fmla="*/ 277217159 w 132"/>
                    <a:gd name="T113" fmla="*/ 196572187 h 240"/>
                    <a:gd name="T114" fmla="*/ 287297779 w 132"/>
                    <a:gd name="T115" fmla="*/ 186491565 h 240"/>
                    <a:gd name="T116" fmla="*/ 307459020 w 132"/>
                    <a:gd name="T117" fmla="*/ 161290009 h 240"/>
                    <a:gd name="T118" fmla="*/ 327620260 w 132"/>
                    <a:gd name="T119" fmla="*/ 151209386 h 240"/>
                    <a:gd name="T120" fmla="*/ 332660570 w 132"/>
                    <a:gd name="T121" fmla="*/ 176410942 h 240"/>
                    <a:gd name="T122" fmla="*/ 317539640 w 132"/>
                    <a:gd name="T123" fmla="*/ 252015660 h 24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32"/>
                    <a:gd name="T187" fmla="*/ 0 h 240"/>
                    <a:gd name="T188" fmla="*/ 132 w 132"/>
                    <a:gd name="T189" fmla="*/ 240 h 24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32" h="240">
                      <a:moveTo>
                        <a:pt x="126" y="100"/>
                      </a:moveTo>
                      <a:lnTo>
                        <a:pt x="126" y="100"/>
                      </a:lnTo>
                      <a:lnTo>
                        <a:pt x="116" y="132"/>
                      </a:lnTo>
                      <a:lnTo>
                        <a:pt x="110" y="162"/>
                      </a:lnTo>
                      <a:lnTo>
                        <a:pt x="108" y="192"/>
                      </a:lnTo>
                      <a:lnTo>
                        <a:pt x="100" y="152"/>
                      </a:lnTo>
                      <a:lnTo>
                        <a:pt x="98" y="140"/>
                      </a:lnTo>
                      <a:lnTo>
                        <a:pt x="98" y="134"/>
                      </a:lnTo>
                      <a:lnTo>
                        <a:pt x="98" y="142"/>
                      </a:lnTo>
                      <a:lnTo>
                        <a:pt x="92" y="172"/>
                      </a:lnTo>
                      <a:lnTo>
                        <a:pt x="84" y="208"/>
                      </a:lnTo>
                      <a:lnTo>
                        <a:pt x="78" y="228"/>
                      </a:lnTo>
                      <a:lnTo>
                        <a:pt x="72" y="238"/>
                      </a:lnTo>
                      <a:lnTo>
                        <a:pt x="68" y="240"/>
                      </a:lnTo>
                      <a:lnTo>
                        <a:pt x="76" y="192"/>
                      </a:lnTo>
                      <a:lnTo>
                        <a:pt x="80" y="154"/>
                      </a:lnTo>
                      <a:lnTo>
                        <a:pt x="82" y="130"/>
                      </a:lnTo>
                      <a:lnTo>
                        <a:pt x="82" y="124"/>
                      </a:lnTo>
                      <a:lnTo>
                        <a:pt x="80" y="120"/>
                      </a:lnTo>
                      <a:lnTo>
                        <a:pt x="78" y="120"/>
                      </a:lnTo>
                      <a:lnTo>
                        <a:pt x="76" y="120"/>
                      </a:lnTo>
                      <a:lnTo>
                        <a:pt x="70" y="126"/>
                      </a:lnTo>
                      <a:lnTo>
                        <a:pt x="64" y="138"/>
                      </a:lnTo>
                      <a:lnTo>
                        <a:pt x="60" y="152"/>
                      </a:lnTo>
                      <a:lnTo>
                        <a:pt x="56" y="166"/>
                      </a:lnTo>
                      <a:lnTo>
                        <a:pt x="54" y="168"/>
                      </a:lnTo>
                      <a:lnTo>
                        <a:pt x="52" y="170"/>
                      </a:lnTo>
                      <a:lnTo>
                        <a:pt x="50" y="166"/>
                      </a:lnTo>
                      <a:lnTo>
                        <a:pt x="50" y="158"/>
                      </a:lnTo>
                      <a:lnTo>
                        <a:pt x="52" y="136"/>
                      </a:lnTo>
                      <a:lnTo>
                        <a:pt x="50" y="110"/>
                      </a:lnTo>
                      <a:lnTo>
                        <a:pt x="50" y="94"/>
                      </a:lnTo>
                      <a:lnTo>
                        <a:pt x="48" y="90"/>
                      </a:lnTo>
                      <a:lnTo>
                        <a:pt x="46" y="90"/>
                      </a:lnTo>
                      <a:lnTo>
                        <a:pt x="20" y="154"/>
                      </a:lnTo>
                      <a:lnTo>
                        <a:pt x="22" y="122"/>
                      </a:lnTo>
                      <a:lnTo>
                        <a:pt x="24" y="98"/>
                      </a:lnTo>
                      <a:lnTo>
                        <a:pt x="26" y="82"/>
                      </a:lnTo>
                      <a:lnTo>
                        <a:pt x="26" y="80"/>
                      </a:lnTo>
                      <a:lnTo>
                        <a:pt x="18" y="88"/>
                      </a:lnTo>
                      <a:lnTo>
                        <a:pt x="8" y="102"/>
                      </a:lnTo>
                      <a:lnTo>
                        <a:pt x="0" y="116"/>
                      </a:lnTo>
                      <a:lnTo>
                        <a:pt x="2" y="110"/>
                      </a:lnTo>
                      <a:lnTo>
                        <a:pt x="14" y="76"/>
                      </a:lnTo>
                      <a:lnTo>
                        <a:pt x="32" y="32"/>
                      </a:lnTo>
                      <a:lnTo>
                        <a:pt x="42" y="14"/>
                      </a:lnTo>
                      <a:lnTo>
                        <a:pt x="50" y="0"/>
                      </a:lnTo>
                      <a:lnTo>
                        <a:pt x="44" y="22"/>
                      </a:lnTo>
                      <a:lnTo>
                        <a:pt x="38" y="38"/>
                      </a:lnTo>
                      <a:lnTo>
                        <a:pt x="38" y="44"/>
                      </a:lnTo>
                      <a:lnTo>
                        <a:pt x="38" y="50"/>
                      </a:lnTo>
                      <a:lnTo>
                        <a:pt x="40" y="52"/>
                      </a:lnTo>
                      <a:lnTo>
                        <a:pt x="42" y="48"/>
                      </a:lnTo>
                      <a:lnTo>
                        <a:pt x="48" y="38"/>
                      </a:lnTo>
                      <a:lnTo>
                        <a:pt x="52" y="26"/>
                      </a:lnTo>
                      <a:lnTo>
                        <a:pt x="54" y="24"/>
                      </a:lnTo>
                      <a:lnTo>
                        <a:pt x="54" y="28"/>
                      </a:lnTo>
                      <a:lnTo>
                        <a:pt x="56" y="50"/>
                      </a:lnTo>
                      <a:lnTo>
                        <a:pt x="56" y="58"/>
                      </a:lnTo>
                      <a:lnTo>
                        <a:pt x="58" y="60"/>
                      </a:lnTo>
                      <a:lnTo>
                        <a:pt x="58" y="58"/>
                      </a:lnTo>
                      <a:lnTo>
                        <a:pt x="72" y="32"/>
                      </a:lnTo>
                      <a:lnTo>
                        <a:pt x="80" y="18"/>
                      </a:lnTo>
                      <a:lnTo>
                        <a:pt x="86" y="8"/>
                      </a:lnTo>
                      <a:lnTo>
                        <a:pt x="88" y="10"/>
                      </a:lnTo>
                      <a:lnTo>
                        <a:pt x="88" y="12"/>
                      </a:lnTo>
                      <a:lnTo>
                        <a:pt x="84" y="24"/>
                      </a:lnTo>
                      <a:lnTo>
                        <a:pt x="72" y="52"/>
                      </a:lnTo>
                      <a:lnTo>
                        <a:pt x="72" y="60"/>
                      </a:lnTo>
                      <a:lnTo>
                        <a:pt x="72" y="68"/>
                      </a:lnTo>
                      <a:lnTo>
                        <a:pt x="72" y="70"/>
                      </a:lnTo>
                      <a:lnTo>
                        <a:pt x="74" y="70"/>
                      </a:lnTo>
                      <a:lnTo>
                        <a:pt x="76" y="64"/>
                      </a:lnTo>
                      <a:lnTo>
                        <a:pt x="80" y="54"/>
                      </a:lnTo>
                      <a:lnTo>
                        <a:pt x="86" y="48"/>
                      </a:lnTo>
                      <a:lnTo>
                        <a:pt x="86" y="46"/>
                      </a:lnTo>
                      <a:lnTo>
                        <a:pt x="88" y="48"/>
                      </a:lnTo>
                      <a:lnTo>
                        <a:pt x="88" y="58"/>
                      </a:lnTo>
                      <a:lnTo>
                        <a:pt x="88" y="76"/>
                      </a:lnTo>
                      <a:lnTo>
                        <a:pt x="88" y="94"/>
                      </a:lnTo>
                      <a:lnTo>
                        <a:pt x="88" y="98"/>
                      </a:lnTo>
                      <a:lnTo>
                        <a:pt x="90" y="102"/>
                      </a:lnTo>
                      <a:lnTo>
                        <a:pt x="92" y="100"/>
                      </a:lnTo>
                      <a:lnTo>
                        <a:pt x="94" y="94"/>
                      </a:lnTo>
                      <a:lnTo>
                        <a:pt x="110" y="42"/>
                      </a:lnTo>
                      <a:lnTo>
                        <a:pt x="116" y="26"/>
                      </a:lnTo>
                      <a:lnTo>
                        <a:pt x="116" y="30"/>
                      </a:lnTo>
                      <a:lnTo>
                        <a:pt x="112" y="50"/>
                      </a:lnTo>
                      <a:lnTo>
                        <a:pt x="108" y="68"/>
                      </a:lnTo>
                      <a:lnTo>
                        <a:pt x="110" y="78"/>
                      </a:lnTo>
                      <a:lnTo>
                        <a:pt x="114" y="74"/>
                      </a:lnTo>
                      <a:lnTo>
                        <a:pt x="116" y="68"/>
                      </a:lnTo>
                      <a:lnTo>
                        <a:pt x="122" y="64"/>
                      </a:lnTo>
                      <a:lnTo>
                        <a:pt x="126" y="60"/>
                      </a:lnTo>
                      <a:lnTo>
                        <a:pt x="130" y="60"/>
                      </a:lnTo>
                      <a:lnTo>
                        <a:pt x="132" y="62"/>
                      </a:lnTo>
                      <a:lnTo>
                        <a:pt x="132" y="70"/>
                      </a:lnTo>
                      <a:lnTo>
                        <a:pt x="130" y="82"/>
                      </a:lnTo>
                      <a:lnTo>
                        <a:pt x="126" y="100"/>
                      </a:lnTo>
                      <a:close/>
                    </a:path>
                  </a:pathLst>
                </a:custGeom>
                <a:solidFill>
                  <a:srgbClr val="F68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0" name="Freeform 50"/>
                <p:cNvSpPr>
                  <a:spLocks/>
                </p:cNvSpPr>
                <p:nvPr/>
              </p:nvSpPr>
              <p:spPr bwMode="auto">
                <a:xfrm>
                  <a:off x="5286375" y="3492500"/>
                  <a:ext cx="79375" cy="152400"/>
                </a:xfrm>
                <a:custGeom>
                  <a:avLst/>
                  <a:gdLst>
                    <a:gd name="T0" fmla="*/ 0 w 50"/>
                    <a:gd name="T1" fmla="*/ 0 h 96"/>
                    <a:gd name="T2" fmla="*/ 0 w 50"/>
                    <a:gd name="T3" fmla="*/ 0 h 96"/>
                    <a:gd name="T4" fmla="*/ 5040313 w 50"/>
                    <a:gd name="T5" fmla="*/ 25201561 h 96"/>
                    <a:gd name="T6" fmla="*/ 25201561 w 50"/>
                    <a:gd name="T7" fmla="*/ 90725621 h 96"/>
                    <a:gd name="T8" fmla="*/ 55443445 w 50"/>
                    <a:gd name="T9" fmla="*/ 171370620 h 96"/>
                    <a:gd name="T10" fmla="*/ 75604689 w 50"/>
                    <a:gd name="T11" fmla="*/ 211693157 h 96"/>
                    <a:gd name="T12" fmla="*/ 95765933 w 50"/>
                    <a:gd name="T13" fmla="*/ 241935022 h 96"/>
                    <a:gd name="T14" fmla="*/ 126007824 w 50"/>
                    <a:gd name="T15" fmla="*/ 226814090 h 96"/>
                    <a:gd name="T16" fmla="*/ 126007824 w 50"/>
                    <a:gd name="T17" fmla="*/ 226814090 h 96"/>
                    <a:gd name="T18" fmla="*/ 115927202 w 50"/>
                    <a:gd name="T19" fmla="*/ 216733468 h 96"/>
                    <a:gd name="T20" fmla="*/ 90725622 w 50"/>
                    <a:gd name="T21" fmla="*/ 181451242 h 96"/>
                    <a:gd name="T22" fmla="*/ 50403122 w 50"/>
                    <a:gd name="T23" fmla="*/ 110886889 h 96"/>
                    <a:gd name="T24" fmla="*/ 0 w 50"/>
                    <a:gd name="T25" fmla="*/ 0 h 96"/>
                    <a:gd name="T26" fmla="*/ 0 w 50"/>
                    <a:gd name="T27" fmla="*/ 0 h 9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0"/>
                    <a:gd name="T43" fmla="*/ 0 h 96"/>
                    <a:gd name="T44" fmla="*/ 50 w 50"/>
                    <a:gd name="T45" fmla="*/ 96 h 9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0" h="9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0"/>
                      </a:lnTo>
                      <a:lnTo>
                        <a:pt x="10" y="36"/>
                      </a:lnTo>
                      <a:lnTo>
                        <a:pt x="22" y="68"/>
                      </a:lnTo>
                      <a:lnTo>
                        <a:pt x="30" y="84"/>
                      </a:lnTo>
                      <a:lnTo>
                        <a:pt x="38" y="96"/>
                      </a:lnTo>
                      <a:lnTo>
                        <a:pt x="50" y="90"/>
                      </a:lnTo>
                      <a:lnTo>
                        <a:pt x="46" y="86"/>
                      </a:lnTo>
                      <a:lnTo>
                        <a:pt x="36" y="72"/>
                      </a:lnTo>
                      <a:lnTo>
                        <a:pt x="20" y="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1" name="Freeform 51"/>
                <p:cNvSpPr>
                  <a:spLocks/>
                </p:cNvSpPr>
                <p:nvPr/>
              </p:nvSpPr>
              <p:spPr bwMode="auto">
                <a:xfrm>
                  <a:off x="4222750" y="3165475"/>
                  <a:ext cx="127000" cy="695325"/>
                </a:xfrm>
                <a:custGeom>
                  <a:avLst/>
                  <a:gdLst>
                    <a:gd name="T0" fmla="*/ 0 w 80"/>
                    <a:gd name="T1" fmla="*/ 90725625 h 438"/>
                    <a:gd name="T2" fmla="*/ 0 w 80"/>
                    <a:gd name="T3" fmla="*/ 90725625 h 438"/>
                    <a:gd name="T4" fmla="*/ 0 w 80"/>
                    <a:gd name="T5" fmla="*/ 176410938 h 438"/>
                    <a:gd name="T6" fmla="*/ 5040312 w 80"/>
                    <a:gd name="T7" fmla="*/ 277217209 h 438"/>
                    <a:gd name="T8" fmla="*/ 15120938 w 80"/>
                    <a:gd name="T9" fmla="*/ 403224987 h 438"/>
                    <a:gd name="T10" fmla="*/ 40322497 w 80"/>
                    <a:gd name="T11" fmla="*/ 559474730 h 438"/>
                    <a:gd name="T12" fmla="*/ 55443441 w 80"/>
                    <a:gd name="T13" fmla="*/ 640119708 h 438"/>
                    <a:gd name="T14" fmla="*/ 75604683 w 80"/>
                    <a:gd name="T15" fmla="*/ 730845307 h 438"/>
                    <a:gd name="T16" fmla="*/ 100806236 w 80"/>
                    <a:gd name="T17" fmla="*/ 816530596 h 438"/>
                    <a:gd name="T18" fmla="*/ 131048125 w 80"/>
                    <a:gd name="T19" fmla="*/ 912296705 h 438"/>
                    <a:gd name="T20" fmla="*/ 161289988 w 80"/>
                    <a:gd name="T21" fmla="*/ 1008062616 h 438"/>
                    <a:gd name="T22" fmla="*/ 201612473 w 80"/>
                    <a:gd name="T23" fmla="*/ 1103828527 h 438"/>
                    <a:gd name="T24" fmla="*/ 201612473 w 80"/>
                    <a:gd name="T25" fmla="*/ 1103828527 h 438"/>
                    <a:gd name="T26" fmla="*/ 176410920 w 80"/>
                    <a:gd name="T27" fmla="*/ 982861060 h 438"/>
                    <a:gd name="T28" fmla="*/ 151209367 w 80"/>
                    <a:gd name="T29" fmla="*/ 851812972 h 438"/>
                    <a:gd name="T30" fmla="*/ 120967503 w 80"/>
                    <a:gd name="T31" fmla="*/ 695563130 h 438"/>
                    <a:gd name="T32" fmla="*/ 95765926 w 80"/>
                    <a:gd name="T33" fmla="*/ 514111930 h 438"/>
                    <a:gd name="T34" fmla="*/ 80644994 w 80"/>
                    <a:gd name="T35" fmla="*/ 332660632 h 438"/>
                    <a:gd name="T36" fmla="*/ 75604683 w 80"/>
                    <a:gd name="T37" fmla="*/ 241935032 h 438"/>
                    <a:gd name="T38" fmla="*/ 75604683 w 80"/>
                    <a:gd name="T39" fmla="*/ 156249694 h 438"/>
                    <a:gd name="T40" fmla="*/ 80644994 w 80"/>
                    <a:gd name="T41" fmla="*/ 75604691 h 438"/>
                    <a:gd name="T42" fmla="*/ 90725615 w 80"/>
                    <a:gd name="T43" fmla="*/ 0 h 438"/>
                    <a:gd name="T44" fmla="*/ 35282186 w 80"/>
                    <a:gd name="T45" fmla="*/ 80645002 h 438"/>
                    <a:gd name="T46" fmla="*/ 0 w 80"/>
                    <a:gd name="T47" fmla="*/ 90725625 h 4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0"/>
                    <a:gd name="T73" fmla="*/ 0 h 438"/>
                    <a:gd name="T74" fmla="*/ 80 w 80"/>
                    <a:gd name="T75" fmla="*/ 438 h 4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0" h="438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0" y="70"/>
                      </a:lnTo>
                      <a:lnTo>
                        <a:pt x="2" y="110"/>
                      </a:lnTo>
                      <a:lnTo>
                        <a:pt x="6" y="160"/>
                      </a:lnTo>
                      <a:lnTo>
                        <a:pt x="16" y="222"/>
                      </a:lnTo>
                      <a:lnTo>
                        <a:pt x="22" y="254"/>
                      </a:lnTo>
                      <a:lnTo>
                        <a:pt x="30" y="290"/>
                      </a:lnTo>
                      <a:lnTo>
                        <a:pt x="40" y="324"/>
                      </a:lnTo>
                      <a:lnTo>
                        <a:pt x="52" y="362"/>
                      </a:lnTo>
                      <a:lnTo>
                        <a:pt x="64" y="400"/>
                      </a:lnTo>
                      <a:lnTo>
                        <a:pt x="80" y="438"/>
                      </a:lnTo>
                      <a:lnTo>
                        <a:pt x="70" y="390"/>
                      </a:lnTo>
                      <a:lnTo>
                        <a:pt x="60" y="338"/>
                      </a:lnTo>
                      <a:lnTo>
                        <a:pt x="48" y="276"/>
                      </a:lnTo>
                      <a:lnTo>
                        <a:pt x="38" y="204"/>
                      </a:lnTo>
                      <a:lnTo>
                        <a:pt x="32" y="132"/>
                      </a:lnTo>
                      <a:lnTo>
                        <a:pt x="30" y="96"/>
                      </a:lnTo>
                      <a:lnTo>
                        <a:pt x="30" y="62"/>
                      </a:lnTo>
                      <a:lnTo>
                        <a:pt x="32" y="30"/>
                      </a:lnTo>
                      <a:lnTo>
                        <a:pt x="36" y="0"/>
                      </a:lnTo>
                      <a:lnTo>
                        <a:pt x="14" y="32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EF44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2" name="Freeform 52"/>
                <p:cNvSpPr>
                  <a:spLocks noEditPoints="1"/>
                </p:cNvSpPr>
                <p:nvPr/>
              </p:nvSpPr>
              <p:spPr bwMode="auto">
                <a:xfrm>
                  <a:off x="4238625" y="3238500"/>
                  <a:ext cx="488950" cy="304800"/>
                </a:xfrm>
                <a:custGeom>
                  <a:avLst/>
                  <a:gdLst>
                    <a:gd name="T0" fmla="*/ 594756838 w 308"/>
                    <a:gd name="T1" fmla="*/ 65524066 h 192"/>
                    <a:gd name="T2" fmla="*/ 549394043 w 308"/>
                    <a:gd name="T3" fmla="*/ 45362810 h 192"/>
                    <a:gd name="T4" fmla="*/ 403224939 w 308"/>
                    <a:gd name="T5" fmla="*/ 20161250 h 192"/>
                    <a:gd name="T6" fmla="*/ 226814072 w 308"/>
                    <a:gd name="T7" fmla="*/ 0 h 192"/>
                    <a:gd name="T8" fmla="*/ 75604682 w 308"/>
                    <a:gd name="T9" fmla="*/ 0 h 192"/>
                    <a:gd name="T10" fmla="*/ 30241875 w 308"/>
                    <a:gd name="T11" fmla="*/ 5040312 h 192"/>
                    <a:gd name="T12" fmla="*/ 15120938 w 308"/>
                    <a:gd name="T13" fmla="*/ 10080625 h 192"/>
                    <a:gd name="T14" fmla="*/ 5040312 w 308"/>
                    <a:gd name="T15" fmla="*/ 30241878 h 192"/>
                    <a:gd name="T16" fmla="*/ 0 w 308"/>
                    <a:gd name="T17" fmla="*/ 70564377 h 192"/>
                    <a:gd name="T18" fmla="*/ 15120938 w 308"/>
                    <a:gd name="T19" fmla="*/ 252015644 h 192"/>
                    <a:gd name="T20" fmla="*/ 35282186 w 308"/>
                    <a:gd name="T21" fmla="*/ 398184660 h 192"/>
                    <a:gd name="T22" fmla="*/ 45362807 w 308"/>
                    <a:gd name="T23" fmla="*/ 413305593 h 192"/>
                    <a:gd name="T24" fmla="*/ 90725614 w 308"/>
                    <a:gd name="T25" fmla="*/ 443547557 h 192"/>
                    <a:gd name="T26" fmla="*/ 126007812 w 308"/>
                    <a:gd name="T27" fmla="*/ 453628179 h 192"/>
                    <a:gd name="T28" fmla="*/ 322579971 w 308"/>
                    <a:gd name="T29" fmla="*/ 478829734 h 192"/>
                    <a:gd name="T30" fmla="*/ 463708765 w 308"/>
                    <a:gd name="T31" fmla="*/ 478829734 h 192"/>
                    <a:gd name="T32" fmla="*/ 599797148 w 308"/>
                    <a:gd name="T33" fmla="*/ 458668490 h 192"/>
                    <a:gd name="T34" fmla="*/ 604837459 w 308"/>
                    <a:gd name="T35" fmla="*/ 458668490 h 192"/>
                    <a:gd name="T36" fmla="*/ 645159943 w 308"/>
                    <a:gd name="T37" fmla="*/ 428426625 h 192"/>
                    <a:gd name="T38" fmla="*/ 665321185 w 308"/>
                    <a:gd name="T39" fmla="*/ 393144349 h 192"/>
                    <a:gd name="T40" fmla="*/ 685482427 w 308"/>
                    <a:gd name="T41" fmla="*/ 342741240 h 192"/>
                    <a:gd name="T42" fmla="*/ 720764600 w 308"/>
                    <a:gd name="T43" fmla="*/ 252015644 h 192"/>
                    <a:gd name="T44" fmla="*/ 756046774 w 308"/>
                    <a:gd name="T45" fmla="*/ 216733468 h 192"/>
                    <a:gd name="T46" fmla="*/ 776208016 w 308"/>
                    <a:gd name="T47" fmla="*/ 120967511 h 192"/>
                    <a:gd name="T48" fmla="*/ 756046774 w 308"/>
                    <a:gd name="T49" fmla="*/ 120967511 h 192"/>
                    <a:gd name="T50" fmla="*/ 650200253 w 308"/>
                    <a:gd name="T51" fmla="*/ 95765932 h 192"/>
                    <a:gd name="T52" fmla="*/ 594756838 w 308"/>
                    <a:gd name="T53" fmla="*/ 65524066 h 192"/>
                    <a:gd name="T54" fmla="*/ 640119632 w 308"/>
                    <a:gd name="T55" fmla="*/ 307459064 h 192"/>
                    <a:gd name="T56" fmla="*/ 630039011 w 308"/>
                    <a:gd name="T57" fmla="*/ 337700929 h 192"/>
                    <a:gd name="T58" fmla="*/ 604837459 w 308"/>
                    <a:gd name="T59" fmla="*/ 383063727 h 192"/>
                    <a:gd name="T60" fmla="*/ 569555285 w 308"/>
                    <a:gd name="T61" fmla="*/ 413305593 h 192"/>
                    <a:gd name="T62" fmla="*/ 559474664 w 308"/>
                    <a:gd name="T63" fmla="*/ 413305593 h 192"/>
                    <a:gd name="T64" fmla="*/ 443547523 w 308"/>
                    <a:gd name="T65" fmla="*/ 433466936 h 192"/>
                    <a:gd name="T66" fmla="*/ 312499350 w 308"/>
                    <a:gd name="T67" fmla="*/ 428426625 h 192"/>
                    <a:gd name="T68" fmla="*/ 141128744 w 308"/>
                    <a:gd name="T69" fmla="*/ 403224971 h 192"/>
                    <a:gd name="T70" fmla="*/ 126007812 w 308"/>
                    <a:gd name="T71" fmla="*/ 398184660 h 192"/>
                    <a:gd name="T72" fmla="*/ 105846570 w 308"/>
                    <a:gd name="T73" fmla="*/ 367942795 h 192"/>
                    <a:gd name="T74" fmla="*/ 100806235 w 308"/>
                    <a:gd name="T75" fmla="*/ 342741240 h 192"/>
                    <a:gd name="T76" fmla="*/ 85685303 w 308"/>
                    <a:gd name="T77" fmla="*/ 136088444 h 192"/>
                    <a:gd name="T78" fmla="*/ 85685303 w 308"/>
                    <a:gd name="T79" fmla="*/ 95765932 h 192"/>
                    <a:gd name="T80" fmla="*/ 95765924 w 308"/>
                    <a:gd name="T81" fmla="*/ 75604688 h 192"/>
                    <a:gd name="T82" fmla="*/ 115927191 w 308"/>
                    <a:gd name="T83" fmla="*/ 65524066 h 192"/>
                    <a:gd name="T84" fmla="*/ 181451228 w 308"/>
                    <a:gd name="T85" fmla="*/ 60483756 h 192"/>
                    <a:gd name="T86" fmla="*/ 327620282 w 308"/>
                    <a:gd name="T87" fmla="*/ 70564377 h 192"/>
                    <a:gd name="T88" fmla="*/ 463708765 w 308"/>
                    <a:gd name="T89" fmla="*/ 90725621 h 192"/>
                    <a:gd name="T90" fmla="*/ 569555285 w 308"/>
                    <a:gd name="T91" fmla="*/ 120967511 h 192"/>
                    <a:gd name="T92" fmla="*/ 599797148 w 308"/>
                    <a:gd name="T93" fmla="*/ 131048133 h 192"/>
                    <a:gd name="T94" fmla="*/ 635079322 w 308"/>
                    <a:gd name="T95" fmla="*/ 161289998 h 192"/>
                    <a:gd name="T96" fmla="*/ 650200253 w 308"/>
                    <a:gd name="T97" fmla="*/ 196572175 h 192"/>
                    <a:gd name="T98" fmla="*/ 655240564 w 308"/>
                    <a:gd name="T99" fmla="*/ 241935022 h 192"/>
                    <a:gd name="T100" fmla="*/ 640119632 w 308"/>
                    <a:gd name="T101" fmla="*/ 307459064 h 19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08"/>
                    <a:gd name="T154" fmla="*/ 0 h 192"/>
                    <a:gd name="T155" fmla="*/ 308 w 308"/>
                    <a:gd name="T156" fmla="*/ 192 h 19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08" h="192">
                      <a:moveTo>
                        <a:pt x="236" y="26"/>
                      </a:moveTo>
                      <a:lnTo>
                        <a:pt x="236" y="26"/>
                      </a:lnTo>
                      <a:lnTo>
                        <a:pt x="228" y="22"/>
                      </a:lnTo>
                      <a:lnTo>
                        <a:pt x="218" y="18"/>
                      </a:lnTo>
                      <a:lnTo>
                        <a:pt x="192" y="12"/>
                      </a:lnTo>
                      <a:lnTo>
                        <a:pt x="160" y="8"/>
                      </a:lnTo>
                      <a:lnTo>
                        <a:pt x="126" y="4"/>
                      </a:lnTo>
                      <a:lnTo>
                        <a:pt x="90" y="0"/>
                      </a:ln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6" y="100"/>
                      </a:lnTo>
                      <a:lnTo>
                        <a:pt x="12" y="138"/>
                      </a:lnTo>
                      <a:lnTo>
                        <a:pt x="14" y="158"/>
                      </a:lnTo>
                      <a:lnTo>
                        <a:pt x="18" y="164"/>
                      </a:lnTo>
                      <a:lnTo>
                        <a:pt x="26" y="172"/>
                      </a:lnTo>
                      <a:lnTo>
                        <a:pt x="36" y="176"/>
                      </a:lnTo>
                      <a:lnTo>
                        <a:pt x="50" y="180"/>
                      </a:lnTo>
                      <a:lnTo>
                        <a:pt x="80" y="184"/>
                      </a:lnTo>
                      <a:lnTo>
                        <a:pt x="128" y="190"/>
                      </a:lnTo>
                      <a:lnTo>
                        <a:pt x="156" y="192"/>
                      </a:lnTo>
                      <a:lnTo>
                        <a:pt x="184" y="190"/>
                      </a:lnTo>
                      <a:lnTo>
                        <a:pt x="212" y="188"/>
                      </a:lnTo>
                      <a:lnTo>
                        <a:pt x="238" y="182"/>
                      </a:lnTo>
                      <a:lnTo>
                        <a:pt x="240" y="182"/>
                      </a:lnTo>
                      <a:lnTo>
                        <a:pt x="248" y="178"/>
                      </a:lnTo>
                      <a:lnTo>
                        <a:pt x="256" y="170"/>
                      </a:lnTo>
                      <a:lnTo>
                        <a:pt x="260" y="164"/>
                      </a:lnTo>
                      <a:lnTo>
                        <a:pt x="264" y="156"/>
                      </a:lnTo>
                      <a:lnTo>
                        <a:pt x="272" y="136"/>
                      </a:lnTo>
                      <a:lnTo>
                        <a:pt x="280" y="112"/>
                      </a:lnTo>
                      <a:lnTo>
                        <a:pt x="286" y="100"/>
                      </a:lnTo>
                      <a:lnTo>
                        <a:pt x="292" y="92"/>
                      </a:lnTo>
                      <a:lnTo>
                        <a:pt x="300" y="86"/>
                      </a:lnTo>
                      <a:lnTo>
                        <a:pt x="308" y="84"/>
                      </a:lnTo>
                      <a:lnTo>
                        <a:pt x="308" y="48"/>
                      </a:lnTo>
                      <a:lnTo>
                        <a:pt x="300" y="48"/>
                      </a:lnTo>
                      <a:lnTo>
                        <a:pt x="282" y="44"/>
                      </a:lnTo>
                      <a:lnTo>
                        <a:pt x="258" y="38"/>
                      </a:lnTo>
                      <a:lnTo>
                        <a:pt x="246" y="32"/>
                      </a:lnTo>
                      <a:lnTo>
                        <a:pt x="236" y="26"/>
                      </a:lnTo>
                      <a:close/>
                      <a:moveTo>
                        <a:pt x="254" y="122"/>
                      </a:moveTo>
                      <a:lnTo>
                        <a:pt x="254" y="122"/>
                      </a:lnTo>
                      <a:lnTo>
                        <a:pt x="250" y="134"/>
                      </a:lnTo>
                      <a:lnTo>
                        <a:pt x="244" y="144"/>
                      </a:lnTo>
                      <a:lnTo>
                        <a:pt x="240" y="152"/>
                      </a:lnTo>
                      <a:lnTo>
                        <a:pt x="234" y="158"/>
                      </a:lnTo>
                      <a:lnTo>
                        <a:pt x="226" y="164"/>
                      </a:lnTo>
                      <a:lnTo>
                        <a:pt x="222" y="164"/>
                      </a:lnTo>
                      <a:lnTo>
                        <a:pt x="200" y="170"/>
                      </a:lnTo>
                      <a:lnTo>
                        <a:pt x="176" y="172"/>
                      </a:lnTo>
                      <a:lnTo>
                        <a:pt x="150" y="172"/>
                      </a:lnTo>
                      <a:lnTo>
                        <a:pt x="124" y="170"/>
                      </a:lnTo>
                      <a:lnTo>
                        <a:pt x="80" y="166"/>
                      </a:lnTo>
                      <a:lnTo>
                        <a:pt x="56" y="160"/>
                      </a:lnTo>
                      <a:lnTo>
                        <a:pt x="50" y="158"/>
                      </a:lnTo>
                      <a:lnTo>
                        <a:pt x="48" y="154"/>
                      </a:lnTo>
                      <a:lnTo>
                        <a:pt x="42" y="146"/>
                      </a:lnTo>
                      <a:lnTo>
                        <a:pt x="40" y="136"/>
                      </a:lnTo>
                      <a:lnTo>
                        <a:pt x="34" y="54"/>
                      </a:lnTo>
                      <a:lnTo>
                        <a:pt x="34" y="44"/>
                      </a:lnTo>
                      <a:lnTo>
                        <a:pt x="34" y="38"/>
                      </a:lnTo>
                      <a:lnTo>
                        <a:pt x="36" y="32"/>
                      </a:lnTo>
                      <a:lnTo>
                        <a:pt x="38" y="30"/>
                      </a:lnTo>
                      <a:lnTo>
                        <a:pt x="44" y="26"/>
                      </a:lnTo>
                      <a:lnTo>
                        <a:pt x="46" y="26"/>
                      </a:lnTo>
                      <a:lnTo>
                        <a:pt x="72" y="24"/>
                      </a:lnTo>
                      <a:lnTo>
                        <a:pt x="100" y="24"/>
                      </a:lnTo>
                      <a:lnTo>
                        <a:pt x="130" y="28"/>
                      </a:lnTo>
                      <a:lnTo>
                        <a:pt x="158" y="32"/>
                      </a:lnTo>
                      <a:lnTo>
                        <a:pt x="184" y="36"/>
                      </a:lnTo>
                      <a:lnTo>
                        <a:pt x="208" y="42"/>
                      </a:lnTo>
                      <a:lnTo>
                        <a:pt x="226" y="48"/>
                      </a:lnTo>
                      <a:lnTo>
                        <a:pt x="238" y="52"/>
                      </a:lnTo>
                      <a:lnTo>
                        <a:pt x="246" y="58"/>
                      </a:lnTo>
                      <a:lnTo>
                        <a:pt x="252" y="64"/>
                      </a:lnTo>
                      <a:lnTo>
                        <a:pt x="256" y="70"/>
                      </a:lnTo>
                      <a:lnTo>
                        <a:pt x="258" y="78"/>
                      </a:lnTo>
                      <a:lnTo>
                        <a:pt x="260" y="86"/>
                      </a:lnTo>
                      <a:lnTo>
                        <a:pt x="260" y="96"/>
                      </a:lnTo>
                      <a:lnTo>
                        <a:pt x="254" y="122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3" name="Freeform 53"/>
                <p:cNvSpPr>
                  <a:spLocks noEditPoints="1"/>
                </p:cNvSpPr>
                <p:nvPr/>
              </p:nvSpPr>
              <p:spPr bwMode="auto">
                <a:xfrm>
                  <a:off x="4727575" y="3238500"/>
                  <a:ext cx="488950" cy="304800"/>
                </a:xfrm>
                <a:custGeom>
                  <a:avLst/>
                  <a:gdLst>
                    <a:gd name="T0" fmla="*/ 0 w 308"/>
                    <a:gd name="T1" fmla="*/ 211693157 h 192"/>
                    <a:gd name="T2" fmla="*/ 20161248 w 308"/>
                    <a:gd name="T3" fmla="*/ 216733468 h 192"/>
                    <a:gd name="T4" fmla="*/ 55443440 w 308"/>
                    <a:gd name="T5" fmla="*/ 252015644 h 192"/>
                    <a:gd name="T6" fmla="*/ 90725614 w 308"/>
                    <a:gd name="T7" fmla="*/ 342741240 h 192"/>
                    <a:gd name="T8" fmla="*/ 110886881 w 308"/>
                    <a:gd name="T9" fmla="*/ 393144349 h 192"/>
                    <a:gd name="T10" fmla="*/ 131048123 w 308"/>
                    <a:gd name="T11" fmla="*/ 428426625 h 192"/>
                    <a:gd name="T12" fmla="*/ 171370607 w 308"/>
                    <a:gd name="T13" fmla="*/ 458668490 h 192"/>
                    <a:gd name="T14" fmla="*/ 176410917 w 308"/>
                    <a:gd name="T15" fmla="*/ 458668490 h 192"/>
                    <a:gd name="T16" fmla="*/ 312499350 w 308"/>
                    <a:gd name="T17" fmla="*/ 483870045 h 192"/>
                    <a:gd name="T18" fmla="*/ 453628144 w 308"/>
                    <a:gd name="T19" fmla="*/ 478829734 h 192"/>
                    <a:gd name="T20" fmla="*/ 650200253 w 308"/>
                    <a:gd name="T21" fmla="*/ 453628179 h 192"/>
                    <a:gd name="T22" fmla="*/ 685482427 w 308"/>
                    <a:gd name="T23" fmla="*/ 448587868 h 192"/>
                    <a:gd name="T24" fmla="*/ 730845221 w 308"/>
                    <a:gd name="T25" fmla="*/ 413305593 h 192"/>
                    <a:gd name="T26" fmla="*/ 740925842 w 308"/>
                    <a:gd name="T27" fmla="*/ 398184660 h 192"/>
                    <a:gd name="T28" fmla="*/ 761087084 w 308"/>
                    <a:gd name="T29" fmla="*/ 252015644 h 192"/>
                    <a:gd name="T30" fmla="*/ 776208016 w 308"/>
                    <a:gd name="T31" fmla="*/ 70564377 h 192"/>
                    <a:gd name="T32" fmla="*/ 771167705 w 308"/>
                    <a:gd name="T33" fmla="*/ 30241878 h 192"/>
                    <a:gd name="T34" fmla="*/ 761087084 w 308"/>
                    <a:gd name="T35" fmla="*/ 10080625 h 192"/>
                    <a:gd name="T36" fmla="*/ 745966153 w 308"/>
                    <a:gd name="T37" fmla="*/ 10080625 h 192"/>
                    <a:gd name="T38" fmla="*/ 700603358 w 308"/>
                    <a:gd name="T39" fmla="*/ 0 h 192"/>
                    <a:gd name="T40" fmla="*/ 549394043 w 308"/>
                    <a:gd name="T41" fmla="*/ 5040312 h 192"/>
                    <a:gd name="T42" fmla="*/ 372983076 w 308"/>
                    <a:gd name="T43" fmla="*/ 20161250 h 192"/>
                    <a:gd name="T44" fmla="*/ 226814072 w 308"/>
                    <a:gd name="T45" fmla="*/ 50403121 h 192"/>
                    <a:gd name="T46" fmla="*/ 181451228 w 308"/>
                    <a:gd name="T47" fmla="*/ 65524066 h 192"/>
                    <a:gd name="T48" fmla="*/ 156249675 w 308"/>
                    <a:gd name="T49" fmla="*/ 85685310 h 192"/>
                    <a:gd name="T50" fmla="*/ 95765924 w 308"/>
                    <a:gd name="T51" fmla="*/ 110886889 h 192"/>
                    <a:gd name="T52" fmla="*/ 20161248 w 308"/>
                    <a:gd name="T53" fmla="*/ 120967511 h 192"/>
                    <a:gd name="T54" fmla="*/ 0 w 308"/>
                    <a:gd name="T55" fmla="*/ 120967511 h 192"/>
                    <a:gd name="T56" fmla="*/ 191531849 w 308"/>
                    <a:gd name="T57" fmla="*/ 131048133 h 192"/>
                    <a:gd name="T58" fmla="*/ 262096245 w 308"/>
                    <a:gd name="T59" fmla="*/ 105846578 h 192"/>
                    <a:gd name="T60" fmla="*/ 383063697 w 308"/>
                    <a:gd name="T61" fmla="*/ 80644999 h 192"/>
                    <a:gd name="T62" fmla="*/ 529232801 w 308"/>
                    <a:gd name="T63" fmla="*/ 60483756 h 192"/>
                    <a:gd name="T64" fmla="*/ 665321185 w 308"/>
                    <a:gd name="T65" fmla="*/ 65524066 h 192"/>
                    <a:gd name="T66" fmla="*/ 670361495 w 308"/>
                    <a:gd name="T67" fmla="*/ 65524066 h 192"/>
                    <a:gd name="T68" fmla="*/ 685482427 w 308"/>
                    <a:gd name="T69" fmla="*/ 80644999 h 192"/>
                    <a:gd name="T70" fmla="*/ 690522737 w 308"/>
                    <a:gd name="T71" fmla="*/ 115927200 h 192"/>
                    <a:gd name="T72" fmla="*/ 690522737 w 308"/>
                    <a:gd name="T73" fmla="*/ 136088444 h 192"/>
                    <a:gd name="T74" fmla="*/ 675401806 w 308"/>
                    <a:gd name="T75" fmla="*/ 342741240 h 192"/>
                    <a:gd name="T76" fmla="*/ 655240564 w 308"/>
                    <a:gd name="T77" fmla="*/ 388104038 h 192"/>
                    <a:gd name="T78" fmla="*/ 640119632 w 308"/>
                    <a:gd name="T79" fmla="*/ 403224971 h 192"/>
                    <a:gd name="T80" fmla="*/ 579635906 w 308"/>
                    <a:gd name="T81" fmla="*/ 418346003 h 192"/>
                    <a:gd name="T82" fmla="*/ 403224939 w 308"/>
                    <a:gd name="T83" fmla="*/ 433466936 h 192"/>
                    <a:gd name="T84" fmla="*/ 277217177 w 308"/>
                    <a:gd name="T85" fmla="*/ 428426625 h 192"/>
                    <a:gd name="T86" fmla="*/ 226814072 w 308"/>
                    <a:gd name="T87" fmla="*/ 418346003 h 192"/>
                    <a:gd name="T88" fmla="*/ 196572159 w 308"/>
                    <a:gd name="T89" fmla="*/ 398184660 h 192"/>
                    <a:gd name="T90" fmla="*/ 171370607 w 308"/>
                    <a:gd name="T91" fmla="*/ 362902484 h 192"/>
                    <a:gd name="T92" fmla="*/ 151209365 w 308"/>
                    <a:gd name="T93" fmla="*/ 307459064 h 192"/>
                    <a:gd name="T94" fmla="*/ 136088433 w 308"/>
                    <a:gd name="T95" fmla="*/ 241935022 h 192"/>
                    <a:gd name="T96" fmla="*/ 136088433 w 308"/>
                    <a:gd name="T97" fmla="*/ 196572175 h 192"/>
                    <a:gd name="T98" fmla="*/ 156249675 w 308"/>
                    <a:gd name="T99" fmla="*/ 161289998 h 192"/>
                    <a:gd name="T100" fmla="*/ 191531849 w 308"/>
                    <a:gd name="T101" fmla="*/ 131048133 h 19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08"/>
                    <a:gd name="T154" fmla="*/ 0 h 192"/>
                    <a:gd name="T155" fmla="*/ 308 w 308"/>
                    <a:gd name="T156" fmla="*/ 192 h 19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08" h="192">
                      <a:moveTo>
                        <a:pt x="0" y="48"/>
                      </a:moveTo>
                      <a:lnTo>
                        <a:pt x="0" y="84"/>
                      </a:lnTo>
                      <a:lnTo>
                        <a:pt x="8" y="86"/>
                      </a:lnTo>
                      <a:lnTo>
                        <a:pt x="16" y="92"/>
                      </a:lnTo>
                      <a:lnTo>
                        <a:pt x="22" y="100"/>
                      </a:lnTo>
                      <a:lnTo>
                        <a:pt x="28" y="112"/>
                      </a:lnTo>
                      <a:lnTo>
                        <a:pt x="36" y="136"/>
                      </a:lnTo>
                      <a:lnTo>
                        <a:pt x="44" y="156"/>
                      </a:lnTo>
                      <a:lnTo>
                        <a:pt x="48" y="164"/>
                      </a:lnTo>
                      <a:lnTo>
                        <a:pt x="52" y="170"/>
                      </a:lnTo>
                      <a:lnTo>
                        <a:pt x="60" y="178"/>
                      </a:lnTo>
                      <a:lnTo>
                        <a:pt x="68" y="182"/>
                      </a:lnTo>
                      <a:lnTo>
                        <a:pt x="70" y="182"/>
                      </a:lnTo>
                      <a:lnTo>
                        <a:pt x="96" y="188"/>
                      </a:lnTo>
                      <a:lnTo>
                        <a:pt x="124" y="192"/>
                      </a:lnTo>
                      <a:lnTo>
                        <a:pt x="152" y="192"/>
                      </a:lnTo>
                      <a:lnTo>
                        <a:pt x="180" y="190"/>
                      </a:lnTo>
                      <a:lnTo>
                        <a:pt x="228" y="186"/>
                      </a:lnTo>
                      <a:lnTo>
                        <a:pt x="258" y="180"/>
                      </a:lnTo>
                      <a:lnTo>
                        <a:pt x="272" y="178"/>
                      </a:lnTo>
                      <a:lnTo>
                        <a:pt x="282" y="172"/>
                      </a:lnTo>
                      <a:lnTo>
                        <a:pt x="290" y="164"/>
                      </a:lnTo>
                      <a:lnTo>
                        <a:pt x="294" y="158"/>
                      </a:lnTo>
                      <a:lnTo>
                        <a:pt x="296" y="138"/>
                      </a:lnTo>
                      <a:lnTo>
                        <a:pt x="302" y="100"/>
                      </a:lnTo>
                      <a:lnTo>
                        <a:pt x="308" y="28"/>
                      </a:lnTo>
                      <a:lnTo>
                        <a:pt x="308" y="18"/>
                      </a:lnTo>
                      <a:lnTo>
                        <a:pt x="306" y="12"/>
                      </a:lnTo>
                      <a:lnTo>
                        <a:pt x="304" y="8"/>
                      </a:lnTo>
                      <a:lnTo>
                        <a:pt x="302" y="4"/>
                      </a:lnTo>
                      <a:lnTo>
                        <a:pt x="298" y="4"/>
                      </a:lnTo>
                      <a:lnTo>
                        <a:pt x="296" y="4"/>
                      </a:lnTo>
                      <a:lnTo>
                        <a:pt x="278" y="0"/>
                      </a:lnTo>
                      <a:lnTo>
                        <a:pt x="250" y="0"/>
                      </a:lnTo>
                      <a:lnTo>
                        <a:pt x="218" y="2"/>
                      </a:lnTo>
                      <a:lnTo>
                        <a:pt x="182" y="4"/>
                      </a:lnTo>
                      <a:lnTo>
                        <a:pt x="148" y="8"/>
                      </a:lnTo>
                      <a:lnTo>
                        <a:pt x="116" y="12"/>
                      </a:lnTo>
                      <a:lnTo>
                        <a:pt x="90" y="20"/>
                      </a:lnTo>
                      <a:lnTo>
                        <a:pt x="80" y="22"/>
                      </a:lnTo>
                      <a:lnTo>
                        <a:pt x="72" y="26"/>
                      </a:lnTo>
                      <a:lnTo>
                        <a:pt x="62" y="34"/>
                      </a:lnTo>
                      <a:lnTo>
                        <a:pt x="50" y="40"/>
                      </a:lnTo>
                      <a:lnTo>
                        <a:pt x="38" y="44"/>
                      </a:lnTo>
                      <a:lnTo>
                        <a:pt x="26" y="46"/>
                      </a:lnTo>
                      <a:lnTo>
                        <a:pt x="8" y="48"/>
                      </a:lnTo>
                      <a:lnTo>
                        <a:pt x="0" y="48"/>
                      </a:lnTo>
                      <a:close/>
                      <a:moveTo>
                        <a:pt x="76" y="52"/>
                      </a:moveTo>
                      <a:lnTo>
                        <a:pt x="76" y="52"/>
                      </a:lnTo>
                      <a:lnTo>
                        <a:pt x="86" y="48"/>
                      </a:lnTo>
                      <a:lnTo>
                        <a:pt x="104" y="42"/>
                      </a:lnTo>
                      <a:lnTo>
                        <a:pt x="128" y="36"/>
                      </a:lnTo>
                      <a:lnTo>
                        <a:pt x="152" y="32"/>
                      </a:lnTo>
                      <a:lnTo>
                        <a:pt x="180" y="28"/>
                      </a:lnTo>
                      <a:lnTo>
                        <a:pt x="210" y="24"/>
                      </a:lnTo>
                      <a:lnTo>
                        <a:pt x="238" y="24"/>
                      </a:lnTo>
                      <a:lnTo>
                        <a:pt x="264" y="26"/>
                      </a:lnTo>
                      <a:lnTo>
                        <a:pt x="266" y="26"/>
                      </a:lnTo>
                      <a:lnTo>
                        <a:pt x="270" y="30"/>
                      </a:lnTo>
                      <a:lnTo>
                        <a:pt x="272" y="32"/>
                      </a:lnTo>
                      <a:lnTo>
                        <a:pt x="274" y="38"/>
                      </a:lnTo>
                      <a:lnTo>
                        <a:pt x="274" y="46"/>
                      </a:lnTo>
                      <a:lnTo>
                        <a:pt x="274" y="54"/>
                      </a:lnTo>
                      <a:lnTo>
                        <a:pt x="268" y="136"/>
                      </a:lnTo>
                      <a:lnTo>
                        <a:pt x="266" y="146"/>
                      </a:lnTo>
                      <a:lnTo>
                        <a:pt x="260" y="154"/>
                      </a:lnTo>
                      <a:lnTo>
                        <a:pt x="258" y="158"/>
                      </a:lnTo>
                      <a:lnTo>
                        <a:pt x="254" y="160"/>
                      </a:lnTo>
                      <a:lnTo>
                        <a:pt x="230" y="166"/>
                      </a:lnTo>
                      <a:lnTo>
                        <a:pt x="186" y="170"/>
                      </a:lnTo>
                      <a:lnTo>
                        <a:pt x="160" y="172"/>
                      </a:lnTo>
                      <a:lnTo>
                        <a:pt x="136" y="172"/>
                      </a:lnTo>
                      <a:lnTo>
                        <a:pt x="110" y="170"/>
                      </a:lnTo>
                      <a:lnTo>
                        <a:pt x="90" y="166"/>
                      </a:lnTo>
                      <a:lnTo>
                        <a:pt x="86" y="164"/>
                      </a:lnTo>
                      <a:lnTo>
                        <a:pt x="78" y="158"/>
                      </a:lnTo>
                      <a:lnTo>
                        <a:pt x="74" y="152"/>
                      </a:lnTo>
                      <a:lnTo>
                        <a:pt x="68" y="144"/>
                      </a:lnTo>
                      <a:lnTo>
                        <a:pt x="64" y="134"/>
                      </a:lnTo>
                      <a:lnTo>
                        <a:pt x="60" y="122"/>
                      </a:lnTo>
                      <a:lnTo>
                        <a:pt x="54" y="96"/>
                      </a:lnTo>
                      <a:lnTo>
                        <a:pt x="54" y="86"/>
                      </a:lnTo>
                      <a:lnTo>
                        <a:pt x="54" y="78"/>
                      </a:lnTo>
                      <a:lnTo>
                        <a:pt x="58" y="70"/>
                      </a:lnTo>
                      <a:lnTo>
                        <a:pt x="62" y="64"/>
                      </a:lnTo>
                      <a:lnTo>
                        <a:pt x="68" y="58"/>
                      </a:lnTo>
                      <a:lnTo>
                        <a:pt x="76" y="52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4" name="Freeform 54"/>
                <p:cNvSpPr>
                  <a:spLocks/>
                </p:cNvSpPr>
                <p:nvPr/>
              </p:nvSpPr>
              <p:spPr bwMode="auto">
                <a:xfrm>
                  <a:off x="4302125" y="2555875"/>
                  <a:ext cx="1066800" cy="857250"/>
                </a:xfrm>
                <a:custGeom>
                  <a:avLst/>
                  <a:gdLst>
                    <a:gd name="T0" fmla="*/ 5040312 w 672"/>
                    <a:gd name="T1" fmla="*/ 519152151 h 540"/>
                    <a:gd name="T2" fmla="*/ 171370612 w 672"/>
                    <a:gd name="T3" fmla="*/ 670361458 h 540"/>
                    <a:gd name="T4" fmla="*/ 403224953 w 672"/>
                    <a:gd name="T5" fmla="*/ 861893445 h 540"/>
                    <a:gd name="T6" fmla="*/ 660280896 w 672"/>
                    <a:gd name="T7" fmla="*/ 1038304302 h 540"/>
                    <a:gd name="T8" fmla="*/ 781248352 w 672"/>
                    <a:gd name="T9" fmla="*/ 1098788025 h 540"/>
                    <a:gd name="T10" fmla="*/ 690522760 w 672"/>
                    <a:gd name="T11" fmla="*/ 1018143062 h 540"/>
                    <a:gd name="T12" fmla="*/ 559474683 w 672"/>
                    <a:gd name="T13" fmla="*/ 882054686 h 540"/>
                    <a:gd name="T14" fmla="*/ 670361517 w 672"/>
                    <a:gd name="T15" fmla="*/ 957659339 h 540"/>
                    <a:gd name="T16" fmla="*/ 947578803 w 672"/>
                    <a:gd name="T17" fmla="*/ 1134070197 h 540"/>
                    <a:gd name="T18" fmla="*/ 1123989676 w 672"/>
                    <a:gd name="T19" fmla="*/ 1224795781 h 540"/>
                    <a:gd name="T20" fmla="*/ 1310481171 w 672"/>
                    <a:gd name="T21" fmla="*/ 1300400434 h 540"/>
                    <a:gd name="T22" fmla="*/ 1507053287 w 672"/>
                    <a:gd name="T23" fmla="*/ 1350803536 h 540"/>
                    <a:gd name="T24" fmla="*/ 1693545178 w 672"/>
                    <a:gd name="T25" fmla="*/ 1360884157 h 540"/>
                    <a:gd name="T26" fmla="*/ 1663302918 w 672"/>
                    <a:gd name="T27" fmla="*/ 1310481054 h 540"/>
                    <a:gd name="T28" fmla="*/ 1552416083 w 672"/>
                    <a:gd name="T29" fmla="*/ 1088707405 h 540"/>
                    <a:gd name="T30" fmla="*/ 1476811423 w 672"/>
                    <a:gd name="T31" fmla="*/ 897175616 h 540"/>
                    <a:gd name="T32" fmla="*/ 1446569559 w 672"/>
                    <a:gd name="T33" fmla="*/ 796369213 h 540"/>
                    <a:gd name="T34" fmla="*/ 1416327695 w 672"/>
                    <a:gd name="T35" fmla="*/ 685482389 h 540"/>
                    <a:gd name="T36" fmla="*/ 1365924588 w 672"/>
                    <a:gd name="T37" fmla="*/ 559474633 h 540"/>
                    <a:gd name="T38" fmla="*/ 1290319928 w 672"/>
                    <a:gd name="T39" fmla="*/ 423386257 h 540"/>
                    <a:gd name="T40" fmla="*/ 1194554025 w 672"/>
                    <a:gd name="T41" fmla="*/ 287297782 h 540"/>
                    <a:gd name="T42" fmla="*/ 1073586569 w 672"/>
                    <a:gd name="T43" fmla="*/ 171370597 h 540"/>
                    <a:gd name="T44" fmla="*/ 927417560 w 672"/>
                    <a:gd name="T45" fmla="*/ 75604678 h 540"/>
                    <a:gd name="T46" fmla="*/ 796369284 w 672"/>
                    <a:gd name="T47" fmla="*/ 25201557 h 540"/>
                    <a:gd name="T48" fmla="*/ 700603381 w 672"/>
                    <a:gd name="T49" fmla="*/ 10080624 h 540"/>
                    <a:gd name="T50" fmla="*/ 599797168 w 672"/>
                    <a:gd name="T51" fmla="*/ 0 h 540"/>
                    <a:gd name="T52" fmla="*/ 544353751 w 672"/>
                    <a:gd name="T53" fmla="*/ 5040312 h 540"/>
                    <a:gd name="T54" fmla="*/ 352821846 w 672"/>
                    <a:gd name="T55" fmla="*/ 35282184 h 540"/>
                    <a:gd name="T56" fmla="*/ 211693147 w 672"/>
                    <a:gd name="T57" fmla="*/ 95765919 h 540"/>
                    <a:gd name="T58" fmla="*/ 115927195 w 672"/>
                    <a:gd name="T59" fmla="*/ 181451218 h 540"/>
                    <a:gd name="T60" fmla="*/ 50403119 w 672"/>
                    <a:gd name="T61" fmla="*/ 272176851 h 540"/>
                    <a:gd name="T62" fmla="*/ 20161249 w 672"/>
                    <a:gd name="T63" fmla="*/ 362902435 h 540"/>
                    <a:gd name="T64" fmla="*/ 5040312 w 672"/>
                    <a:gd name="T65" fmla="*/ 443547498 h 540"/>
                    <a:gd name="T66" fmla="*/ 5040312 w 672"/>
                    <a:gd name="T67" fmla="*/ 519152151 h 54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72"/>
                    <a:gd name="T103" fmla="*/ 0 h 540"/>
                    <a:gd name="T104" fmla="*/ 672 w 672"/>
                    <a:gd name="T105" fmla="*/ 540 h 54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72" h="540">
                      <a:moveTo>
                        <a:pt x="2" y="206"/>
                      </a:moveTo>
                      <a:lnTo>
                        <a:pt x="2" y="206"/>
                      </a:lnTo>
                      <a:lnTo>
                        <a:pt x="32" y="236"/>
                      </a:lnTo>
                      <a:lnTo>
                        <a:pt x="68" y="266"/>
                      </a:lnTo>
                      <a:lnTo>
                        <a:pt x="112" y="302"/>
                      </a:lnTo>
                      <a:lnTo>
                        <a:pt x="160" y="342"/>
                      </a:lnTo>
                      <a:lnTo>
                        <a:pt x="212" y="380"/>
                      </a:lnTo>
                      <a:lnTo>
                        <a:pt x="262" y="412"/>
                      </a:lnTo>
                      <a:lnTo>
                        <a:pt x="286" y="426"/>
                      </a:lnTo>
                      <a:lnTo>
                        <a:pt x="310" y="436"/>
                      </a:lnTo>
                      <a:lnTo>
                        <a:pt x="274" y="404"/>
                      </a:lnTo>
                      <a:lnTo>
                        <a:pt x="246" y="374"/>
                      </a:lnTo>
                      <a:lnTo>
                        <a:pt x="222" y="350"/>
                      </a:lnTo>
                      <a:lnTo>
                        <a:pt x="266" y="380"/>
                      </a:lnTo>
                      <a:lnTo>
                        <a:pt x="314" y="412"/>
                      </a:lnTo>
                      <a:lnTo>
                        <a:pt x="376" y="450"/>
                      </a:lnTo>
                      <a:lnTo>
                        <a:pt x="410" y="468"/>
                      </a:lnTo>
                      <a:lnTo>
                        <a:pt x="446" y="486"/>
                      </a:lnTo>
                      <a:lnTo>
                        <a:pt x="482" y="502"/>
                      </a:lnTo>
                      <a:lnTo>
                        <a:pt x="520" y="516"/>
                      </a:lnTo>
                      <a:lnTo>
                        <a:pt x="558" y="528"/>
                      </a:lnTo>
                      <a:lnTo>
                        <a:pt x="598" y="536"/>
                      </a:lnTo>
                      <a:lnTo>
                        <a:pt x="634" y="540"/>
                      </a:lnTo>
                      <a:lnTo>
                        <a:pt x="672" y="540"/>
                      </a:lnTo>
                      <a:lnTo>
                        <a:pt x="660" y="520"/>
                      </a:lnTo>
                      <a:lnTo>
                        <a:pt x="632" y="468"/>
                      </a:lnTo>
                      <a:lnTo>
                        <a:pt x="616" y="432"/>
                      </a:lnTo>
                      <a:lnTo>
                        <a:pt x="600" y="396"/>
                      </a:lnTo>
                      <a:lnTo>
                        <a:pt x="586" y="356"/>
                      </a:lnTo>
                      <a:lnTo>
                        <a:pt x="574" y="316"/>
                      </a:lnTo>
                      <a:lnTo>
                        <a:pt x="570" y="296"/>
                      </a:lnTo>
                      <a:lnTo>
                        <a:pt x="562" y="272"/>
                      </a:lnTo>
                      <a:lnTo>
                        <a:pt x="552" y="248"/>
                      </a:lnTo>
                      <a:lnTo>
                        <a:pt x="542" y="222"/>
                      </a:lnTo>
                      <a:lnTo>
                        <a:pt x="528" y="194"/>
                      </a:lnTo>
                      <a:lnTo>
                        <a:pt x="512" y="168"/>
                      </a:lnTo>
                      <a:lnTo>
                        <a:pt x="494" y="140"/>
                      </a:lnTo>
                      <a:lnTo>
                        <a:pt x="474" y="114"/>
                      </a:lnTo>
                      <a:lnTo>
                        <a:pt x="450" y="90"/>
                      </a:lnTo>
                      <a:lnTo>
                        <a:pt x="426" y="68"/>
                      </a:lnTo>
                      <a:lnTo>
                        <a:pt x="398" y="48"/>
                      </a:lnTo>
                      <a:lnTo>
                        <a:pt x="368" y="30"/>
                      </a:lnTo>
                      <a:lnTo>
                        <a:pt x="334" y="16"/>
                      </a:lnTo>
                      <a:lnTo>
                        <a:pt x="316" y="10"/>
                      </a:lnTo>
                      <a:lnTo>
                        <a:pt x="298" y="6"/>
                      </a:lnTo>
                      <a:lnTo>
                        <a:pt x="278" y="4"/>
                      </a:lnTo>
                      <a:lnTo>
                        <a:pt x="258" y="2"/>
                      </a:lnTo>
                      <a:lnTo>
                        <a:pt x="238" y="0"/>
                      </a:lnTo>
                      <a:lnTo>
                        <a:pt x="216" y="2"/>
                      </a:lnTo>
                      <a:lnTo>
                        <a:pt x="176" y="6"/>
                      </a:lnTo>
                      <a:lnTo>
                        <a:pt x="140" y="14"/>
                      </a:lnTo>
                      <a:lnTo>
                        <a:pt x="110" y="26"/>
                      </a:lnTo>
                      <a:lnTo>
                        <a:pt x="84" y="38"/>
                      </a:lnTo>
                      <a:lnTo>
                        <a:pt x="62" y="54"/>
                      </a:lnTo>
                      <a:lnTo>
                        <a:pt x="46" y="72"/>
                      </a:lnTo>
                      <a:lnTo>
                        <a:pt x="32" y="90"/>
                      </a:lnTo>
                      <a:lnTo>
                        <a:pt x="20" y="108"/>
                      </a:lnTo>
                      <a:lnTo>
                        <a:pt x="14" y="128"/>
                      </a:lnTo>
                      <a:lnTo>
                        <a:pt x="8" y="144"/>
                      </a:lnTo>
                      <a:lnTo>
                        <a:pt x="4" y="162"/>
                      </a:lnTo>
                      <a:lnTo>
                        <a:pt x="2" y="176"/>
                      </a:lnTo>
                      <a:lnTo>
                        <a:pt x="0" y="198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F44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5" name="Freeform 55"/>
                <p:cNvSpPr>
                  <a:spLocks/>
                </p:cNvSpPr>
                <p:nvPr/>
              </p:nvSpPr>
              <p:spPr bwMode="auto">
                <a:xfrm>
                  <a:off x="4292600" y="2838450"/>
                  <a:ext cx="1085850" cy="571500"/>
                </a:xfrm>
                <a:custGeom>
                  <a:avLst/>
                  <a:gdLst>
                    <a:gd name="T0" fmla="*/ 0 w 684"/>
                    <a:gd name="T1" fmla="*/ 0 h 360"/>
                    <a:gd name="T2" fmla="*/ 0 w 684"/>
                    <a:gd name="T3" fmla="*/ 0 h 360"/>
                    <a:gd name="T4" fmla="*/ 5040312 w 684"/>
                    <a:gd name="T5" fmla="*/ 15120939 h 360"/>
                    <a:gd name="T6" fmla="*/ 35282187 w 684"/>
                    <a:gd name="T7" fmla="*/ 65524065 h 360"/>
                    <a:gd name="T8" fmla="*/ 85685307 w 684"/>
                    <a:gd name="T9" fmla="*/ 141128752 h 360"/>
                    <a:gd name="T10" fmla="*/ 120967506 w 684"/>
                    <a:gd name="T11" fmla="*/ 186491549 h 360"/>
                    <a:gd name="T12" fmla="*/ 166330303 w 684"/>
                    <a:gd name="T13" fmla="*/ 231854396 h 360"/>
                    <a:gd name="T14" fmla="*/ 216733459 w 684"/>
                    <a:gd name="T15" fmla="*/ 287297814 h 360"/>
                    <a:gd name="T16" fmla="*/ 277217188 w 684"/>
                    <a:gd name="T17" fmla="*/ 342741233 h 360"/>
                    <a:gd name="T18" fmla="*/ 347781538 w 684"/>
                    <a:gd name="T19" fmla="*/ 398184652 h 360"/>
                    <a:gd name="T20" fmla="*/ 428426608 w 684"/>
                    <a:gd name="T21" fmla="*/ 453628170 h 360"/>
                    <a:gd name="T22" fmla="*/ 514111890 w 684"/>
                    <a:gd name="T23" fmla="*/ 514111899 h 360"/>
                    <a:gd name="T24" fmla="*/ 614918104 w 684"/>
                    <a:gd name="T25" fmla="*/ 574595629 h 360"/>
                    <a:gd name="T26" fmla="*/ 725804939 w 684"/>
                    <a:gd name="T27" fmla="*/ 630039047 h 360"/>
                    <a:gd name="T28" fmla="*/ 846772595 w 684"/>
                    <a:gd name="T29" fmla="*/ 685482466 h 360"/>
                    <a:gd name="T30" fmla="*/ 655240590 w 684"/>
                    <a:gd name="T31" fmla="*/ 498990967 h 360"/>
                    <a:gd name="T32" fmla="*/ 655240590 w 684"/>
                    <a:gd name="T33" fmla="*/ 498990967 h 360"/>
                    <a:gd name="T34" fmla="*/ 680442143 w 684"/>
                    <a:gd name="T35" fmla="*/ 519152210 h 360"/>
                    <a:gd name="T36" fmla="*/ 751006493 w 684"/>
                    <a:gd name="T37" fmla="*/ 569555318 h 360"/>
                    <a:gd name="T38" fmla="*/ 856853216 w 684"/>
                    <a:gd name="T39" fmla="*/ 640119669 h 360"/>
                    <a:gd name="T40" fmla="*/ 922377255 w 684"/>
                    <a:gd name="T41" fmla="*/ 680442155 h 360"/>
                    <a:gd name="T42" fmla="*/ 992941605 w 684"/>
                    <a:gd name="T43" fmla="*/ 720764642 h 360"/>
                    <a:gd name="T44" fmla="*/ 1073586576 w 684"/>
                    <a:gd name="T45" fmla="*/ 761087128 h 360"/>
                    <a:gd name="T46" fmla="*/ 1159271858 w 684"/>
                    <a:gd name="T47" fmla="*/ 796369303 h 360"/>
                    <a:gd name="T48" fmla="*/ 1244957140 w 684"/>
                    <a:gd name="T49" fmla="*/ 831651479 h 360"/>
                    <a:gd name="T50" fmla="*/ 1335682733 w 684"/>
                    <a:gd name="T51" fmla="*/ 861893542 h 360"/>
                    <a:gd name="T52" fmla="*/ 1431448636 w 684"/>
                    <a:gd name="T53" fmla="*/ 887095096 h 360"/>
                    <a:gd name="T54" fmla="*/ 1527214539 w 684"/>
                    <a:gd name="T55" fmla="*/ 902216028 h 360"/>
                    <a:gd name="T56" fmla="*/ 1628020753 w 684"/>
                    <a:gd name="T57" fmla="*/ 907256339 h 360"/>
                    <a:gd name="T58" fmla="*/ 1723787053 w 684"/>
                    <a:gd name="T59" fmla="*/ 902216028 h 360"/>
                    <a:gd name="T60" fmla="*/ 1723787053 w 684"/>
                    <a:gd name="T61" fmla="*/ 902216028 h 360"/>
                    <a:gd name="T62" fmla="*/ 1698585500 w 684"/>
                    <a:gd name="T63" fmla="*/ 902216028 h 360"/>
                    <a:gd name="T64" fmla="*/ 1622980443 w 684"/>
                    <a:gd name="T65" fmla="*/ 887095096 h 360"/>
                    <a:gd name="T66" fmla="*/ 1507053296 w 684"/>
                    <a:gd name="T67" fmla="*/ 861893542 h 360"/>
                    <a:gd name="T68" fmla="*/ 1436488947 w 684"/>
                    <a:gd name="T69" fmla="*/ 841732299 h 360"/>
                    <a:gd name="T70" fmla="*/ 1355843975 w 684"/>
                    <a:gd name="T71" fmla="*/ 816530547 h 360"/>
                    <a:gd name="T72" fmla="*/ 1265118383 w 684"/>
                    <a:gd name="T73" fmla="*/ 786288682 h 360"/>
                    <a:gd name="T74" fmla="*/ 1174392790 w 684"/>
                    <a:gd name="T75" fmla="*/ 745966195 h 360"/>
                    <a:gd name="T76" fmla="*/ 1073586576 w 684"/>
                    <a:gd name="T77" fmla="*/ 700603398 h 360"/>
                    <a:gd name="T78" fmla="*/ 967740051 w 684"/>
                    <a:gd name="T79" fmla="*/ 645159980 h 360"/>
                    <a:gd name="T80" fmla="*/ 856853216 w 684"/>
                    <a:gd name="T81" fmla="*/ 584676250 h 360"/>
                    <a:gd name="T82" fmla="*/ 740925871 w 684"/>
                    <a:gd name="T83" fmla="*/ 514111899 h 360"/>
                    <a:gd name="T84" fmla="*/ 624998725 w 684"/>
                    <a:gd name="T85" fmla="*/ 428426616 h 360"/>
                    <a:gd name="T86" fmla="*/ 509071579 w 684"/>
                    <a:gd name="T87" fmla="*/ 337700922 h 360"/>
                    <a:gd name="T88" fmla="*/ 509071579 w 684"/>
                    <a:gd name="T89" fmla="*/ 337700922 h 360"/>
                    <a:gd name="T90" fmla="*/ 564514997 w 684"/>
                    <a:gd name="T91" fmla="*/ 418345994 h 360"/>
                    <a:gd name="T92" fmla="*/ 619958415 w 684"/>
                    <a:gd name="T93" fmla="*/ 488910345 h 360"/>
                    <a:gd name="T94" fmla="*/ 680442143 w 684"/>
                    <a:gd name="T95" fmla="*/ 559474696 h 360"/>
                    <a:gd name="T96" fmla="*/ 680442143 w 684"/>
                    <a:gd name="T97" fmla="*/ 559474696 h 360"/>
                    <a:gd name="T98" fmla="*/ 630039036 w 684"/>
                    <a:gd name="T99" fmla="*/ 534273142 h 360"/>
                    <a:gd name="T100" fmla="*/ 564514997 w 684"/>
                    <a:gd name="T101" fmla="*/ 498990967 h 360"/>
                    <a:gd name="T102" fmla="*/ 483870026 w 684"/>
                    <a:gd name="T103" fmla="*/ 443547548 h 360"/>
                    <a:gd name="T104" fmla="*/ 383063712 w 684"/>
                    <a:gd name="T105" fmla="*/ 367942787 h 360"/>
                    <a:gd name="T106" fmla="*/ 267136566 w 684"/>
                    <a:gd name="T107" fmla="*/ 272176882 h 360"/>
                    <a:gd name="T108" fmla="*/ 201612478 w 684"/>
                    <a:gd name="T109" fmla="*/ 211693152 h 360"/>
                    <a:gd name="T110" fmla="*/ 136088439 w 684"/>
                    <a:gd name="T111" fmla="*/ 151209373 h 360"/>
                    <a:gd name="T112" fmla="*/ 70564375 w 684"/>
                    <a:gd name="T113" fmla="*/ 75604687 h 360"/>
                    <a:gd name="T114" fmla="*/ 0 w 684"/>
                    <a:gd name="T115" fmla="*/ 0 h 360"/>
                    <a:gd name="T116" fmla="*/ 0 w 684"/>
                    <a:gd name="T117" fmla="*/ 0 h 36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84"/>
                    <a:gd name="T178" fmla="*/ 0 h 360"/>
                    <a:gd name="T179" fmla="*/ 684 w 684"/>
                    <a:gd name="T180" fmla="*/ 360 h 36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84" h="36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14" y="26"/>
                      </a:lnTo>
                      <a:lnTo>
                        <a:pt x="34" y="56"/>
                      </a:lnTo>
                      <a:lnTo>
                        <a:pt x="48" y="74"/>
                      </a:lnTo>
                      <a:lnTo>
                        <a:pt x="66" y="92"/>
                      </a:lnTo>
                      <a:lnTo>
                        <a:pt x="86" y="114"/>
                      </a:lnTo>
                      <a:lnTo>
                        <a:pt x="110" y="136"/>
                      </a:lnTo>
                      <a:lnTo>
                        <a:pt x="138" y="158"/>
                      </a:lnTo>
                      <a:lnTo>
                        <a:pt x="170" y="180"/>
                      </a:lnTo>
                      <a:lnTo>
                        <a:pt x="204" y="204"/>
                      </a:lnTo>
                      <a:lnTo>
                        <a:pt x="244" y="228"/>
                      </a:lnTo>
                      <a:lnTo>
                        <a:pt x="288" y="250"/>
                      </a:lnTo>
                      <a:lnTo>
                        <a:pt x="336" y="272"/>
                      </a:lnTo>
                      <a:lnTo>
                        <a:pt x="260" y="198"/>
                      </a:lnTo>
                      <a:lnTo>
                        <a:pt x="270" y="206"/>
                      </a:lnTo>
                      <a:lnTo>
                        <a:pt x="298" y="226"/>
                      </a:lnTo>
                      <a:lnTo>
                        <a:pt x="340" y="254"/>
                      </a:lnTo>
                      <a:lnTo>
                        <a:pt x="366" y="270"/>
                      </a:lnTo>
                      <a:lnTo>
                        <a:pt x="394" y="286"/>
                      </a:lnTo>
                      <a:lnTo>
                        <a:pt x="426" y="302"/>
                      </a:lnTo>
                      <a:lnTo>
                        <a:pt x="460" y="316"/>
                      </a:lnTo>
                      <a:lnTo>
                        <a:pt x="494" y="330"/>
                      </a:lnTo>
                      <a:lnTo>
                        <a:pt x="530" y="342"/>
                      </a:lnTo>
                      <a:lnTo>
                        <a:pt x="568" y="352"/>
                      </a:lnTo>
                      <a:lnTo>
                        <a:pt x="606" y="358"/>
                      </a:lnTo>
                      <a:lnTo>
                        <a:pt x="646" y="360"/>
                      </a:lnTo>
                      <a:lnTo>
                        <a:pt x="684" y="358"/>
                      </a:lnTo>
                      <a:lnTo>
                        <a:pt x="674" y="358"/>
                      </a:lnTo>
                      <a:lnTo>
                        <a:pt x="644" y="352"/>
                      </a:lnTo>
                      <a:lnTo>
                        <a:pt x="598" y="342"/>
                      </a:lnTo>
                      <a:lnTo>
                        <a:pt x="570" y="334"/>
                      </a:lnTo>
                      <a:lnTo>
                        <a:pt x="538" y="324"/>
                      </a:lnTo>
                      <a:lnTo>
                        <a:pt x="502" y="312"/>
                      </a:lnTo>
                      <a:lnTo>
                        <a:pt x="466" y="296"/>
                      </a:lnTo>
                      <a:lnTo>
                        <a:pt x="426" y="278"/>
                      </a:lnTo>
                      <a:lnTo>
                        <a:pt x="384" y="256"/>
                      </a:lnTo>
                      <a:lnTo>
                        <a:pt x="340" y="232"/>
                      </a:lnTo>
                      <a:lnTo>
                        <a:pt x="294" y="204"/>
                      </a:lnTo>
                      <a:lnTo>
                        <a:pt x="248" y="170"/>
                      </a:lnTo>
                      <a:lnTo>
                        <a:pt x="202" y="134"/>
                      </a:lnTo>
                      <a:lnTo>
                        <a:pt x="224" y="166"/>
                      </a:lnTo>
                      <a:lnTo>
                        <a:pt x="246" y="194"/>
                      </a:lnTo>
                      <a:lnTo>
                        <a:pt x="270" y="222"/>
                      </a:lnTo>
                      <a:lnTo>
                        <a:pt x="250" y="212"/>
                      </a:lnTo>
                      <a:lnTo>
                        <a:pt x="224" y="198"/>
                      </a:lnTo>
                      <a:lnTo>
                        <a:pt x="192" y="176"/>
                      </a:lnTo>
                      <a:lnTo>
                        <a:pt x="152" y="146"/>
                      </a:lnTo>
                      <a:lnTo>
                        <a:pt x="106" y="108"/>
                      </a:lnTo>
                      <a:lnTo>
                        <a:pt x="80" y="84"/>
                      </a:lnTo>
                      <a:lnTo>
                        <a:pt x="54" y="60"/>
                      </a:lnTo>
                      <a:lnTo>
                        <a:pt x="28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" name="Freeform 56"/>
                <p:cNvSpPr>
                  <a:spLocks/>
                </p:cNvSpPr>
                <p:nvPr/>
              </p:nvSpPr>
              <p:spPr bwMode="auto">
                <a:xfrm>
                  <a:off x="4537075" y="2581275"/>
                  <a:ext cx="584200" cy="536575"/>
                </a:xfrm>
                <a:custGeom>
                  <a:avLst/>
                  <a:gdLst>
                    <a:gd name="T0" fmla="*/ 161289996 w 368"/>
                    <a:gd name="T1" fmla="*/ 670361519 h 338"/>
                    <a:gd name="T2" fmla="*/ 342741236 w 368"/>
                    <a:gd name="T3" fmla="*/ 851812902 h 338"/>
                    <a:gd name="T4" fmla="*/ 317539681 w 368"/>
                    <a:gd name="T5" fmla="*/ 740925868 h 338"/>
                    <a:gd name="T6" fmla="*/ 428426619 w 368"/>
                    <a:gd name="T7" fmla="*/ 851812902 h 338"/>
                    <a:gd name="T8" fmla="*/ 317539681 w 368"/>
                    <a:gd name="T9" fmla="*/ 614918101 h 338"/>
                    <a:gd name="T10" fmla="*/ 509071592 w 368"/>
                    <a:gd name="T11" fmla="*/ 670361519 h 338"/>
                    <a:gd name="T12" fmla="*/ 504031281 w 368"/>
                    <a:gd name="T13" fmla="*/ 599797169 h 338"/>
                    <a:gd name="T14" fmla="*/ 468749105 w 368"/>
                    <a:gd name="T15" fmla="*/ 524192509 h 338"/>
                    <a:gd name="T16" fmla="*/ 619958430 w 368"/>
                    <a:gd name="T17" fmla="*/ 619958412 h 338"/>
                    <a:gd name="T18" fmla="*/ 544353768 w 368"/>
                    <a:gd name="T19" fmla="*/ 458668470 h 338"/>
                    <a:gd name="T20" fmla="*/ 650200295 w 368"/>
                    <a:gd name="T21" fmla="*/ 549394063 h 338"/>
                    <a:gd name="T22" fmla="*/ 604837498 w 368"/>
                    <a:gd name="T23" fmla="*/ 433466917 h 338"/>
                    <a:gd name="T24" fmla="*/ 766127444 w 368"/>
                    <a:gd name="T25" fmla="*/ 569555305 h 338"/>
                    <a:gd name="T26" fmla="*/ 695563093 w 368"/>
                    <a:gd name="T27" fmla="*/ 398184643 h 338"/>
                    <a:gd name="T28" fmla="*/ 675401849 w 368"/>
                    <a:gd name="T29" fmla="*/ 352821847 h 338"/>
                    <a:gd name="T30" fmla="*/ 781248377 w 368"/>
                    <a:gd name="T31" fmla="*/ 463708781 h 338"/>
                    <a:gd name="T32" fmla="*/ 826611174 w 368"/>
                    <a:gd name="T33" fmla="*/ 473789402 h 338"/>
                    <a:gd name="T34" fmla="*/ 776208066 w 368"/>
                    <a:gd name="T35" fmla="*/ 357862157 h 338"/>
                    <a:gd name="T36" fmla="*/ 745966201 w 368"/>
                    <a:gd name="T37" fmla="*/ 277217187 h 338"/>
                    <a:gd name="T38" fmla="*/ 786288688 w 368"/>
                    <a:gd name="T39" fmla="*/ 287297808 h 338"/>
                    <a:gd name="T40" fmla="*/ 887095103 w 368"/>
                    <a:gd name="T41" fmla="*/ 443547538 h 338"/>
                    <a:gd name="T42" fmla="*/ 841732305 w 368"/>
                    <a:gd name="T43" fmla="*/ 252015633 h 338"/>
                    <a:gd name="T44" fmla="*/ 791328998 w 368"/>
                    <a:gd name="T45" fmla="*/ 161289991 h 338"/>
                    <a:gd name="T46" fmla="*/ 806449931 w 368"/>
                    <a:gd name="T47" fmla="*/ 136088438 h 338"/>
                    <a:gd name="T48" fmla="*/ 851812927 w 368"/>
                    <a:gd name="T49" fmla="*/ 176410923 h 338"/>
                    <a:gd name="T50" fmla="*/ 917336968 w 368"/>
                    <a:gd name="T51" fmla="*/ 241935012 h 338"/>
                    <a:gd name="T52" fmla="*/ 786288688 w 368"/>
                    <a:gd name="T53" fmla="*/ 45362809 h 338"/>
                    <a:gd name="T54" fmla="*/ 786288688 w 368"/>
                    <a:gd name="T55" fmla="*/ 80644996 h 338"/>
                    <a:gd name="T56" fmla="*/ 796369309 w 368"/>
                    <a:gd name="T57" fmla="*/ 100806238 h 338"/>
                    <a:gd name="T58" fmla="*/ 660280917 w 368"/>
                    <a:gd name="T59" fmla="*/ 0 h 338"/>
                    <a:gd name="T60" fmla="*/ 715724336 w 368"/>
                    <a:gd name="T61" fmla="*/ 110886885 h 338"/>
                    <a:gd name="T62" fmla="*/ 740925890 w 368"/>
                    <a:gd name="T63" fmla="*/ 161289991 h 338"/>
                    <a:gd name="T64" fmla="*/ 685482471 w 368"/>
                    <a:gd name="T65" fmla="*/ 115927195 h 338"/>
                    <a:gd name="T66" fmla="*/ 549394079 w 368"/>
                    <a:gd name="T67" fmla="*/ 45362809 h 338"/>
                    <a:gd name="T68" fmla="*/ 594756876 w 368"/>
                    <a:gd name="T69" fmla="*/ 105846574 h 338"/>
                    <a:gd name="T70" fmla="*/ 650200295 w 368"/>
                    <a:gd name="T71" fmla="*/ 176410923 h 338"/>
                    <a:gd name="T72" fmla="*/ 574595633 w 368"/>
                    <a:gd name="T73" fmla="*/ 131048127 h 338"/>
                    <a:gd name="T74" fmla="*/ 614918119 w 368"/>
                    <a:gd name="T75" fmla="*/ 196572166 h 338"/>
                    <a:gd name="T76" fmla="*/ 609877809 w 368"/>
                    <a:gd name="T77" fmla="*/ 262096255 h 338"/>
                    <a:gd name="T78" fmla="*/ 579635944 w 368"/>
                    <a:gd name="T79" fmla="*/ 257055944 h 338"/>
                    <a:gd name="T80" fmla="*/ 372983100 w 368"/>
                    <a:gd name="T81" fmla="*/ 151209370 h 338"/>
                    <a:gd name="T82" fmla="*/ 509071592 w 368"/>
                    <a:gd name="T83" fmla="*/ 272176876 h 338"/>
                    <a:gd name="T84" fmla="*/ 509071592 w 368"/>
                    <a:gd name="T85" fmla="*/ 297378429 h 338"/>
                    <a:gd name="T86" fmla="*/ 403224965 w 368"/>
                    <a:gd name="T87" fmla="*/ 257055944 h 338"/>
                    <a:gd name="T88" fmla="*/ 423386308 w 368"/>
                    <a:gd name="T89" fmla="*/ 292338119 h 338"/>
                    <a:gd name="T90" fmla="*/ 463708795 w 368"/>
                    <a:gd name="T91" fmla="*/ 342741225 h 338"/>
                    <a:gd name="T92" fmla="*/ 347781546 w 368"/>
                    <a:gd name="T93" fmla="*/ 322579983 h 338"/>
                    <a:gd name="T94" fmla="*/ 282257506 w 368"/>
                    <a:gd name="T95" fmla="*/ 302418740 h 338"/>
                    <a:gd name="T96" fmla="*/ 307459060 w 368"/>
                    <a:gd name="T97" fmla="*/ 337700915 h 338"/>
                    <a:gd name="T98" fmla="*/ 372983100 w 368"/>
                    <a:gd name="T99" fmla="*/ 453628160 h 338"/>
                    <a:gd name="T100" fmla="*/ 287297816 w 368"/>
                    <a:gd name="T101" fmla="*/ 413305575 h 338"/>
                    <a:gd name="T102" fmla="*/ 257055951 w 368"/>
                    <a:gd name="T103" fmla="*/ 403224954 h 338"/>
                    <a:gd name="T104" fmla="*/ 282257506 w 368"/>
                    <a:gd name="T105" fmla="*/ 448587849 h 338"/>
                    <a:gd name="T106" fmla="*/ 312499371 w 368"/>
                    <a:gd name="T107" fmla="*/ 498990956 h 338"/>
                    <a:gd name="T108" fmla="*/ 272176884 w 368"/>
                    <a:gd name="T109" fmla="*/ 468749092 h 338"/>
                    <a:gd name="T110" fmla="*/ 226814086 w 368"/>
                    <a:gd name="T111" fmla="*/ 458668470 h 338"/>
                    <a:gd name="T112" fmla="*/ 95765931 w 368"/>
                    <a:gd name="T113" fmla="*/ 413305575 h 338"/>
                    <a:gd name="T114" fmla="*/ 206652794 w 368"/>
                    <a:gd name="T115" fmla="*/ 514111888 h 338"/>
                    <a:gd name="T116" fmla="*/ 186491550 w 368"/>
                    <a:gd name="T117" fmla="*/ 529232820 h 338"/>
                    <a:gd name="T118" fmla="*/ 136088442 w 368"/>
                    <a:gd name="T119" fmla="*/ 509071577 h 338"/>
                    <a:gd name="T120" fmla="*/ 146169064 w 368"/>
                    <a:gd name="T121" fmla="*/ 544353752 h 338"/>
                    <a:gd name="T122" fmla="*/ 10080625 w 368"/>
                    <a:gd name="T123" fmla="*/ 534273130 h 338"/>
                    <a:gd name="T124" fmla="*/ 40322499 w 368"/>
                    <a:gd name="T125" fmla="*/ 574595616 h 33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68"/>
                    <a:gd name="T190" fmla="*/ 0 h 338"/>
                    <a:gd name="T191" fmla="*/ 368 w 368"/>
                    <a:gd name="T192" fmla="*/ 338 h 33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68" h="338">
                      <a:moveTo>
                        <a:pt x="16" y="228"/>
                      </a:moveTo>
                      <a:lnTo>
                        <a:pt x="16" y="228"/>
                      </a:lnTo>
                      <a:lnTo>
                        <a:pt x="30" y="240"/>
                      </a:lnTo>
                      <a:lnTo>
                        <a:pt x="64" y="266"/>
                      </a:lnTo>
                      <a:lnTo>
                        <a:pt x="104" y="302"/>
                      </a:lnTo>
                      <a:lnTo>
                        <a:pt x="122" y="320"/>
                      </a:lnTo>
                      <a:lnTo>
                        <a:pt x="136" y="338"/>
                      </a:lnTo>
                      <a:lnTo>
                        <a:pt x="122" y="312"/>
                      </a:lnTo>
                      <a:lnTo>
                        <a:pt x="92" y="266"/>
                      </a:lnTo>
                      <a:lnTo>
                        <a:pt x="126" y="294"/>
                      </a:lnTo>
                      <a:lnTo>
                        <a:pt x="152" y="318"/>
                      </a:lnTo>
                      <a:lnTo>
                        <a:pt x="162" y="328"/>
                      </a:lnTo>
                      <a:lnTo>
                        <a:pt x="170" y="338"/>
                      </a:lnTo>
                      <a:lnTo>
                        <a:pt x="154" y="302"/>
                      </a:lnTo>
                      <a:lnTo>
                        <a:pt x="140" y="270"/>
                      </a:lnTo>
                      <a:lnTo>
                        <a:pt x="126" y="244"/>
                      </a:lnTo>
                      <a:lnTo>
                        <a:pt x="164" y="266"/>
                      </a:lnTo>
                      <a:lnTo>
                        <a:pt x="218" y="296"/>
                      </a:lnTo>
                      <a:lnTo>
                        <a:pt x="202" y="266"/>
                      </a:lnTo>
                      <a:lnTo>
                        <a:pt x="186" y="240"/>
                      </a:lnTo>
                      <a:lnTo>
                        <a:pt x="168" y="216"/>
                      </a:lnTo>
                      <a:lnTo>
                        <a:pt x="200" y="238"/>
                      </a:lnTo>
                      <a:lnTo>
                        <a:pt x="194" y="226"/>
                      </a:lnTo>
                      <a:lnTo>
                        <a:pt x="190" y="216"/>
                      </a:lnTo>
                      <a:lnTo>
                        <a:pt x="186" y="208"/>
                      </a:lnTo>
                      <a:lnTo>
                        <a:pt x="210" y="222"/>
                      </a:lnTo>
                      <a:lnTo>
                        <a:pt x="230" y="234"/>
                      </a:lnTo>
                      <a:lnTo>
                        <a:pt x="246" y="246"/>
                      </a:lnTo>
                      <a:lnTo>
                        <a:pt x="234" y="218"/>
                      </a:lnTo>
                      <a:lnTo>
                        <a:pt x="224" y="196"/>
                      </a:lnTo>
                      <a:lnTo>
                        <a:pt x="216" y="182"/>
                      </a:lnTo>
                      <a:lnTo>
                        <a:pt x="234" y="196"/>
                      </a:lnTo>
                      <a:lnTo>
                        <a:pt x="258" y="218"/>
                      </a:lnTo>
                      <a:lnTo>
                        <a:pt x="252" y="200"/>
                      </a:lnTo>
                      <a:lnTo>
                        <a:pt x="246" y="184"/>
                      </a:lnTo>
                      <a:lnTo>
                        <a:pt x="240" y="172"/>
                      </a:lnTo>
                      <a:lnTo>
                        <a:pt x="266" y="190"/>
                      </a:lnTo>
                      <a:lnTo>
                        <a:pt x="288" y="208"/>
                      </a:lnTo>
                      <a:lnTo>
                        <a:pt x="298" y="218"/>
                      </a:lnTo>
                      <a:lnTo>
                        <a:pt x="304" y="226"/>
                      </a:lnTo>
                      <a:lnTo>
                        <a:pt x="296" y="200"/>
                      </a:lnTo>
                      <a:lnTo>
                        <a:pt x="286" y="178"/>
                      </a:lnTo>
                      <a:lnTo>
                        <a:pt x="276" y="158"/>
                      </a:lnTo>
                      <a:lnTo>
                        <a:pt x="270" y="146"/>
                      </a:lnTo>
                      <a:lnTo>
                        <a:pt x="268" y="142"/>
                      </a:lnTo>
                      <a:lnTo>
                        <a:pt x="268" y="140"/>
                      </a:lnTo>
                      <a:lnTo>
                        <a:pt x="274" y="144"/>
                      </a:lnTo>
                      <a:lnTo>
                        <a:pt x="282" y="152"/>
                      </a:lnTo>
                      <a:lnTo>
                        <a:pt x="310" y="184"/>
                      </a:lnTo>
                      <a:lnTo>
                        <a:pt x="332" y="210"/>
                      </a:lnTo>
                      <a:lnTo>
                        <a:pt x="332" y="204"/>
                      </a:lnTo>
                      <a:lnTo>
                        <a:pt x="328" y="188"/>
                      </a:lnTo>
                      <a:lnTo>
                        <a:pt x="320" y="166"/>
                      </a:lnTo>
                      <a:lnTo>
                        <a:pt x="314" y="154"/>
                      </a:lnTo>
                      <a:lnTo>
                        <a:pt x="308" y="142"/>
                      </a:lnTo>
                      <a:lnTo>
                        <a:pt x="302" y="132"/>
                      </a:lnTo>
                      <a:lnTo>
                        <a:pt x="298" y="124"/>
                      </a:lnTo>
                      <a:lnTo>
                        <a:pt x="296" y="116"/>
                      </a:lnTo>
                      <a:lnTo>
                        <a:pt x="296" y="110"/>
                      </a:lnTo>
                      <a:lnTo>
                        <a:pt x="298" y="108"/>
                      </a:lnTo>
                      <a:lnTo>
                        <a:pt x="300" y="108"/>
                      </a:lnTo>
                      <a:lnTo>
                        <a:pt x="306" y="110"/>
                      </a:lnTo>
                      <a:lnTo>
                        <a:pt x="312" y="114"/>
                      </a:lnTo>
                      <a:lnTo>
                        <a:pt x="326" y="132"/>
                      </a:lnTo>
                      <a:lnTo>
                        <a:pt x="338" y="152"/>
                      </a:lnTo>
                      <a:lnTo>
                        <a:pt x="352" y="176"/>
                      </a:lnTo>
                      <a:lnTo>
                        <a:pt x="350" y="164"/>
                      </a:lnTo>
                      <a:lnTo>
                        <a:pt x="344" y="134"/>
                      </a:lnTo>
                      <a:lnTo>
                        <a:pt x="334" y="100"/>
                      </a:lnTo>
                      <a:lnTo>
                        <a:pt x="326" y="84"/>
                      </a:lnTo>
                      <a:lnTo>
                        <a:pt x="320" y="72"/>
                      </a:lnTo>
                      <a:lnTo>
                        <a:pt x="314" y="64"/>
                      </a:lnTo>
                      <a:lnTo>
                        <a:pt x="312" y="58"/>
                      </a:lnTo>
                      <a:lnTo>
                        <a:pt x="312" y="56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6" y="58"/>
                      </a:lnTo>
                      <a:lnTo>
                        <a:pt x="332" y="64"/>
                      </a:lnTo>
                      <a:lnTo>
                        <a:pt x="338" y="70"/>
                      </a:lnTo>
                      <a:lnTo>
                        <a:pt x="360" y="96"/>
                      </a:lnTo>
                      <a:lnTo>
                        <a:pt x="368" y="108"/>
                      </a:lnTo>
                      <a:lnTo>
                        <a:pt x="364" y="96"/>
                      </a:lnTo>
                      <a:lnTo>
                        <a:pt x="348" y="68"/>
                      </a:lnTo>
                      <a:lnTo>
                        <a:pt x="338" y="52"/>
                      </a:lnTo>
                      <a:lnTo>
                        <a:pt x="326" y="34"/>
                      </a:lnTo>
                      <a:lnTo>
                        <a:pt x="312" y="18"/>
                      </a:lnTo>
                      <a:lnTo>
                        <a:pt x="298" y="4"/>
                      </a:lnTo>
                      <a:lnTo>
                        <a:pt x="306" y="20"/>
                      </a:lnTo>
                      <a:lnTo>
                        <a:pt x="312" y="32"/>
                      </a:lnTo>
                      <a:lnTo>
                        <a:pt x="316" y="40"/>
                      </a:lnTo>
                      <a:lnTo>
                        <a:pt x="310" y="38"/>
                      </a:lnTo>
                      <a:lnTo>
                        <a:pt x="296" y="26"/>
                      </a:lnTo>
                      <a:lnTo>
                        <a:pt x="278" y="12"/>
                      </a:lnTo>
                      <a:lnTo>
                        <a:pt x="262" y="0"/>
                      </a:lnTo>
                      <a:lnTo>
                        <a:pt x="270" y="16"/>
                      </a:lnTo>
                      <a:lnTo>
                        <a:pt x="276" y="30"/>
                      </a:lnTo>
                      <a:lnTo>
                        <a:pt x="284" y="44"/>
                      </a:lnTo>
                      <a:lnTo>
                        <a:pt x="290" y="54"/>
                      </a:lnTo>
                      <a:lnTo>
                        <a:pt x="294" y="62"/>
                      </a:lnTo>
                      <a:lnTo>
                        <a:pt x="294" y="64"/>
                      </a:lnTo>
                      <a:lnTo>
                        <a:pt x="292" y="64"/>
                      </a:lnTo>
                      <a:lnTo>
                        <a:pt x="286" y="58"/>
                      </a:lnTo>
                      <a:lnTo>
                        <a:pt x="272" y="46"/>
                      </a:lnTo>
                      <a:lnTo>
                        <a:pt x="254" y="34"/>
                      </a:lnTo>
                      <a:lnTo>
                        <a:pt x="234" y="24"/>
                      </a:lnTo>
                      <a:lnTo>
                        <a:pt x="218" y="18"/>
                      </a:lnTo>
                      <a:lnTo>
                        <a:pt x="216" y="18"/>
                      </a:lnTo>
                      <a:lnTo>
                        <a:pt x="220" y="24"/>
                      </a:lnTo>
                      <a:lnTo>
                        <a:pt x="236" y="42"/>
                      </a:lnTo>
                      <a:lnTo>
                        <a:pt x="256" y="62"/>
                      </a:lnTo>
                      <a:lnTo>
                        <a:pt x="268" y="78"/>
                      </a:lnTo>
                      <a:lnTo>
                        <a:pt x="258" y="70"/>
                      </a:lnTo>
                      <a:lnTo>
                        <a:pt x="236" y="56"/>
                      </a:lnTo>
                      <a:lnTo>
                        <a:pt x="230" y="52"/>
                      </a:lnTo>
                      <a:lnTo>
                        <a:pt x="228" y="52"/>
                      </a:lnTo>
                      <a:lnTo>
                        <a:pt x="240" y="70"/>
                      </a:lnTo>
                      <a:lnTo>
                        <a:pt x="244" y="78"/>
                      </a:lnTo>
                      <a:lnTo>
                        <a:pt x="246" y="86"/>
                      </a:lnTo>
                      <a:lnTo>
                        <a:pt x="246" y="94"/>
                      </a:lnTo>
                      <a:lnTo>
                        <a:pt x="246" y="100"/>
                      </a:lnTo>
                      <a:lnTo>
                        <a:pt x="242" y="104"/>
                      </a:lnTo>
                      <a:lnTo>
                        <a:pt x="240" y="106"/>
                      </a:lnTo>
                      <a:lnTo>
                        <a:pt x="234" y="104"/>
                      </a:lnTo>
                      <a:lnTo>
                        <a:pt x="230" y="102"/>
                      </a:lnTo>
                      <a:lnTo>
                        <a:pt x="222" y="96"/>
                      </a:lnTo>
                      <a:lnTo>
                        <a:pt x="210" y="88"/>
                      </a:lnTo>
                      <a:lnTo>
                        <a:pt x="184" y="76"/>
                      </a:lnTo>
                      <a:lnTo>
                        <a:pt x="148" y="60"/>
                      </a:lnTo>
                      <a:lnTo>
                        <a:pt x="192" y="98"/>
                      </a:lnTo>
                      <a:lnTo>
                        <a:pt x="202" y="108"/>
                      </a:lnTo>
                      <a:lnTo>
                        <a:pt x="206" y="116"/>
                      </a:lnTo>
                      <a:lnTo>
                        <a:pt x="206" y="120"/>
                      </a:lnTo>
                      <a:lnTo>
                        <a:pt x="202" y="118"/>
                      </a:lnTo>
                      <a:lnTo>
                        <a:pt x="194" y="112"/>
                      </a:lnTo>
                      <a:lnTo>
                        <a:pt x="182" y="108"/>
                      </a:lnTo>
                      <a:lnTo>
                        <a:pt x="160" y="102"/>
                      </a:lnTo>
                      <a:lnTo>
                        <a:pt x="158" y="102"/>
                      </a:lnTo>
                      <a:lnTo>
                        <a:pt x="156" y="104"/>
                      </a:lnTo>
                      <a:lnTo>
                        <a:pt x="160" y="108"/>
                      </a:lnTo>
                      <a:lnTo>
                        <a:pt x="168" y="116"/>
                      </a:lnTo>
                      <a:lnTo>
                        <a:pt x="188" y="136"/>
                      </a:lnTo>
                      <a:lnTo>
                        <a:pt x="184" y="136"/>
                      </a:lnTo>
                      <a:lnTo>
                        <a:pt x="170" y="136"/>
                      </a:lnTo>
                      <a:lnTo>
                        <a:pt x="154" y="134"/>
                      </a:lnTo>
                      <a:lnTo>
                        <a:pt x="146" y="132"/>
                      </a:lnTo>
                      <a:lnTo>
                        <a:pt x="138" y="128"/>
                      </a:lnTo>
                      <a:lnTo>
                        <a:pt x="124" y="120"/>
                      </a:lnTo>
                      <a:lnTo>
                        <a:pt x="114" y="118"/>
                      </a:lnTo>
                      <a:lnTo>
                        <a:pt x="112" y="120"/>
                      </a:lnTo>
                      <a:lnTo>
                        <a:pt x="112" y="122"/>
                      </a:lnTo>
                      <a:lnTo>
                        <a:pt x="116" y="128"/>
                      </a:lnTo>
                      <a:lnTo>
                        <a:pt x="122" y="134"/>
                      </a:lnTo>
                      <a:lnTo>
                        <a:pt x="130" y="140"/>
                      </a:lnTo>
                      <a:lnTo>
                        <a:pt x="134" y="150"/>
                      </a:lnTo>
                      <a:lnTo>
                        <a:pt x="144" y="166"/>
                      </a:lnTo>
                      <a:lnTo>
                        <a:pt x="148" y="180"/>
                      </a:lnTo>
                      <a:lnTo>
                        <a:pt x="148" y="184"/>
                      </a:lnTo>
                      <a:lnTo>
                        <a:pt x="140" y="180"/>
                      </a:lnTo>
                      <a:lnTo>
                        <a:pt x="114" y="164"/>
                      </a:lnTo>
                      <a:lnTo>
                        <a:pt x="108" y="160"/>
                      </a:lnTo>
                      <a:lnTo>
                        <a:pt x="104" y="160"/>
                      </a:lnTo>
                      <a:lnTo>
                        <a:pt x="102" y="160"/>
                      </a:lnTo>
                      <a:lnTo>
                        <a:pt x="102" y="162"/>
                      </a:lnTo>
                      <a:lnTo>
                        <a:pt x="106" y="170"/>
                      </a:lnTo>
                      <a:lnTo>
                        <a:pt x="112" y="178"/>
                      </a:lnTo>
                      <a:lnTo>
                        <a:pt x="118" y="186"/>
                      </a:lnTo>
                      <a:lnTo>
                        <a:pt x="124" y="194"/>
                      </a:lnTo>
                      <a:lnTo>
                        <a:pt x="124" y="196"/>
                      </a:lnTo>
                      <a:lnTo>
                        <a:pt x="124" y="198"/>
                      </a:lnTo>
                      <a:lnTo>
                        <a:pt x="122" y="198"/>
                      </a:lnTo>
                      <a:lnTo>
                        <a:pt x="118" y="194"/>
                      </a:lnTo>
                      <a:lnTo>
                        <a:pt x="108" y="186"/>
                      </a:lnTo>
                      <a:lnTo>
                        <a:pt x="102" y="186"/>
                      </a:lnTo>
                      <a:lnTo>
                        <a:pt x="98" y="184"/>
                      </a:lnTo>
                      <a:lnTo>
                        <a:pt x="90" y="182"/>
                      </a:lnTo>
                      <a:lnTo>
                        <a:pt x="76" y="176"/>
                      </a:lnTo>
                      <a:lnTo>
                        <a:pt x="58" y="170"/>
                      </a:lnTo>
                      <a:lnTo>
                        <a:pt x="38" y="164"/>
                      </a:lnTo>
                      <a:lnTo>
                        <a:pt x="58" y="180"/>
                      </a:lnTo>
                      <a:lnTo>
                        <a:pt x="74" y="194"/>
                      </a:lnTo>
                      <a:lnTo>
                        <a:pt x="82" y="204"/>
                      </a:lnTo>
                      <a:lnTo>
                        <a:pt x="84" y="208"/>
                      </a:lnTo>
                      <a:lnTo>
                        <a:pt x="84" y="210"/>
                      </a:lnTo>
                      <a:lnTo>
                        <a:pt x="80" y="210"/>
                      </a:lnTo>
                      <a:lnTo>
                        <a:pt x="74" y="210"/>
                      </a:lnTo>
                      <a:lnTo>
                        <a:pt x="62" y="204"/>
                      </a:lnTo>
                      <a:lnTo>
                        <a:pt x="56" y="202"/>
                      </a:lnTo>
                      <a:lnTo>
                        <a:pt x="54" y="202"/>
                      </a:lnTo>
                      <a:lnTo>
                        <a:pt x="52" y="204"/>
                      </a:lnTo>
                      <a:lnTo>
                        <a:pt x="54" y="206"/>
                      </a:lnTo>
                      <a:lnTo>
                        <a:pt x="58" y="216"/>
                      </a:lnTo>
                      <a:lnTo>
                        <a:pt x="38" y="216"/>
                      </a:lnTo>
                      <a:lnTo>
                        <a:pt x="20" y="214"/>
                      </a:lnTo>
                      <a:lnTo>
                        <a:pt x="4" y="212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4" y="218"/>
                      </a:lnTo>
                      <a:lnTo>
                        <a:pt x="16" y="228"/>
                      </a:lnTo>
                      <a:close/>
                    </a:path>
                  </a:pathLst>
                </a:custGeom>
                <a:solidFill>
                  <a:srgbClr val="F68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" name="Freeform 57"/>
                <p:cNvSpPr>
                  <a:spLocks/>
                </p:cNvSpPr>
                <p:nvPr/>
              </p:nvSpPr>
              <p:spPr bwMode="auto">
                <a:xfrm>
                  <a:off x="4552950" y="2968625"/>
                  <a:ext cx="101600" cy="111125"/>
                </a:xfrm>
                <a:custGeom>
                  <a:avLst/>
                  <a:gdLst>
                    <a:gd name="T0" fmla="*/ 0 w 64"/>
                    <a:gd name="T1" fmla="*/ 0 h 70"/>
                    <a:gd name="T2" fmla="*/ 0 w 64"/>
                    <a:gd name="T3" fmla="*/ 0 h 70"/>
                    <a:gd name="T4" fmla="*/ 55443436 w 64"/>
                    <a:gd name="T5" fmla="*/ 55443438 h 70"/>
                    <a:gd name="T6" fmla="*/ 105846562 w 64"/>
                    <a:gd name="T7" fmla="*/ 105846566 h 70"/>
                    <a:gd name="T8" fmla="*/ 151209353 w 64"/>
                    <a:gd name="T9" fmla="*/ 161289979 h 70"/>
                    <a:gd name="T10" fmla="*/ 151209353 w 64"/>
                    <a:gd name="T11" fmla="*/ 161289979 h 70"/>
                    <a:gd name="T12" fmla="*/ 161289973 w 64"/>
                    <a:gd name="T13" fmla="*/ 176410910 h 70"/>
                    <a:gd name="T14" fmla="*/ 151209353 w 64"/>
                    <a:gd name="T15" fmla="*/ 171370600 h 70"/>
                    <a:gd name="T16" fmla="*/ 100806227 w 64"/>
                    <a:gd name="T17" fmla="*/ 126007807 h 70"/>
                    <a:gd name="T18" fmla="*/ 40322493 w 64"/>
                    <a:gd name="T19" fmla="*/ 55443438 h 70"/>
                    <a:gd name="T20" fmla="*/ 15120936 w 64"/>
                    <a:gd name="T21" fmla="*/ 25201558 h 70"/>
                    <a:gd name="T22" fmla="*/ 0 w 64"/>
                    <a:gd name="T23" fmla="*/ 0 h 70"/>
                    <a:gd name="T24" fmla="*/ 0 w 64"/>
                    <a:gd name="T25" fmla="*/ 0 h 7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64"/>
                    <a:gd name="T40" fmla="*/ 0 h 70"/>
                    <a:gd name="T41" fmla="*/ 64 w 64"/>
                    <a:gd name="T42" fmla="*/ 70 h 7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64" h="7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22"/>
                      </a:lnTo>
                      <a:lnTo>
                        <a:pt x="42" y="42"/>
                      </a:lnTo>
                      <a:lnTo>
                        <a:pt x="60" y="64"/>
                      </a:lnTo>
                      <a:lnTo>
                        <a:pt x="64" y="70"/>
                      </a:lnTo>
                      <a:lnTo>
                        <a:pt x="60" y="68"/>
                      </a:lnTo>
                      <a:lnTo>
                        <a:pt x="40" y="50"/>
                      </a:lnTo>
                      <a:lnTo>
                        <a:pt x="16" y="22"/>
                      </a:lnTo>
                      <a:lnTo>
                        <a:pt x="6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8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8" name="Freeform 58"/>
                <p:cNvSpPr>
                  <a:spLocks/>
                </p:cNvSpPr>
                <p:nvPr/>
              </p:nvSpPr>
              <p:spPr bwMode="auto">
                <a:xfrm>
                  <a:off x="4470400" y="2949575"/>
                  <a:ext cx="200025" cy="196850"/>
                </a:xfrm>
                <a:custGeom>
                  <a:avLst/>
                  <a:gdLst>
                    <a:gd name="T0" fmla="*/ 0 w 126"/>
                    <a:gd name="T1" fmla="*/ 0 h 124"/>
                    <a:gd name="T2" fmla="*/ 0 w 126"/>
                    <a:gd name="T3" fmla="*/ 0 h 124"/>
                    <a:gd name="T4" fmla="*/ 126007832 w 126"/>
                    <a:gd name="T5" fmla="*/ 115927209 h 124"/>
                    <a:gd name="T6" fmla="*/ 317539710 w 126"/>
                    <a:gd name="T7" fmla="*/ 312499397 h 124"/>
                    <a:gd name="T8" fmla="*/ 317539710 w 126"/>
                    <a:gd name="T9" fmla="*/ 312499397 h 124"/>
                    <a:gd name="T10" fmla="*/ 272176908 w 126"/>
                    <a:gd name="T11" fmla="*/ 287297841 h 124"/>
                    <a:gd name="T12" fmla="*/ 226814107 w 126"/>
                    <a:gd name="T13" fmla="*/ 262096285 h 124"/>
                    <a:gd name="T14" fmla="*/ 171370633 w 126"/>
                    <a:gd name="T15" fmla="*/ 221773795 h 124"/>
                    <a:gd name="T16" fmla="*/ 115927209 w 126"/>
                    <a:gd name="T17" fmla="*/ 176410944 h 124"/>
                    <a:gd name="T18" fmla="*/ 60483760 w 126"/>
                    <a:gd name="T19" fmla="*/ 126007831 h 124"/>
                    <a:gd name="T20" fmla="*/ 40322503 w 126"/>
                    <a:gd name="T21" fmla="*/ 95765939 h 124"/>
                    <a:gd name="T22" fmla="*/ 25201563 w 126"/>
                    <a:gd name="T23" fmla="*/ 65524071 h 124"/>
                    <a:gd name="T24" fmla="*/ 10080626 w 126"/>
                    <a:gd name="T25" fmla="*/ 30241880 h 124"/>
                    <a:gd name="T26" fmla="*/ 0 w 126"/>
                    <a:gd name="T27" fmla="*/ 0 h 124"/>
                    <a:gd name="T28" fmla="*/ 0 w 126"/>
                    <a:gd name="T29" fmla="*/ 0 h 12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6"/>
                    <a:gd name="T46" fmla="*/ 0 h 124"/>
                    <a:gd name="T47" fmla="*/ 126 w 126"/>
                    <a:gd name="T48" fmla="*/ 124 h 12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6" h="12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0" y="46"/>
                      </a:lnTo>
                      <a:lnTo>
                        <a:pt x="126" y="124"/>
                      </a:lnTo>
                      <a:lnTo>
                        <a:pt x="108" y="114"/>
                      </a:lnTo>
                      <a:lnTo>
                        <a:pt x="90" y="104"/>
                      </a:lnTo>
                      <a:lnTo>
                        <a:pt x="68" y="88"/>
                      </a:lnTo>
                      <a:lnTo>
                        <a:pt x="46" y="70"/>
                      </a:lnTo>
                      <a:lnTo>
                        <a:pt x="24" y="50"/>
                      </a:lnTo>
                      <a:lnTo>
                        <a:pt x="16" y="38"/>
                      </a:lnTo>
                      <a:lnTo>
                        <a:pt x="10" y="26"/>
                      </a:lnTo>
                      <a:lnTo>
                        <a:pt x="4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8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669" name="Picture 133" descr="C:\Users\od user\AppData\Local\Microsoft\Windows\Temporary Internet Files\Content.IE5\VHBF4MU0\MCj04116520000[1].wmf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04800" y="4953000"/>
                <a:ext cx="533400" cy="7230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10" name="Group 194"/>
              <p:cNvGrpSpPr/>
              <p:nvPr/>
            </p:nvGrpSpPr>
            <p:grpSpPr>
              <a:xfrm>
                <a:off x="957262" y="4457700"/>
                <a:ext cx="5367338" cy="1714500"/>
                <a:chOff x="804862" y="2247900"/>
                <a:chExt cx="5367338" cy="1714500"/>
              </a:xfrm>
            </p:grpSpPr>
            <p:sp>
              <p:nvSpPr>
                <p:cNvPr id="933" name="Rectangle 57"/>
                <p:cNvSpPr>
                  <a:spLocks noChangeAspect="1" noChangeArrowheads="1"/>
                </p:cNvSpPr>
                <p:nvPr/>
              </p:nvSpPr>
              <p:spPr bwMode="auto">
                <a:xfrm>
                  <a:off x="3471862" y="3619500"/>
                  <a:ext cx="304800" cy="342900"/>
                </a:xfrm>
                <a:prstGeom prst="rect">
                  <a:avLst/>
                </a:prstGeom>
                <a:solidFill>
                  <a:schemeClr val="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/>
                  <a:endParaRPr lang="en-US" baseline="-25000">
                    <a:latin typeface="Symbol" pitchFamily="18" charset="2"/>
                  </a:endParaRPr>
                </a:p>
              </p:txBody>
            </p:sp>
            <p:sp>
              <p:nvSpPr>
                <p:cNvPr id="934" name="Line 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33462" y="2590800"/>
                  <a:ext cx="250825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5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382712" y="2590800"/>
                  <a:ext cx="260350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6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3776662" y="37719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7" name="Line 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95462" y="2590800"/>
                  <a:ext cx="250825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8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4538662" y="37719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9" name="Rectangle 63"/>
                <p:cNvSpPr>
                  <a:spLocks noChangeAspect="1" noChangeArrowheads="1"/>
                </p:cNvSpPr>
                <p:nvPr/>
              </p:nvSpPr>
              <p:spPr bwMode="auto">
                <a:xfrm>
                  <a:off x="4995862" y="3619500"/>
                  <a:ext cx="304800" cy="342900"/>
                </a:xfrm>
                <a:prstGeom prst="rect">
                  <a:avLst/>
                </a:prstGeom>
                <a:solidFill>
                  <a:schemeClr val="hlink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/>
                  <a:endParaRPr lang="en-US" i="1" baseline="-25000"/>
                </a:p>
              </p:txBody>
            </p:sp>
            <p:sp>
              <p:nvSpPr>
                <p:cNvPr id="940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57462" y="2590800"/>
                  <a:ext cx="250825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2906712" y="2590800"/>
                  <a:ext cx="260350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2" name="Picture 66" descr="C:\Documents and Settings\Talking Monkey\My Documents\school\paper_QRG=EXP\talk_2007June05_Guelph\TP_tmp.bmp"/>
                <p:cNvPicPr>
                  <a:picLocks noChangeAspect="1" noChangeArrowheads="1"/>
                </p:cNvPicPr>
                <p:nvPr>
                  <p:custDataLst>
                    <p:tags r:id="rId1"/>
                  </p:custDataLst>
                </p:nvPr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4303712" y="3733800"/>
                  <a:ext cx="158750" cy="3175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943" name="Rectangle 67"/>
                <p:cNvSpPr>
                  <a:spLocks noChangeAspect="1" noChangeArrowheads="1"/>
                </p:cNvSpPr>
                <p:nvPr/>
              </p:nvSpPr>
              <p:spPr bwMode="auto">
                <a:xfrm>
                  <a:off x="804862" y="2933700"/>
                  <a:ext cx="304800" cy="34290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/>
                  <a:endParaRPr lang="en-US" baseline="-25000">
                    <a:latin typeface="Symbol" pitchFamily="18" charset="2"/>
                  </a:endParaRPr>
                </a:p>
              </p:txBody>
            </p:sp>
            <p:sp>
              <p:nvSpPr>
                <p:cNvPr id="944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09662" y="30861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871662" y="30861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2633662" y="30861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7" name="Picture 71" descr="C:\Documents and Settings\Talking Monkey\My Documents\school\paper_QRG=EXP\talk_2007June05_Guelph\TP_tmp.bmp"/>
                <p:cNvPicPr>
                  <a:picLocks noChangeAspect="1" noChangeArrowheads="1"/>
                </p:cNvPicPr>
                <p:nvPr>
                  <p:custDataLst>
                    <p:tags r:id="rId2"/>
                  </p:custDataLst>
                </p:nvPr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398712" y="3048000"/>
                  <a:ext cx="158750" cy="3175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948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5662" y="3086100"/>
                  <a:ext cx="3048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" name="Line 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62362" y="3276600"/>
                  <a:ext cx="250825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4011612" y="3276600"/>
                  <a:ext cx="260350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490662" y="24003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2252662" y="24003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" name="Line 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186362" y="3276600"/>
                  <a:ext cx="250825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3325812" y="3276600"/>
                  <a:ext cx="260350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55" name="Picture 79" descr="C:\Documents and Settings\Talking Monkey\My Documents\school\paper_QRG=EXP\talk_2007June05_Guelph\TP_tmp.bmp"/>
                <p:cNvPicPr>
                  <a:picLocks noChangeAspect="1" noChangeArrowheads="1"/>
                </p:cNvPicPr>
                <p:nvPr>
                  <p:custDataLst>
                    <p:tags r:id="rId3"/>
                  </p:custDataLst>
                </p:nvPr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2017712" y="2362200"/>
                  <a:ext cx="158750" cy="3175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956" name="Rectangle 80"/>
                <p:cNvSpPr>
                  <a:spLocks noChangeAspect="1" noChangeArrowheads="1"/>
                </p:cNvSpPr>
                <p:nvPr/>
              </p:nvSpPr>
              <p:spPr bwMode="auto">
                <a:xfrm>
                  <a:off x="1185862" y="2247900"/>
                  <a:ext cx="304800" cy="342900"/>
                </a:xfrm>
                <a:prstGeom prst="rect">
                  <a:avLst/>
                </a:prstGeom>
                <a:solidFill>
                  <a:srgbClr val="FF99CC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/>
                  <a:endParaRPr lang="en-US" baseline="-25000">
                    <a:latin typeface="Symbol" pitchFamily="18" charset="2"/>
                  </a:endParaRPr>
                </a:p>
              </p:txBody>
            </p:sp>
            <p:sp>
              <p:nvSpPr>
                <p:cNvPr id="957" name="Rectangle 81"/>
                <p:cNvSpPr>
                  <a:spLocks noChangeAspect="1" noChangeArrowheads="1"/>
                </p:cNvSpPr>
                <p:nvPr/>
              </p:nvSpPr>
              <p:spPr bwMode="auto">
                <a:xfrm>
                  <a:off x="2709862" y="2247900"/>
                  <a:ext cx="304800" cy="342900"/>
                </a:xfrm>
                <a:prstGeom prst="rect">
                  <a:avLst/>
                </a:prstGeom>
                <a:solidFill>
                  <a:srgbClr val="FF99CC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/>
                  <a:endParaRPr lang="en-US" i="1" baseline="-25000"/>
                </a:p>
              </p:txBody>
            </p:sp>
            <p:sp>
              <p:nvSpPr>
                <p:cNvPr id="958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1566862" y="2933700"/>
                  <a:ext cx="304800" cy="34290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/>
                  <a:endParaRPr lang="en-US" baseline="-25000"/>
                </a:p>
              </p:txBody>
            </p:sp>
            <p:sp>
              <p:nvSpPr>
                <p:cNvPr id="959" name="Rectangle 83"/>
                <p:cNvSpPr>
                  <a:spLocks noChangeAspect="1" noChangeArrowheads="1"/>
                </p:cNvSpPr>
                <p:nvPr/>
              </p:nvSpPr>
              <p:spPr bwMode="auto">
                <a:xfrm>
                  <a:off x="3090862" y="2933700"/>
                  <a:ext cx="304800" cy="34290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/>
                  <a:endParaRPr lang="en-US" i="1" baseline="-25000"/>
                </a:p>
              </p:txBody>
            </p:sp>
            <p:sp>
              <p:nvSpPr>
                <p:cNvPr id="960" name="Line 84"/>
                <p:cNvSpPr>
                  <a:spLocks noChangeAspect="1" noChangeShapeType="1"/>
                </p:cNvSpPr>
                <p:nvPr/>
              </p:nvSpPr>
              <p:spPr bwMode="auto">
                <a:xfrm>
                  <a:off x="4827587" y="3276600"/>
                  <a:ext cx="260350" cy="3429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" name="AutoShape 85"/>
                <p:cNvSpPr>
                  <a:spLocks noChangeAspect="1" noChangeArrowheads="1"/>
                </p:cNvSpPr>
                <p:nvPr/>
              </p:nvSpPr>
              <p:spPr bwMode="auto">
                <a:xfrm>
                  <a:off x="5986462" y="3009900"/>
                  <a:ext cx="185738" cy="185738"/>
                </a:xfrm>
                <a:prstGeom prst="homePlate">
                  <a:avLst>
                    <a:gd name="adj" fmla="val 8815"/>
                  </a:avLst>
                </a:prstGeom>
                <a:solidFill>
                  <a:srgbClr val="FFFF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/>
                  <a:endParaRPr lang="en-US" i="1"/>
                </a:p>
              </p:txBody>
            </p:sp>
            <p:sp>
              <p:nvSpPr>
                <p:cNvPr id="962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4038600" y="30861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4800600" y="3086100"/>
                  <a:ext cx="4572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64" name="Picture 71" descr="C:\Documents and Settings\Talking Monkey\My Documents\school\paper_QRG=EXP\talk_2007June05_Guelph\TP_tmp.bmp"/>
                <p:cNvPicPr>
                  <a:picLocks noChangeAspect="1" noChangeArrowheads="1"/>
                </p:cNvPicPr>
                <p:nvPr>
                  <p:custDataLst>
                    <p:tags r:id="rId4"/>
                  </p:custDataLst>
                </p:nvPr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4565650" y="3048000"/>
                  <a:ext cx="158750" cy="3175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965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5562600" y="3086100"/>
                  <a:ext cx="30480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3733800" y="2933700"/>
                  <a:ext cx="304800" cy="34290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/>
                  <a:endParaRPr lang="en-US" baseline="-25000"/>
                </a:p>
              </p:txBody>
            </p:sp>
            <p:sp>
              <p:nvSpPr>
                <p:cNvPr id="967" name="Rectangle 83"/>
                <p:cNvSpPr>
                  <a:spLocks noChangeAspect="1" noChangeArrowheads="1"/>
                </p:cNvSpPr>
                <p:nvPr/>
              </p:nvSpPr>
              <p:spPr bwMode="auto">
                <a:xfrm>
                  <a:off x="5257800" y="2933700"/>
                  <a:ext cx="304800" cy="342900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/>
                  <a:endParaRPr lang="en-US" i="1" baseline="-25000"/>
                </a:p>
              </p:txBody>
            </p:sp>
          </p:grpSp>
        </p:grpSp>
        <p:pic>
          <p:nvPicPr>
            <p:cNvPr id="969" name="Picture 10" descr="http://t0.gstatic.com/images?q=tbn:ANd9GcQaAiqZpwMgexSBXE5Txig4fnFKgs5KacU41dD0dc7SXYpxZF3C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228600" y="4191000"/>
              <a:ext cx="609600" cy="601507"/>
            </a:xfrm>
            <a:prstGeom prst="rect">
              <a:avLst/>
            </a:prstGeom>
            <a:noFill/>
          </p:spPr>
        </p:pic>
        <p:cxnSp>
          <p:nvCxnSpPr>
            <p:cNvPr id="970" name="Straight Arrow Connector 969"/>
            <p:cNvCxnSpPr/>
            <p:nvPr/>
          </p:nvCxnSpPr>
          <p:spPr>
            <a:xfrm>
              <a:off x="838200" y="4648200"/>
              <a:ext cx="381000" cy="1524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Straight Arrow Connector 970"/>
            <p:cNvCxnSpPr/>
            <p:nvPr/>
          </p:nvCxnSpPr>
          <p:spPr>
            <a:xfrm>
              <a:off x="762000" y="4648200"/>
              <a:ext cx="1143000" cy="1524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Straight Arrow Connector 971"/>
            <p:cNvCxnSpPr/>
            <p:nvPr/>
          </p:nvCxnSpPr>
          <p:spPr>
            <a:xfrm>
              <a:off x="685800" y="4648200"/>
              <a:ext cx="20574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73" name="Picture 10" descr="http://t0.gstatic.com/images?q=tbn:ANd9GcQaAiqZpwMgexSBXE5Txig4fnFKgs5KacU41dD0dc7SXYpxZF3C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 rot="10800000" flipH="1" flipV="1">
              <a:off x="5334000" y="5342093"/>
              <a:ext cx="609600" cy="601507"/>
            </a:xfrm>
            <a:prstGeom prst="rect">
              <a:avLst/>
            </a:prstGeom>
            <a:noFill/>
          </p:spPr>
        </p:pic>
        <p:cxnSp>
          <p:nvCxnSpPr>
            <p:cNvPr id="974" name="Straight Arrow Connector 973"/>
            <p:cNvCxnSpPr/>
            <p:nvPr/>
          </p:nvCxnSpPr>
          <p:spPr>
            <a:xfrm flipH="1" flipV="1">
              <a:off x="4953000" y="5334000"/>
              <a:ext cx="381000" cy="1524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Straight Arrow Connector 974"/>
            <p:cNvCxnSpPr/>
            <p:nvPr/>
          </p:nvCxnSpPr>
          <p:spPr>
            <a:xfrm flipH="1" flipV="1">
              <a:off x="4267200" y="5334000"/>
              <a:ext cx="1143000" cy="1524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Straight Arrow Connector 975"/>
            <p:cNvCxnSpPr/>
            <p:nvPr/>
          </p:nvCxnSpPr>
          <p:spPr>
            <a:xfrm flipH="1" flipV="1">
              <a:off x="3429000" y="5410200"/>
              <a:ext cx="2057400" cy="7620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8" name="TextBox 977"/>
          <p:cNvSpPr txBox="1"/>
          <p:nvPr/>
        </p:nvSpPr>
        <p:spPr>
          <a:xfrm>
            <a:off x="5283304" y="1683603"/>
            <a:ext cx="34034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public-coin RG ≠ RG</a:t>
            </a:r>
          </a:p>
          <a:p>
            <a:r>
              <a:rPr lang="en-US" sz="2400" dirty="0" smtClean="0"/>
              <a:t>   unless PSPACE=EXP</a:t>
            </a:r>
            <a:endParaRPr lang="en-US" sz="2400" dirty="0"/>
          </a:p>
        </p:txBody>
      </p:sp>
      <p:sp>
        <p:nvSpPr>
          <p:cNvPr id="979" name="TextBox 978"/>
          <p:cNvSpPr txBox="1"/>
          <p:nvPr/>
        </p:nvSpPr>
        <p:spPr>
          <a:xfrm>
            <a:off x="3810000" y="3393757"/>
            <a:ext cx="245932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 contrast to </a:t>
            </a:r>
            <a:endParaRPr lang="en-US" sz="2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0" name="TextBox 979"/>
          <p:cNvSpPr txBox="1"/>
          <p:nvPr/>
        </p:nvSpPr>
        <p:spPr>
          <a:xfrm>
            <a:off x="4648200" y="4186535"/>
            <a:ext cx="43685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public-coin IP (AM[poly])=IP</a:t>
            </a:r>
            <a:endParaRPr lang="en-US" sz="2400" dirty="0"/>
          </a:p>
        </p:txBody>
      </p:sp>
      <p:sp>
        <p:nvSpPr>
          <p:cNvPr id="259" name="TextBox 258"/>
          <p:cNvSpPr txBox="1"/>
          <p:nvPr/>
        </p:nvSpPr>
        <p:spPr>
          <a:xfrm>
            <a:off x="204897" y="1487269"/>
            <a:ext cx="8619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FF0000"/>
                </a:solidFill>
              </a:rPr>
              <a:t>public </a:t>
            </a:r>
          </a:p>
          <a:p>
            <a:r>
              <a:rPr lang="en-US" altLang="zh-CN" dirty="0" smtClean="0">
                <a:solidFill>
                  <a:srgbClr val="FF0000"/>
                </a:solidFill>
              </a:rPr>
              <a:t>coin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262" name="Title 1"/>
          <p:cNvSpPr txBox="1">
            <a:spLocks/>
          </p:cNvSpPr>
          <p:nvPr/>
        </p:nvSpPr>
        <p:spPr>
          <a:xfrm>
            <a:off x="304800" y="399288"/>
            <a:ext cx="8229600" cy="438912"/>
          </a:xfrm>
          <a:prstGeom prst="rect">
            <a:avLst/>
          </a:prstGeom>
        </p:spPr>
        <p:txBody>
          <a:bodyPr vert="horz" rtlCol="0" anchor="ctr">
            <a:no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100" b="1" kern="1200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extLst/>
          </a:lstStyle>
          <a:p>
            <a:r>
              <a:rPr lang="en-US" sz="3400" smtClean="0">
                <a:solidFill>
                  <a:schemeClr val="accent6">
                    <a:lumMod val="75000"/>
                  </a:schemeClr>
                </a:solidFill>
                <a:effectLst/>
              </a:rPr>
              <a:t>Our</a:t>
            </a:r>
            <a:r>
              <a:rPr lang="en-US" sz="3400" smtClean="0">
                <a:solidFill>
                  <a:srgbClr val="FF0000"/>
                </a:solidFill>
                <a:effectLst/>
              </a:rPr>
              <a:t> Results</a:t>
            </a:r>
            <a:endParaRPr lang="en-US" sz="3400" dirty="0">
              <a:solidFill>
                <a:srgbClr val="FF0000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3091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8" grpId="0"/>
      <p:bldP spid="979" grpId="0"/>
      <p:bldP spid="98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4482" y="990600"/>
            <a:ext cx="5692918" cy="2957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8" name="Oval 47"/>
          <p:cNvSpPr>
            <a:spLocks noChangeArrowheads="1"/>
          </p:cNvSpPr>
          <p:nvPr/>
        </p:nvSpPr>
        <p:spPr bwMode="auto">
          <a:xfrm>
            <a:off x="3810000" y="1447800"/>
            <a:ext cx="838200" cy="6096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2" name="Oval 47"/>
          <p:cNvSpPr>
            <a:spLocks noChangeArrowheads="1"/>
          </p:cNvSpPr>
          <p:nvPr/>
        </p:nvSpPr>
        <p:spPr bwMode="auto">
          <a:xfrm>
            <a:off x="3733800" y="2514600"/>
            <a:ext cx="533400" cy="6096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3" name="Oval 47"/>
          <p:cNvSpPr>
            <a:spLocks noChangeArrowheads="1"/>
          </p:cNvSpPr>
          <p:nvPr/>
        </p:nvSpPr>
        <p:spPr bwMode="auto">
          <a:xfrm>
            <a:off x="3048000" y="914400"/>
            <a:ext cx="457200" cy="6096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57" name="Oval 47"/>
          <p:cNvSpPr>
            <a:spLocks noChangeArrowheads="1"/>
          </p:cNvSpPr>
          <p:nvPr/>
        </p:nvSpPr>
        <p:spPr bwMode="auto">
          <a:xfrm>
            <a:off x="3733800" y="2971800"/>
            <a:ext cx="457200" cy="6096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59" name="Straight Connector 458"/>
          <p:cNvCxnSpPr>
            <a:stCxn id="428" idx="5"/>
          </p:cNvCxnSpPr>
          <p:nvPr/>
        </p:nvCxnSpPr>
        <p:spPr>
          <a:xfrm flipV="1">
            <a:off x="4525448" y="1371600"/>
            <a:ext cx="1570552" cy="5965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>
            <a:stCxn id="432" idx="7"/>
          </p:cNvCxnSpPr>
          <p:nvPr/>
        </p:nvCxnSpPr>
        <p:spPr>
          <a:xfrm flipV="1">
            <a:off x="4189085" y="1371600"/>
            <a:ext cx="1906915" cy="12322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>
            <a:stCxn id="433" idx="7"/>
          </p:cNvCxnSpPr>
          <p:nvPr/>
        </p:nvCxnSpPr>
        <p:spPr>
          <a:xfrm>
            <a:off x="3438245" y="1003674"/>
            <a:ext cx="2657755" cy="19681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Straight Connector 464"/>
          <p:cNvCxnSpPr>
            <a:stCxn id="457" idx="6"/>
          </p:cNvCxnSpPr>
          <p:nvPr/>
        </p:nvCxnSpPr>
        <p:spPr>
          <a:xfrm flipV="1">
            <a:off x="4191000" y="2971800"/>
            <a:ext cx="1905000" cy="304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8" name="TextBox 467"/>
          <p:cNvSpPr txBox="1"/>
          <p:nvPr/>
        </p:nvSpPr>
        <p:spPr>
          <a:xfrm>
            <a:off x="6096000" y="1066800"/>
            <a:ext cx="279275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33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admissible quantum </a:t>
            </a:r>
          </a:p>
          <a:p>
            <a:r>
              <a:rPr lang="en-US" sz="2000" dirty="0" smtClean="0">
                <a:solidFill>
                  <a:srgbClr val="33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channels</a:t>
            </a:r>
            <a:endParaRPr lang="en-US" sz="2000" dirty="0">
              <a:solidFill>
                <a:srgbClr val="33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9" name="TextBox 468"/>
          <p:cNvSpPr txBox="1"/>
          <p:nvPr/>
        </p:nvSpPr>
        <p:spPr>
          <a:xfrm>
            <a:off x="6090703" y="2782669"/>
            <a:ext cx="30235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appropriately bounded</a:t>
            </a:r>
            <a:endParaRPr lang="en-US" sz="20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402842" y="4343400"/>
            <a:ext cx="565731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/>
              <a:t>Efficient </a:t>
            </a:r>
            <a:r>
              <a:rPr lang="en-US" sz="2200" dirty="0" smtClean="0">
                <a:solidFill>
                  <a:srgbClr val="C00000"/>
                </a:solidFill>
              </a:rPr>
              <a:t>parallel</a:t>
            </a:r>
            <a:r>
              <a:rPr lang="en-US" sz="2200" dirty="0" smtClean="0"/>
              <a:t> algorithm for </a:t>
            </a:r>
            <a:r>
              <a:rPr lang="en-US" sz="2200" dirty="0" smtClean="0"/>
              <a:t>all</a:t>
            </a:r>
            <a:r>
              <a:rPr lang="en-US" sz="2200" dirty="0" smtClean="0"/>
              <a:t> SDPs? </a:t>
            </a:r>
            <a:endParaRPr lang="en-US" sz="2200" dirty="0"/>
          </a:p>
        </p:txBody>
      </p:sp>
      <p:sp>
        <p:nvSpPr>
          <p:cNvPr id="471" name="TextBox 470"/>
          <p:cNvSpPr txBox="1"/>
          <p:nvPr/>
        </p:nvSpPr>
        <p:spPr>
          <a:xfrm>
            <a:off x="914400" y="4979313"/>
            <a:ext cx="611039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/>
              <a:t>No for general  SDP unless NC=P </a:t>
            </a:r>
            <a:r>
              <a:rPr lang="en-US" sz="2200" b="1" dirty="0" smtClean="0">
                <a:solidFill>
                  <a:srgbClr val="008000"/>
                </a:solidFill>
              </a:rPr>
              <a:t>[Ser91,Meg92]</a:t>
            </a:r>
            <a:r>
              <a:rPr lang="en-US" sz="2200" dirty="0" smtClean="0"/>
              <a:t>.</a:t>
            </a:r>
            <a:endParaRPr lang="en-US" sz="2200" dirty="0"/>
          </a:p>
        </p:txBody>
      </p:sp>
      <p:sp>
        <p:nvSpPr>
          <p:cNvPr id="472" name="TextBox 471"/>
          <p:cNvSpPr txBox="1"/>
          <p:nvPr/>
        </p:nvSpPr>
        <p:spPr>
          <a:xfrm>
            <a:off x="914400" y="5715000"/>
            <a:ext cx="491448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rgbClr val="FF0000"/>
                </a:solidFill>
              </a:rPr>
              <a:t>Our result</a:t>
            </a:r>
            <a:r>
              <a:rPr lang="en-US" sz="2200" dirty="0" smtClean="0"/>
              <a:t>: Yes for this and more SDPs</a:t>
            </a:r>
            <a:endParaRPr lang="en-US" sz="2200" dirty="0"/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304800" y="399288"/>
            <a:ext cx="8229600" cy="438912"/>
          </a:xfrm>
        </p:spPr>
        <p:txBody>
          <a:bodyPr>
            <a:noAutofit/>
          </a:bodyPr>
          <a:lstStyle/>
          <a:p>
            <a:r>
              <a:rPr lang="en-US" sz="3400" b="1" dirty="0" smtClean="0">
                <a:solidFill>
                  <a:schemeClr val="accent6">
                    <a:lumMod val="75000"/>
                  </a:schemeClr>
                </a:solidFill>
                <a:effectLst/>
              </a:rPr>
              <a:t>Our</a:t>
            </a:r>
            <a:r>
              <a:rPr lang="en-US" sz="3400" b="1" dirty="0" smtClean="0">
                <a:solidFill>
                  <a:srgbClr val="FF0000"/>
                </a:solidFill>
                <a:effectLst/>
              </a:rPr>
              <a:t> Results</a:t>
            </a:r>
            <a:endParaRPr lang="en-US" sz="3400" b="1" dirty="0">
              <a:solidFill>
                <a:srgbClr val="FF0000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615184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" grpId="0" animBg="1"/>
      <p:bldP spid="432" grpId="0" animBg="1"/>
      <p:bldP spid="433" grpId="0" animBg="1"/>
      <p:bldP spid="457" grpId="0" animBg="1"/>
      <p:bldP spid="468" grpId="0"/>
      <p:bldP spid="469" grpId="0"/>
      <p:bldP spid="470" grpId="0"/>
      <p:bldP spid="471" grpId="0"/>
      <p:bldP spid="47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Content Placeholder 1"/>
          <p:cNvSpPr>
            <a:spLocks noGrp="1"/>
          </p:cNvSpPr>
          <p:nvPr>
            <p:ph idx="1"/>
          </p:nvPr>
        </p:nvSpPr>
        <p:spPr>
          <a:xfrm>
            <a:off x="457200" y="3429000"/>
            <a:ext cx="5181600" cy="1109472"/>
          </a:xfrm>
        </p:spPr>
        <p:txBody>
          <a:bodyPr>
            <a:normAutofit/>
          </a:bodyPr>
          <a:lstStyle/>
          <a:p>
            <a:r>
              <a:rPr lang="en-US" dirty="0" smtClean="0"/>
              <a:t>explicit steps </a:t>
            </a:r>
          </a:p>
          <a:p>
            <a:r>
              <a:rPr lang="en-US" dirty="0" smtClean="0"/>
              <a:t>simple operations (</a:t>
            </a:r>
            <a:r>
              <a:rPr lang="en-US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NC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28600" y="350838"/>
            <a:ext cx="9525000" cy="411162"/>
          </a:xfrm>
        </p:spPr>
        <p:txBody>
          <a:bodyPr>
            <a:noAutofit/>
          </a:bodyPr>
          <a:lstStyle/>
          <a:p>
            <a:r>
              <a:rPr lang="en-US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Matrix Multiplicative Weight Update Method</a:t>
            </a:r>
            <a:br>
              <a:rPr lang="en-US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24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8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(well-known powerful method)</a:t>
            </a:r>
            <a:endParaRPr lang="en-US" sz="24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" name="Straight Arrow Connector 3"/>
          <p:cNvCxnSpPr>
            <a:endCxn id="6" idx="6"/>
          </p:cNvCxnSpPr>
          <p:nvPr/>
        </p:nvCxnSpPr>
        <p:spPr>
          <a:xfrm rot="10800000" flipV="1">
            <a:off x="5715000" y="3352800"/>
            <a:ext cx="1066800" cy="19050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52400" y="990600"/>
            <a:ext cx="4923143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Finding the </a:t>
            </a:r>
            <a:r>
              <a:rPr lang="en-US" sz="21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equilibrium </a:t>
            </a:r>
            <a:r>
              <a:rPr lang="en-US" sz="21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point/value:</a:t>
            </a:r>
            <a:endParaRPr lang="en-US" sz="21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Flowchart: Connector 5"/>
          <p:cNvSpPr/>
          <p:nvPr/>
        </p:nvSpPr>
        <p:spPr>
          <a:xfrm>
            <a:off x="5486400" y="3429000"/>
            <a:ext cx="228600" cy="228600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102"/>
          <p:cNvGrpSpPr>
            <a:grpSpLocks/>
          </p:cNvGrpSpPr>
          <p:nvPr/>
        </p:nvGrpSpPr>
        <p:grpSpPr bwMode="auto">
          <a:xfrm>
            <a:off x="6853902" y="3429000"/>
            <a:ext cx="766098" cy="914400"/>
            <a:chOff x="4108450" y="2111375"/>
            <a:chExt cx="1450975" cy="1717675"/>
          </a:xfrm>
        </p:grpSpPr>
        <p:sp>
          <p:nvSpPr>
            <p:cNvPr id="8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" name="Group 57"/>
          <p:cNvGrpSpPr>
            <a:grpSpLocks/>
          </p:cNvGrpSpPr>
          <p:nvPr/>
        </p:nvGrpSpPr>
        <p:grpSpPr bwMode="auto">
          <a:xfrm>
            <a:off x="4953000" y="3810000"/>
            <a:ext cx="762000" cy="838200"/>
            <a:chOff x="3810000" y="2463800"/>
            <a:chExt cx="1765300" cy="1520825"/>
          </a:xfrm>
        </p:grpSpPr>
        <p:sp>
          <p:nvSpPr>
            <p:cNvPr id="48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1" name="Flowchart: Connector 90"/>
          <p:cNvSpPr/>
          <p:nvPr/>
        </p:nvSpPr>
        <p:spPr>
          <a:xfrm>
            <a:off x="6781800" y="3200400"/>
            <a:ext cx="228600" cy="228600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lowchart: Connector 91"/>
          <p:cNvSpPr/>
          <p:nvPr/>
        </p:nvSpPr>
        <p:spPr>
          <a:xfrm>
            <a:off x="5486400" y="2819400"/>
            <a:ext cx="228600" cy="228600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lowchart: Connector 92"/>
          <p:cNvSpPr/>
          <p:nvPr/>
        </p:nvSpPr>
        <p:spPr>
          <a:xfrm>
            <a:off x="6781800" y="2667000"/>
            <a:ext cx="228600" cy="228600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lowchart: Connector 93"/>
          <p:cNvSpPr/>
          <p:nvPr/>
        </p:nvSpPr>
        <p:spPr>
          <a:xfrm>
            <a:off x="5486400" y="2286000"/>
            <a:ext cx="228600" cy="228600"/>
          </a:xfrm>
          <a:prstGeom prst="flowChartConnector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5" name="Straight Arrow Connector 94"/>
          <p:cNvCxnSpPr>
            <a:stCxn id="92" idx="5"/>
            <a:endCxn id="91" idx="1"/>
          </p:cNvCxnSpPr>
          <p:nvPr/>
        </p:nvCxnSpPr>
        <p:spPr>
          <a:xfrm rot="16200000" flipH="1">
            <a:off x="6138722" y="2557322"/>
            <a:ext cx="219356" cy="113375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5791200" y="2971800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beats</a:t>
            </a:r>
            <a:endParaRPr lang="en-US" b="1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019800" y="1828800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…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98" name="Straight Arrow Connector 97"/>
          <p:cNvCxnSpPr>
            <a:endCxn id="93" idx="1"/>
          </p:cNvCxnSpPr>
          <p:nvPr/>
        </p:nvCxnSpPr>
        <p:spPr>
          <a:xfrm>
            <a:off x="5715000" y="2362200"/>
            <a:ext cx="1100278" cy="33827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99" name="Straight Arrow Connector 98"/>
          <p:cNvCxnSpPr>
            <a:stCxn id="93" idx="2"/>
            <a:endCxn id="92" idx="6"/>
          </p:cNvCxnSpPr>
          <p:nvPr/>
        </p:nvCxnSpPr>
        <p:spPr>
          <a:xfrm rot="10800000" flipV="1">
            <a:off x="5715000" y="2781300"/>
            <a:ext cx="1066800" cy="15240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00" name="Flowchart: Connector 99"/>
          <p:cNvSpPr/>
          <p:nvPr/>
        </p:nvSpPr>
        <p:spPr>
          <a:xfrm>
            <a:off x="5486400" y="1600200"/>
            <a:ext cx="228600" cy="228600"/>
          </a:xfrm>
          <a:prstGeom prst="flowChartConnector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lowchart: Connector 100"/>
          <p:cNvSpPr/>
          <p:nvPr/>
        </p:nvSpPr>
        <p:spPr>
          <a:xfrm>
            <a:off x="6781800" y="1600200"/>
            <a:ext cx="228600" cy="228600"/>
          </a:xfrm>
          <a:prstGeom prst="flowChartConnector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2" name="Straight Arrow Connector 101"/>
          <p:cNvCxnSpPr/>
          <p:nvPr/>
        </p:nvCxnSpPr>
        <p:spPr>
          <a:xfrm rot="10800000">
            <a:off x="5715000" y="1676400"/>
            <a:ext cx="1066800" cy="1588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5181600" y="1066800"/>
            <a:ext cx="21259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equilibrium point</a:t>
            </a:r>
            <a:endParaRPr lang="en-US" dirty="0"/>
          </a:p>
        </p:txBody>
      </p:sp>
      <p:sp>
        <p:nvSpPr>
          <p:cNvPr id="104" name="Curved Right Arrow 103"/>
          <p:cNvSpPr/>
          <p:nvPr/>
        </p:nvSpPr>
        <p:spPr>
          <a:xfrm flipH="1">
            <a:off x="7543800" y="1905000"/>
            <a:ext cx="914400" cy="1600200"/>
          </a:xfrm>
          <a:prstGeom prst="curvedRightArrow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144105" y="1143000"/>
            <a:ext cx="22284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i="1" dirty="0">
                <a:solidFill>
                  <a:srgbClr val="C00000"/>
                </a:solidFill>
              </a:rPr>
              <a:t>Potential Problem:</a:t>
            </a:r>
          </a:p>
          <a:p>
            <a:r>
              <a:rPr lang="en-US" altLang="zh-CN" i="1" dirty="0">
                <a:solidFill>
                  <a:srgbClr val="C00000"/>
                </a:solidFill>
              </a:rPr>
              <a:t>Get into a cycle</a:t>
            </a:r>
          </a:p>
        </p:txBody>
      </p:sp>
      <p:grpSp>
        <p:nvGrpSpPr>
          <p:cNvPr id="113" name="Group 112"/>
          <p:cNvGrpSpPr/>
          <p:nvPr/>
        </p:nvGrpSpPr>
        <p:grpSpPr>
          <a:xfrm>
            <a:off x="685801" y="1466671"/>
            <a:ext cx="3809999" cy="1200329"/>
            <a:chOff x="685801" y="1759803"/>
            <a:chExt cx="3809999" cy="1200329"/>
          </a:xfrm>
        </p:grpSpPr>
        <p:sp>
          <p:nvSpPr>
            <p:cNvPr id="108" name="TextBox 107"/>
            <p:cNvSpPr txBox="1"/>
            <p:nvPr/>
          </p:nvSpPr>
          <p:spPr>
            <a:xfrm>
              <a:off x="685801" y="1759803"/>
              <a:ext cx="380999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MMW </a:t>
              </a:r>
              <a:r>
                <a:rPr lang="en-US" altLang="zh-CN" sz="2400" dirty="0"/>
                <a:t>is a way to choose Alice’s strategy to </a:t>
              </a:r>
              <a:r>
                <a:rPr lang="en-US" altLang="zh-CN" sz="2400" b="1" dirty="0">
                  <a:solidFill>
                    <a:srgbClr val="FF0000"/>
                  </a:solidFill>
                </a:rPr>
                <a:t>break the cycle</a:t>
              </a:r>
              <a:r>
                <a:rPr lang="en-US" altLang="zh-CN" sz="2400" dirty="0"/>
                <a:t>.</a:t>
              </a:r>
            </a:p>
          </p:txBody>
        </p:sp>
        <p:cxnSp>
          <p:nvCxnSpPr>
            <p:cNvPr id="109" name="Straight Arrow Connector 108"/>
            <p:cNvCxnSpPr/>
            <p:nvPr/>
          </p:nvCxnSpPr>
          <p:spPr>
            <a:xfrm>
              <a:off x="3352800" y="2698054"/>
              <a:ext cx="1066800" cy="33478"/>
            </a:xfrm>
            <a:prstGeom prst="straightConnector1">
              <a:avLst/>
            </a:prstGeom>
            <a:ln>
              <a:solidFill>
                <a:srgbClr val="008000"/>
              </a:solidFill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</p:grpSp>
      <p:cxnSp>
        <p:nvCxnSpPr>
          <p:cNvPr id="111" name="Straight Arrow Connector 110"/>
          <p:cNvCxnSpPr>
            <a:endCxn id="91" idx="1"/>
          </p:cNvCxnSpPr>
          <p:nvPr/>
        </p:nvCxnSpPr>
        <p:spPr>
          <a:xfrm>
            <a:off x="5715000" y="2362200"/>
            <a:ext cx="1100278" cy="871678"/>
          </a:xfrm>
          <a:prstGeom prst="straightConnector1">
            <a:avLst/>
          </a:prstGeom>
          <a:ln>
            <a:solidFill>
              <a:srgbClr val="008000"/>
            </a:solidFill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114" name="TextBox 113"/>
          <p:cNvSpPr txBox="1"/>
          <p:nvPr/>
        </p:nvSpPr>
        <p:spPr>
          <a:xfrm>
            <a:off x="129640" y="2819400"/>
            <a:ext cx="215636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Advantage</a:t>
            </a:r>
            <a:endParaRPr lang="en-US" sz="3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45025" y="4648200"/>
            <a:ext cx="269817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Disadvantage</a:t>
            </a:r>
            <a:endParaRPr lang="en-US" sz="30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" name="Content Placeholder 1"/>
          <p:cNvSpPr txBox="1">
            <a:spLocks/>
          </p:cNvSpPr>
          <p:nvPr/>
        </p:nvSpPr>
        <p:spPr>
          <a:xfrm>
            <a:off x="1752600" y="5215128"/>
            <a:ext cx="7543800" cy="1414272"/>
          </a:xfrm>
          <a:prstGeom prst="rect">
            <a:avLst/>
          </a:prstGeom>
        </p:spPr>
        <p:txBody>
          <a:bodyPr vert="horz">
            <a:normAutofit fontScale="92500"/>
          </a:bodyPr>
          <a:lstStyle/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r>
              <a:rPr lang="en-US" sz="2500" noProof="0" dirty="0" smtClean="0"/>
              <a:t>Only good for </a:t>
            </a:r>
            <a:r>
              <a:rPr lang="en-US" sz="2500" noProof="0" dirty="0" smtClean="0">
                <a:solidFill>
                  <a:srgbClr val="33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density operators</a:t>
            </a:r>
            <a:r>
              <a:rPr lang="en-US" sz="2500" noProof="0" dirty="0" smtClean="0"/>
              <a:t> as      strategies</a:t>
            </a: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r>
              <a:rPr kumimoji="0" lang="en-US" sz="25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Needs efficient</a:t>
            </a:r>
            <a:r>
              <a:rPr kumimoji="0" lang="en-US" sz="2500" b="0" i="0" u="none" strike="noStrike" kern="1200" cap="none" spc="0" normalizeH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implementation of       response.</a:t>
            </a: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r>
              <a:rPr lang="en-US" sz="2500" dirty="0" smtClean="0"/>
              <a:t>Nice responses so that not too many steps.</a:t>
            </a:r>
            <a:endParaRPr kumimoji="0" lang="en-US" sz="2500" b="0" i="0" u="none" strike="noStrike" kern="1200" cap="none" spc="0" normalizeH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2700" b="0" i="0" u="none" strike="noStrike" kern="1200" cap="none" spc="0" normalizeH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27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118" name="Group 102"/>
          <p:cNvGrpSpPr>
            <a:grpSpLocks/>
          </p:cNvGrpSpPr>
          <p:nvPr/>
        </p:nvGrpSpPr>
        <p:grpSpPr bwMode="auto">
          <a:xfrm>
            <a:off x="7162800" y="5638800"/>
            <a:ext cx="381000" cy="457200"/>
            <a:chOff x="4108450" y="2111375"/>
            <a:chExt cx="1450975" cy="1717675"/>
          </a:xfrm>
        </p:grpSpPr>
        <p:sp>
          <p:nvSpPr>
            <p:cNvPr id="119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" name="WordArt 10"/>
          <p:cNvSpPr>
            <a:spLocks noChangeArrowheads="1" noChangeShapeType="1" noTextEdit="1"/>
          </p:cNvSpPr>
          <p:nvPr/>
        </p:nvSpPr>
        <p:spPr bwMode="auto">
          <a:xfrm>
            <a:off x="1143000" y="1371600"/>
            <a:ext cx="6553200" cy="4029075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US" sz="36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/>
                  </a:outerShdw>
                </a:effectLst>
                <a:latin typeface="Impact"/>
              </a:rPr>
              <a:t>Hard to apply </a:t>
            </a:r>
          </a:p>
          <a:p>
            <a:pPr algn="ctr"/>
            <a:r>
              <a:rPr lang="en-US" sz="3600" kern="10" dirty="0" smtClean="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/>
                  </a:outerShdw>
                </a:effectLst>
                <a:latin typeface="Impact"/>
              </a:rPr>
              <a:t>directly!</a:t>
            </a:r>
            <a:endParaRPr lang="en-US" sz="3600" kern="10" dirty="0">
              <a:ln w="9525">
                <a:solidFill>
                  <a:srgbClr val="CC99FF"/>
                </a:solidFill>
                <a:round/>
                <a:headEnd/>
                <a:tailEnd/>
              </a:ln>
              <a:gradFill rotWithShape="0">
                <a:gsLst>
                  <a:gs pos="0">
                    <a:srgbClr val="6600CC"/>
                  </a:gs>
                  <a:gs pos="100000">
                    <a:srgbClr val="CC00CC"/>
                  </a:gs>
                </a:gsLst>
                <a:lin ang="5400000" scaled="1"/>
              </a:gradFill>
              <a:effectLst>
                <a:outerShdw dist="53882" dir="2700000" algn="ctr" rotWithShape="0">
                  <a:srgbClr val="9999FF"/>
                </a:outerShdw>
              </a:effectLst>
              <a:latin typeface="Impact"/>
            </a:endParaRPr>
          </a:p>
        </p:txBody>
      </p:sp>
      <p:grpSp>
        <p:nvGrpSpPr>
          <p:cNvPr id="160" name="Group 57"/>
          <p:cNvGrpSpPr>
            <a:grpSpLocks/>
          </p:cNvGrpSpPr>
          <p:nvPr/>
        </p:nvGrpSpPr>
        <p:grpSpPr bwMode="auto">
          <a:xfrm>
            <a:off x="7239000" y="5181600"/>
            <a:ext cx="381000" cy="457200"/>
            <a:chOff x="3810000" y="2463800"/>
            <a:chExt cx="1765300" cy="1520825"/>
          </a:xfrm>
        </p:grpSpPr>
        <p:sp>
          <p:nvSpPr>
            <p:cNvPr id="161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85" decel="100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385" decel="100000"/>
                                        <p:tgtEl>
                                          <p:spTgt spid="9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5" dur="615" accel="100000" fill="hold">
                                          <p:stCondLst>
                                            <p:cond delay="38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6" dur="385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7" dur="615" accel="100000" fill="hold">
                                          <p:stCondLst>
                                            <p:cond delay="38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8" dur="385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9" dur="615" accel="100000" fill="hold">
                                          <p:stCondLst>
                                            <p:cond delay="385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8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8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9900"/>
                                      </p:to>
                                    </p:animClr>
                                    <p:set>
                                      <p:cBhvr>
                                        <p:cTn id="9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9900"/>
                                      </p:to>
                                    </p:animClr>
                                    <p:set>
                                      <p:cBhvr>
                                        <p:cTn id="9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0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0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8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2" dur="500"/>
                                        <p:tgtEl>
                                          <p:spTgt spid="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build="p"/>
      <p:bldP spid="5" grpId="0"/>
      <p:bldP spid="6" grpId="0" animBg="1"/>
      <p:bldP spid="91" grpId="0" animBg="1"/>
      <p:bldP spid="92" grpId="0" animBg="1"/>
      <p:bldP spid="93" grpId="0" animBg="1"/>
      <p:bldP spid="94" grpId="0" animBg="1"/>
      <p:bldP spid="96" grpId="0"/>
      <p:bldP spid="97" grpId="0"/>
      <p:bldP spid="100" grpId="0" animBg="1"/>
      <p:bldP spid="101" grpId="0" animBg="1"/>
      <p:bldP spid="103" grpId="0"/>
      <p:bldP spid="104" grpId="0" animBg="1"/>
      <p:bldP spid="105" grpId="0"/>
      <p:bldP spid="114" grpId="0"/>
      <p:bldP spid="115" grpId="0"/>
      <p:bldP spid="15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457200"/>
            <a:ext cx="8229600" cy="258762"/>
          </a:xfrm>
        </p:spPr>
        <p:txBody>
          <a:bodyPr>
            <a:noAutofit/>
          </a:bodyPr>
          <a:lstStyle/>
          <a:p>
            <a:r>
              <a:rPr lang="en-US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Technical Ingredients</a:t>
            </a:r>
            <a:endParaRPr 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1000780"/>
            <a:ext cx="8291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Finding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representations </a:t>
            </a:r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the strategies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92046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200" y="152400"/>
            <a:ext cx="48910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representations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6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334468" y="762000"/>
            <a:ext cx="9554668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7" name="Oval 47"/>
          <p:cNvSpPr>
            <a:spLocks noChangeArrowheads="1"/>
          </p:cNvSpPr>
          <p:nvPr/>
        </p:nvSpPr>
        <p:spPr bwMode="auto">
          <a:xfrm>
            <a:off x="381000" y="1676400"/>
            <a:ext cx="3505200" cy="1600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8" name="Oval 47"/>
          <p:cNvSpPr>
            <a:spLocks noChangeArrowheads="1"/>
          </p:cNvSpPr>
          <p:nvPr/>
        </p:nvSpPr>
        <p:spPr bwMode="auto">
          <a:xfrm>
            <a:off x="4419600" y="1600200"/>
            <a:ext cx="3505200" cy="16002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70" name="Straight Connector 169"/>
          <p:cNvCxnSpPr>
            <a:stCxn id="167" idx="4"/>
          </p:cNvCxnSpPr>
          <p:nvPr/>
        </p:nvCxnSpPr>
        <p:spPr>
          <a:xfrm flipH="1">
            <a:off x="1600200" y="3276600"/>
            <a:ext cx="533400" cy="381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/>
          <p:cNvCxnSpPr/>
          <p:nvPr/>
        </p:nvCxnSpPr>
        <p:spPr>
          <a:xfrm>
            <a:off x="6477000" y="3200400"/>
            <a:ext cx="685800" cy="2286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Box 172"/>
          <p:cNvSpPr txBox="1"/>
          <p:nvPr/>
        </p:nvSpPr>
        <p:spPr>
          <a:xfrm>
            <a:off x="609601" y="3657600"/>
            <a:ext cx="2286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    Strategy</a:t>
            </a:r>
          </a:p>
          <a:p>
            <a:r>
              <a:rPr lang="en-US" dirty="0" smtClean="0"/>
              <a:t> </a:t>
            </a:r>
            <a:r>
              <a:rPr lang="en-US" i="1" dirty="0" smtClean="0"/>
              <a:t>inputs=&gt;outputs</a:t>
            </a:r>
            <a:endParaRPr lang="en-US" i="1" dirty="0"/>
          </a:p>
        </p:txBody>
      </p:sp>
      <p:sp>
        <p:nvSpPr>
          <p:cNvPr id="174" name="TextBox 173"/>
          <p:cNvSpPr txBox="1"/>
          <p:nvPr/>
        </p:nvSpPr>
        <p:spPr>
          <a:xfrm>
            <a:off x="7239000" y="3505200"/>
            <a:ext cx="10903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strategy</a:t>
            </a:r>
            <a:endParaRPr lang="en-US" dirty="0"/>
          </a:p>
        </p:txBody>
      </p:sp>
      <p:grpSp>
        <p:nvGrpSpPr>
          <p:cNvPr id="2" name="Group 345"/>
          <p:cNvGrpSpPr/>
          <p:nvPr/>
        </p:nvGrpSpPr>
        <p:grpSpPr>
          <a:xfrm>
            <a:off x="2909771" y="5486400"/>
            <a:ext cx="5396029" cy="762000"/>
            <a:chOff x="3200400" y="4343400"/>
            <a:chExt cx="5396029" cy="762000"/>
          </a:xfrm>
        </p:grpSpPr>
        <p:sp>
          <p:nvSpPr>
            <p:cNvPr id="175" name="TextBox 174"/>
            <p:cNvSpPr txBox="1"/>
            <p:nvPr/>
          </p:nvSpPr>
          <p:spPr>
            <a:xfrm>
              <a:off x="3200400" y="4343400"/>
              <a:ext cx="53960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Min</a:t>
              </a:r>
              <a:r>
                <a:rPr lang="en-US" sz="2400" b="1" dirty="0" smtClean="0"/>
                <a:t>-</a:t>
              </a:r>
              <a:r>
                <a:rPr lang="en-US" sz="2400" b="1" dirty="0" smtClean="0">
                  <a:solidFill>
                    <a:srgbClr val="002060"/>
                  </a:solidFill>
                </a:rPr>
                <a:t>Max</a:t>
              </a:r>
              <a:r>
                <a:rPr lang="en-US" sz="2400" dirty="0" smtClean="0"/>
                <a:t> payoff = </a:t>
              </a:r>
              <a:r>
                <a:rPr lang="en-US" sz="2400" b="1" dirty="0" smtClean="0">
                  <a:solidFill>
                    <a:srgbClr val="002060"/>
                  </a:solidFill>
                </a:rPr>
                <a:t>Max</a:t>
              </a:r>
              <a:r>
                <a:rPr lang="en-US" sz="2400" b="1" dirty="0" smtClean="0"/>
                <a:t>-</a:t>
              </a:r>
              <a:r>
                <a:rPr lang="en-US" sz="2400" b="1" dirty="0" smtClean="0">
                  <a:solidFill>
                    <a:srgbClr val="C00000"/>
                  </a:solidFill>
                </a:rPr>
                <a:t>Min</a:t>
              </a:r>
              <a:r>
                <a:rPr lang="en-US" sz="2400" dirty="0" smtClean="0"/>
                <a:t> payoff</a:t>
              </a:r>
              <a:endParaRPr lang="en-US" sz="2400" dirty="0"/>
            </a:p>
          </p:txBody>
        </p:sp>
        <p:grpSp>
          <p:nvGrpSpPr>
            <p:cNvPr id="3" name="Group 102"/>
            <p:cNvGrpSpPr>
              <a:grpSpLocks/>
            </p:cNvGrpSpPr>
            <p:nvPr/>
          </p:nvGrpSpPr>
          <p:grpSpPr bwMode="auto">
            <a:xfrm>
              <a:off x="3446377" y="4648200"/>
              <a:ext cx="381000" cy="457200"/>
              <a:chOff x="4108450" y="2111375"/>
              <a:chExt cx="1450975" cy="1717675"/>
            </a:xfrm>
          </p:grpSpPr>
          <p:sp>
            <p:nvSpPr>
              <p:cNvPr id="177" name="Freeform 65"/>
              <p:cNvSpPr>
                <a:spLocks/>
              </p:cNvSpPr>
              <p:nvPr/>
            </p:nvSpPr>
            <p:spPr bwMode="auto">
              <a:xfrm>
                <a:off x="4108450" y="2111375"/>
                <a:ext cx="1377950" cy="1047750"/>
              </a:xfrm>
              <a:custGeom>
                <a:avLst/>
                <a:gdLst>
                  <a:gd name="T0" fmla="*/ 141128760 w 868"/>
                  <a:gd name="T1" fmla="*/ 1033264077 h 660"/>
                  <a:gd name="T2" fmla="*/ 146169071 w 868"/>
                  <a:gd name="T3" fmla="*/ 831651453 h 660"/>
                  <a:gd name="T4" fmla="*/ 206652804 w 868"/>
                  <a:gd name="T5" fmla="*/ 609877785 h 660"/>
                  <a:gd name="T6" fmla="*/ 317539697 w 868"/>
                  <a:gd name="T7" fmla="*/ 438507224 h 660"/>
                  <a:gd name="T8" fmla="*/ 443547574 w 868"/>
                  <a:gd name="T9" fmla="*/ 317539669 h 660"/>
                  <a:gd name="T10" fmla="*/ 614918150 w 868"/>
                  <a:gd name="T11" fmla="*/ 216733457 h 660"/>
                  <a:gd name="T12" fmla="*/ 640119706 w 868"/>
                  <a:gd name="T13" fmla="*/ 201612475 h 660"/>
                  <a:gd name="T14" fmla="*/ 851812970 w 868"/>
                  <a:gd name="T15" fmla="*/ 136088437 h 660"/>
                  <a:gd name="T16" fmla="*/ 1123989768 w 868"/>
                  <a:gd name="T17" fmla="*/ 105846573 h 660"/>
                  <a:gd name="T18" fmla="*/ 1255037856 w 868"/>
                  <a:gd name="T19" fmla="*/ 115927194 h 660"/>
                  <a:gd name="T20" fmla="*/ 1441529366 w 868"/>
                  <a:gd name="T21" fmla="*/ 156249679 h 660"/>
                  <a:gd name="T22" fmla="*/ 1612899943 w 868"/>
                  <a:gd name="T23" fmla="*/ 241935010 h 660"/>
                  <a:gd name="T24" fmla="*/ 1754029050 w 868"/>
                  <a:gd name="T25" fmla="*/ 347781533 h 660"/>
                  <a:gd name="T26" fmla="*/ 1905238383 w 868"/>
                  <a:gd name="T27" fmla="*/ 524192505 h 660"/>
                  <a:gd name="T28" fmla="*/ 2001004293 w 868"/>
                  <a:gd name="T29" fmla="*/ 705643687 h 660"/>
                  <a:gd name="T30" fmla="*/ 2066528338 w 868"/>
                  <a:gd name="T31" fmla="*/ 922377243 h 660"/>
                  <a:gd name="T32" fmla="*/ 2076608960 w 868"/>
                  <a:gd name="T33" fmla="*/ 1098788115 h 660"/>
                  <a:gd name="T34" fmla="*/ 2091729893 w 868"/>
                  <a:gd name="T35" fmla="*/ 1436488928 h 660"/>
                  <a:gd name="T36" fmla="*/ 2137092693 w 868"/>
                  <a:gd name="T37" fmla="*/ 1466730792 h 660"/>
                  <a:gd name="T38" fmla="*/ 2147483647 w 868"/>
                  <a:gd name="T39" fmla="*/ 1335682715 h 660"/>
                  <a:gd name="T40" fmla="*/ 2147483647 w 868"/>
                  <a:gd name="T41" fmla="*/ 1098788115 h 660"/>
                  <a:gd name="T42" fmla="*/ 2147483647 w 868"/>
                  <a:gd name="T43" fmla="*/ 1008062524 h 660"/>
                  <a:gd name="T44" fmla="*/ 2147173315 w 868"/>
                  <a:gd name="T45" fmla="*/ 791328968 h 660"/>
                  <a:gd name="T46" fmla="*/ 2076608960 w 868"/>
                  <a:gd name="T47" fmla="*/ 599797164 h 660"/>
                  <a:gd name="T48" fmla="*/ 1950601183 w 868"/>
                  <a:gd name="T49" fmla="*/ 398184639 h 660"/>
                  <a:gd name="T50" fmla="*/ 1754029050 w 868"/>
                  <a:gd name="T51" fmla="*/ 211693146 h 660"/>
                  <a:gd name="T52" fmla="*/ 1612899943 w 868"/>
                  <a:gd name="T53" fmla="*/ 115927194 h 660"/>
                  <a:gd name="T54" fmla="*/ 1416327811 w 868"/>
                  <a:gd name="T55" fmla="*/ 40322497 h 660"/>
                  <a:gd name="T56" fmla="*/ 1199594434 w 868"/>
                  <a:gd name="T57" fmla="*/ 5040312 h 660"/>
                  <a:gd name="T58" fmla="*/ 1018143236 w 868"/>
                  <a:gd name="T59" fmla="*/ 5040312 h 660"/>
                  <a:gd name="T60" fmla="*/ 761087172 w 868"/>
                  <a:gd name="T61" fmla="*/ 50403119 h 660"/>
                  <a:gd name="T62" fmla="*/ 594756906 w 868"/>
                  <a:gd name="T63" fmla="*/ 110886884 h 660"/>
                  <a:gd name="T64" fmla="*/ 498990996 w 868"/>
                  <a:gd name="T65" fmla="*/ 156249679 h 660"/>
                  <a:gd name="T66" fmla="*/ 322580008 w 868"/>
                  <a:gd name="T67" fmla="*/ 282257495 h 660"/>
                  <a:gd name="T68" fmla="*/ 186491560 w 868"/>
                  <a:gd name="T69" fmla="*/ 438507224 h 660"/>
                  <a:gd name="T70" fmla="*/ 75604691 w 868"/>
                  <a:gd name="T71" fmla="*/ 645159960 h 660"/>
                  <a:gd name="T72" fmla="*/ 40322501 w 868"/>
                  <a:gd name="T73" fmla="*/ 821570832 h 660"/>
                  <a:gd name="T74" fmla="*/ 35282190 w 868"/>
                  <a:gd name="T75" fmla="*/ 1224795881 h 660"/>
                  <a:gd name="T76" fmla="*/ 40322501 w 868"/>
                  <a:gd name="T77" fmla="*/ 1360884268 h 660"/>
                  <a:gd name="T78" fmla="*/ 20161251 w 868"/>
                  <a:gd name="T79" fmla="*/ 1436488928 h 660"/>
                  <a:gd name="T80" fmla="*/ 50403123 w 868"/>
                  <a:gd name="T81" fmla="*/ 1496972656 h 660"/>
                  <a:gd name="T82" fmla="*/ 186491560 w 868"/>
                  <a:gd name="T83" fmla="*/ 1663302907 h 660"/>
                  <a:gd name="T84" fmla="*/ 206652804 w 868"/>
                  <a:gd name="T85" fmla="*/ 1567537005 h 660"/>
                  <a:gd name="T86" fmla="*/ 146169071 w 868"/>
                  <a:gd name="T87" fmla="*/ 1481851724 h 660"/>
                  <a:gd name="T88" fmla="*/ 146169071 w 868"/>
                  <a:gd name="T89" fmla="*/ 1219755571 h 6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8"/>
                  <a:gd name="T136" fmla="*/ 0 h 660"/>
                  <a:gd name="T137" fmla="*/ 868 w 868"/>
                  <a:gd name="T138" fmla="*/ 660 h 6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8" h="660">
                    <a:moveTo>
                      <a:pt x="58" y="484"/>
                    </a:moveTo>
                    <a:lnTo>
                      <a:pt x="58" y="484"/>
                    </a:lnTo>
                    <a:lnTo>
                      <a:pt x="56" y="410"/>
                    </a:lnTo>
                    <a:lnTo>
                      <a:pt x="56" y="370"/>
                    </a:lnTo>
                    <a:lnTo>
                      <a:pt x="58" y="330"/>
                    </a:lnTo>
                    <a:lnTo>
                      <a:pt x="64" y="298"/>
                    </a:lnTo>
                    <a:lnTo>
                      <a:pt x="72" y="268"/>
                    </a:lnTo>
                    <a:lnTo>
                      <a:pt x="82" y="242"/>
                    </a:lnTo>
                    <a:lnTo>
                      <a:pt x="96" y="216"/>
                    </a:lnTo>
                    <a:lnTo>
                      <a:pt x="110" y="194"/>
                    </a:lnTo>
                    <a:lnTo>
                      <a:pt x="126" y="174"/>
                    </a:lnTo>
                    <a:lnTo>
                      <a:pt x="142" y="156"/>
                    </a:lnTo>
                    <a:lnTo>
                      <a:pt x="160" y="140"/>
                    </a:lnTo>
                    <a:lnTo>
                      <a:pt x="176" y="126"/>
                    </a:lnTo>
                    <a:lnTo>
                      <a:pt x="194" y="114"/>
                    </a:lnTo>
                    <a:lnTo>
                      <a:pt x="222" y="96"/>
                    </a:lnTo>
                    <a:lnTo>
                      <a:pt x="244" y="86"/>
                    </a:lnTo>
                    <a:lnTo>
                      <a:pt x="254" y="82"/>
                    </a:lnTo>
                    <a:lnTo>
                      <a:pt x="254" y="80"/>
                    </a:lnTo>
                    <a:lnTo>
                      <a:pt x="270" y="74"/>
                    </a:lnTo>
                    <a:lnTo>
                      <a:pt x="310" y="62"/>
                    </a:lnTo>
                    <a:lnTo>
                      <a:pt x="338" y="54"/>
                    </a:lnTo>
                    <a:lnTo>
                      <a:pt x="372" y="48"/>
                    </a:lnTo>
                    <a:lnTo>
                      <a:pt x="408" y="44"/>
                    </a:lnTo>
                    <a:lnTo>
                      <a:pt x="446" y="42"/>
                    </a:lnTo>
                    <a:lnTo>
                      <a:pt x="472" y="42"/>
                    </a:lnTo>
                    <a:lnTo>
                      <a:pt x="498" y="46"/>
                    </a:lnTo>
                    <a:lnTo>
                      <a:pt x="524" y="50"/>
                    </a:lnTo>
                    <a:lnTo>
                      <a:pt x="550" y="56"/>
                    </a:lnTo>
                    <a:lnTo>
                      <a:pt x="572" y="62"/>
                    </a:lnTo>
                    <a:lnTo>
                      <a:pt x="596" y="72"/>
                    </a:lnTo>
                    <a:lnTo>
                      <a:pt x="618" y="82"/>
                    </a:lnTo>
                    <a:lnTo>
                      <a:pt x="640" y="96"/>
                    </a:lnTo>
                    <a:lnTo>
                      <a:pt x="670" y="116"/>
                    </a:lnTo>
                    <a:lnTo>
                      <a:pt x="696" y="138"/>
                    </a:lnTo>
                    <a:lnTo>
                      <a:pt x="718" y="160"/>
                    </a:lnTo>
                    <a:lnTo>
                      <a:pt x="740" y="184"/>
                    </a:lnTo>
                    <a:lnTo>
                      <a:pt x="756" y="208"/>
                    </a:lnTo>
                    <a:lnTo>
                      <a:pt x="772" y="232"/>
                    </a:lnTo>
                    <a:lnTo>
                      <a:pt x="784" y="256"/>
                    </a:lnTo>
                    <a:lnTo>
                      <a:pt x="794" y="280"/>
                    </a:lnTo>
                    <a:lnTo>
                      <a:pt x="804" y="302"/>
                    </a:lnTo>
                    <a:lnTo>
                      <a:pt x="810" y="324"/>
                    </a:lnTo>
                    <a:lnTo>
                      <a:pt x="820" y="366"/>
                    </a:lnTo>
                    <a:lnTo>
                      <a:pt x="824" y="404"/>
                    </a:lnTo>
                    <a:lnTo>
                      <a:pt x="824" y="432"/>
                    </a:lnTo>
                    <a:lnTo>
                      <a:pt x="824" y="436"/>
                    </a:lnTo>
                    <a:lnTo>
                      <a:pt x="826" y="518"/>
                    </a:lnTo>
                    <a:lnTo>
                      <a:pt x="830" y="570"/>
                    </a:lnTo>
                    <a:lnTo>
                      <a:pt x="834" y="620"/>
                    </a:lnTo>
                    <a:lnTo>
                      <a:pt x="848" y="582"/>
                    </a:lnTo>
                    <a:lnTo>
                      <a:pt x="854" y="556"/>
                    </a:lnTo>
                    <a:lnTo>
                      <a:pt x="860" y="530"/>
                    </a:lnTo>
                    <a:lnTo>
                      <a:pt x="868" y="478"/>
                    </a:lnTo>
                    <a:lnTo>
                      <a:pt x="868" y="436"/>
                    </a:lnTo>
                    <a:lnTo>
                      <a:pt x="868" y="432"/>
                    </a:lnTo>
                    <a:lnTo>
                      <a:pt x="866" y="400"/>
                    </a:lnTo>
                    <a:lnTo>
                      <a:pt x="862" y="360"/>
                    </a:lnTo>
                    <a:lnTo>
                      <a:pt x="858" y="338"/>
                    </a:lnTo>
                    <a:lnTo>
                      <a:pt x="852" y="314"/>
                    </a:lnTo>
                    <a:lnTo>
                      <a:pt x="844" y="290"/>
                    </a:lnTo>
                    <a:lnTo>
                      <a:pt x="834" y="264"/>
                    </a:lnTo>
                    <a:lnTo>
                      <a:pt x="824" y="238"/>
                    </a:lnTo>
                    <a:lnTo>
                      <a:pt x="810" y="212"/>
                    </a:lnTo>
                    <a:lnTo>
                      <a:pt x="792" y="184"/>
                    </a:lnTo>
                    <a:lnTo>
                      <a:pt x="774" y="158"/>
                    </a:lnTo>
                    <a:lnTo>
                      <a:pt x="750" y="132"/>
                    </a:lnTo>
                    <a:lnTo>
                      <a:pt x="726" y="108"/>
                    </a:lnTo>
                    <a:lnTo>
                      <a:pt x="696" y="84"/>
                    </a:lnTo>
                    <a:lnTo>
                      <a:pt x="664" y="62"/>
                    </a:lnTo>
                    <a:lnTo>
                      <a:pt x="640" y="46"/>
                    </a:lnTo>
                    <a:lnTo>
                      <a:pt x="614" y="34"/>
                    </a:lnTo>
                    <a:lnTo>
                      <a:pt x="588" y="24"/>
                    </a:lnTo>
                    <a:lnTo>
                      <a:pt x="562" y="16"/>
                    </a:lnTo>
                    <a:lnTo>
                      <a:pt x="534" y="10"/>
                    </a:lnTo>
                    <a:lnTo>
                      <a:pt x="506" y="4"/>
                    </a:lnTo>
                    <a:lnTo>
                      <a:pt x="476" y="2"/>
                    </a:lnTo>
                    <a:lnTo>
                      <a:pt x="446" y="0"/>
                    </a:lnTo>
                    <a:lnTo>
                      <a:pt x="404" y="2"/>
                    </a:lnTo>
                    <a:lnTo>
                      <a:pt x="366" y="6"/>
                    </a:lnTo>
                    <a:lnTo>
                      <a:pt x="332" y="14"/>
                    </a:lnTo>
                    <a:lnTo>
                      <a:pt x="302" y="20"/>
                    </a:lnTo>
                    <a:lnTo>
                      <a:pt x="276" y="28"/>
                    </a:lnTo>
                    <a:lnTo>
                      <a:pt x="256" y="34"/>
                    </a:lnTo>
                    <a:lnTo>
                      <a:pt x="236" y="44"/>
                    </a:lnTo>
                    <a:lnTo>
                      <a:pt x="224" y="48"/>
                    </a:lnTo>
                    <a:lnTo>
                      <a:pt x="198" y="62"/>
                    </a:lnTo>
                    <a:lnTo>
                      <a:pt x="166" y="82"/>
                    </a:lnTo>
                    <a:lnTo>
                      <a:pt x="148" y="96"/>
                    </a:lnTo>
                    <a:lnTo>
                      <a:pt x="128" y="112"/>
                    </a:lnTo>
                    <a:lnTo>
                      <a:pt x="110" y="130"/>
                    </a:lnTo>
                    <a:lnTo>
                      <a:pt x="90" y="150"/>
                    </a:lnTo>
                    <a:lnTo>
                      <a:pt x="74" y="174"/>
                    </a:lnTo>
                    <a:lnTo>
                      <a:pt x="56" y="198"/>
                    </a:lnTo>
                    <a:lnTo>
                      <a:pt x="42" y="226"/>
                    </a:lnTo>
                    <a:lnTo>
                      <a:pt x="30" y="256"/>
                    </a:lnTo>
                    <a:lnTo>
                      <a:pt x="22" y="290"/>
                    </a:lnTo>
                    <a:lnTo>
                      <a:pt x="16" y="326"/>
                    </a:lnTo>
                    <a:lnTo>
                      <a:pt x="12" y="368"/>
                    </a:lnTo>
                    <a:lnTo>
                      <a:pt x="12" y="410"/>
                    </a:lnTo>
                    <a:lnTo>
                      <a:pt x="14" y="486"/>
                    </a:lnTo>
                    <a:lnTo>
                      <a:pt x="16" y="516"/>
                    </a:lnTo>
                    <a:lnTo>
                      <a:pt x="16" y="540"/>
                    </a:lnTo>
                    <a:lnTo>
                      <a:pt x="16" y="552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0" y="576"/>
                    </a:lnTo>
                    <a:lnTo>
                      <a:pt x="20" y="594"/>
                    </a:lnTo>
                    <a:lnTo>
                      <a:pt x="40" y="616"/>
                    </a:lnTo>
                    <a:lnTo>
                      <a:pt x="58" y="640"/>
                    </a:lnTo>
                    <a:lnTo>
                      <a:pt x="74" y="660"/>
                    </a:lnTo>
                    <a:lnTo>
                      <a:pt x="80" y="640"/>
                    </a:lnTo>
                    <a:lnTo>
                      <a:pt x="82" y="622"/>
                    </a:lnTo>
                    <a:lnTo>
                      <a:pt x="54" y="616"/>
                    </a:lnTo>
                    <a:lnTo>
                      <a:pt x="58" y="588"/>
                    </a:lnTo>
                    <a:lnTo>
                      <a:pt x="60" y="556"/>
                    </a:lnTo>
                    <a:lnTo>
                      <a:pt x="60" y="522"/>
                    </a:lnTo>
                    <a:lnTo>
                      <a:pt x="58" y="48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66"/>
              <p:cNvSpPr>
                <a:spLocks/>
              </p:cNvSpPr>
              <p:nvPr/>
            </p:nvSpPr>
            <p:spPr bwMode="auto">
              <a:xfrm>
                <a:off x="4276725" y="2749550"/>
                <a:ext cx="1003300" cy="682625"/>
              </a:xfrm>
              <a:custGeom>
                <a:avLst/>
                <a:gdLst>
                  <a:gd name="T0" fmla="*/ 1572577289 w 632"/>
                  <a:gd name="T1" fmla="*/ 1023183544 h 430"/>
                  <a:gd name="T2" fmla="*/ 1572577289 w 632"/>
                  <a:gd name="T3" fmla="*/ 1023183544 h 430"/>
                  <a:gd name="T4" fmla="*/ 1592738532 w 632"/>
                  <a:gd name="T5" fmla="*/ 997981989 h 430"/>
                  <a:gd name="T6" fmla="*/ 1592738532 w 632"/>
                  <a:gd name="T7" fmla="*/ 997981989 h 430"/>
                  <a:gd name="T8" fmla="*/ 1542335426 w 632"/>
                  <a:gd name="T9" fmla="*/ 982861055 h 430"/>
                  <a:gd name="T10" fmla="*/ 1486892010 w 632"/>
                  <a:gd name="T11" fmla="*/ 962699811 h 430"/>
                  <a:gd name="T12" fmla="*/ 1436488904 w 632"/>
                  <a:gd name="T13" fmla="*/ 942538567 h 430"/>
                  <a:gd name="T14" fmla="*/ 1381045488 w 632"/>
                  <a:gd name="T15" fmla="*/ 912296700 h 430"/>
                  <a:gd name="T16" fmla="*/ 1381045488 w 632"/>
                  <a:gd name="T17" fmla="*/ 912296700 h 430"/>
                  <a:gd name="T18" fmla="*/ 1335682693 w 632"/>
                  <a:gd name="T19" fmla="*/ 882054834 h 430"/>
                  <a:gd name="T20" fmla="*/ 1290319898 w 632"/>
                  <a:gd name="T21" fmla="*/ 846772656 h 430"/>
                  <a:gd name="T22" fmla="*/ 1244957103 w 632"/>
                  <a:gd name="T23" fmla="*/ 806449969 h 430"/>
                  <a:gd name="T24" fmla="*/ 1194553998 w 632"/>
                  <a:gd name="T25" fmla="*/ 761087170 h 430"/>
                  <a:gd name="T26" fmla="*/ 1103828408 w 632"/>
                  <a:gd name="T27" fmla="*/ 665321260 h 430"/>
                  <a:gd name="T28" fmla="*/ 1018143129 w 632"/>
                  <a:gd name="T29" fmla="*/ 549394105 h 430"/>
                  <a:gd name="T30" fmla="*/ 937498160 w 632"/>
                  <a:gd name="T31" fmla="*/ 433466950 h 430"/>
                  <a:gd name="T32" fmla="*/ 856853191 w 632"/>
                  <a:gd name="T33" fmla="*/ 312499386 h 430"/>
                  <a:gd name="T34" fmla="*/ 791328955 w 632"/>
                  <a:gd name="T35" fmla="*/ 191531870 h 430"/>
                  <a:gd name="T36" fmla="*/ 730845229 w 632"/>
                  <a:gd name="T37" fmla="*/ 75604691 h 430"/>
                  <a:gd name="T38" fmla="*/ 690522744 w 632"/>
                  <a:gd name="T39" fmla="*/ 0 h 430"/>
                  <a:gd name="T40" fmla="*/ 640119639 w 632"/>
                  <a:gd name="T41" fmla="*/ 65524069 h 430"/>
                  <a:gd name="T42" fmla="*/ 640119639 w 632"/>
                  <a:gd name="T43" fmla="*/ 65524069 h 430"/>
                  <a:gd name="T44" fmla="*/ 488910322 w 632"/>
                  <a:gd name="T45" fmla="*/ 241935031 h 430"/>
                  <a:gd name="T46" fmla="*/ 332660596 w 632"/>
                  <a:gd name="T47" fmla="*/ 423386328 h 430"/>
                  <a:gd name="T48" fmla="*/ 55443441 w 632"/>
                  <a:gd name="T49" fmla="*/ 730845303 h 430"/>
                  <a:gd name="T50" fmla="*/ 55443441 w 632"/>
                  <a:gd name="T51" fmla="*/ 730845303 h 430"/>
                  <a:gd name="T52" fmla="*/ 30241876 w 632"/>
                  <a:gd name="T53" fmla="*/ 761087170 h 430"/>
                  <a:gd name="T54" fmla="*/ 0 w 632"/>
                  <a:gd name="T55" fmla="*/ 786288725 h 430"/>
                  <a:gd name="T56" fmla="*/ 0 w 632"/>
                  <a:gd name="T57" fmla="*/ 786288725 h 430"/>
                  <a:gd name="T58" fmla="*/ 45362807 w 632"/>
                  <a:gd name="T59" fmla="*/ 882054834 h 430"/>
                  <a:gd name="T60" fmla="*/ 45362807 w 632"/>
                  <a:gd name="T61" fmla="*/ 882054834 h 430"/>
                  <a:gd name="T62" fmla="*/ 90725615 w 632"/>
                  <a:gd name="T63" fmla="*/ 846772656 h 430"/>
                  <a:gd name="T64" fmla="*/ 136088435 w 632"/>
                  <a:gd name="T65" fmla="*/ 801409658 h 430"/>
                  <a:gd name="T66" fmla="*/ 136088435 w 632"/>
                  <a:gd name="T67" fmla="*/ 801409658 h 430"/>
                  <a:gd name="T68" fmla="*/ 388104012 w 632"/>
                  <a:gd name="T69" fmla="*/ 524192550 h 430"/>
                  <a:gd name="T70" fmla="*/ 529232806 w 632"/>
                  <a:gd name="T71" fmla="*/ 357862185 h 430"/>
                  <a:gd name="T72" fmla="*/ 670361502 w 632"/>
                  <a:gd name="T73" fmla="*/ 191531870 h 430"/>
                  <a:gd name="T74" fmla="*/ 670361502 w 632"/>
                  <a:gd name="T75" fmla="*/ 191531870 h 430"/>
                  <a:gd name="T76" fmla="*/ 735885539 w 632"/>
                  <a:gd name="T77" fmla="*/ 312499386 h 430"/>
                  <a:gd name="T78" fmla="*/ 806449887 w 632"/>
                  <a:gd name="T79" fmla="*/ 428426639 h 430"/>
                  <a:gd name="T80" fmla="*/ 882054744 w 632"/>
                  <a:gd name="T81" fmla="*/ 549394105 h 430"/>
                  <a:gd name="T82" fmla="*/ 967740023 w 632"/>
                  <a:gd name="T83" fmla="*/ 660280948 h 430"/>
                  <a:gd name="T84" fmla="*/ 1053425302 w 632"/>
                  <a:gd name="T85" fmla="*/ 766127481 h 430"/>
                  <a:gd name="T86" fmla="*/ 1144150892 w 632"/>
                  <a:gd name="T87" fmla="*/ 856853279 h 430"/>
                  <a:gd name="T88" fmla="*/ 1189513687 w 632"/>
                  <a:gd name="T89" fmla="*/ 902216078 h 430"/>
                  <a:gd name="T90" fmla="*/ 1234876482 w 632"/>
                  <a:gd name="T91" fmla="*/ 937498256 h 430"/>
                  <a:gd name="T92" fmla="*/ 1280239277 w 632"/>
                  <a:gd name="T93" fmla="*/ 972780433 h 430"/>
                  <a:gd name="T94" fmla="*/ 1325602072 w 632"/>
                  <a:gd name="T95" fmla="*/ 1003022300 h 430"/>
                  <a:gd name="T96" fmla="*/ 1325602072 w 632"/>
                  <a:gd name="T97" fmla="*/ 1003022300 h 430"/>
                  <a:gd name="T98" fmla="*/ 1376005178 w 632"/>
                  <a:gd name="T99" fmla="*/ 1028223855 h 430"/>
                  <a:gd name="T100" fmla="*/ 1421367973 w 632"/>
                  <a:gd name="T101" fmla="*/ 1053425410 h 430"/>
                  <a:gd name="T102" fmla="*/ 1471771078 w 632"/>
                  <a:gd name="T103" fmla="*/ 1068546344 h 430"/>
                  <a:gd name="T104" fmla="*/ 1522174184 w 632"/>
                  <a:gd name="T105" fmla="*/ 1083667277 h 430"/>
                  <a:gd name="T106" fmla="*/ 1522174184 w 632"/>
                  <a:gd name="T107" fmla="*/ 1083667277 h 430"/>
                  <a:gd name="T108" fmla="*/ 1572577289 w 632"/>
                  <a:gd name="T109" fmla="*/ 1023183544 h 430"/>
                  <a:gd name="T110" fmla="*/ 1572577289 w 632"/>
                  <a:gd name="T111" fmla="*/ 1023183544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2"/>
                  <a:gd name="T169" fmla="*/ 0 h 430"/>
                  <a:gd name="T170" fmla="*/ 632 w 632"/>
                  <a:gd name="T171" fmla="*/ 430 h 4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2" h="430">
                    <a:moveTo>
                      <a:pt x="624" y="406"/>
                    </a:moveTo>
                    <a:lnTo>
                      <a:pt x="624" y="406"/>
                    </a:lnTo>
                    <a:lnTo>
                      <a:pt x="632" y="396"/>
                    </a:lnTo>
                    <a:lnTo>
                      <a:pt x="612" y="390"/>
                    </a:lnTo>
                    <a:lnTo>
                      <a:pt x="590" y="382"/>
                    </a:lnTo>
                    <a:lnTo>
                      <a:pt x="570" y="374"/>
                    </a:lnTo>
                    <a:lnTo>
                      <a:pt x="548" y="362"/>
                    </a:lnTo>
                    <a:lnTo>
                      <a:pt x="530" y="350"/>
                    </a:lnTo>
                    <a:lnTo>
                      <a:pt x="512" y="336"/>
                    </a:lnTo>
                    <a:lnTo>
                      <a:pt x="494" y="320"/>
                    </a:lnTo>
                    <a:lnTo>
                      <a:pt x="474" y="302"/>
                    </a:lnTo>
                    <a:lnTo>
                      <a:pt x="438" y="264"/>
                    </a:lnTo>
                    <a:lnTo>
                      <a:pt x="404" y="218"/>
                    </a:lnTo>
                    <a:lnTo>
                      <a:pt x="372" y="172"/>
                    </a:lnTo>
                    <a:lnTo>
                      <a:pt x="340" y="124"/>
                    </a:lnTo>
                    <a:lnTo>
                      <a:pt x="314" y="76"/>
                    </a:lnTo>
                    <a:lnTo>
                      <a:pt x="290" y="30"/>
                    </a:lnTo>
                    <a:lnTo>
                      <a:pt x="274" y="0"/>
                    </a:lnTo>
                    <a:lnTo>
                      <a:pt x="254" y="26"/>
                    </a:lnTo>
                    <a:lnTo>
                      <a:pt x="194" y="96"/>
                    </a:lnTo>
                    <a:lnTo>
                      <a:pt x="132" y="168"/>
                    </a:lnTo>
                    <a:lnTo>
                      <a:pt x="22" y="290"/>
                    </a:lnTo>
                    <a:lnTo>
                      <a:pt x="12" y="302"/>
                    </a:lnTo>
                    <a:lnTo>
                      <a:pt x="0" y="312"/>
                    </a:lnTo>
                    <a:lnTo>
                      <a:pt x="18" y="350"/>
                    </a:lnTo>
                    <a:lnTo>
                      <a:pt x="36" y="336"/>
                    </a:lnTo>
                    <a:lnTo>
                      <a:pt x="54" y="318"/>
                    </a:lnTo>
                    <a:lnTo>
                      <a:pt x="154" y="208"/>
                    </a:lnTo>
                    <a:lnTo>
                      <a:pt x="210" y="142"/>
                    </a:lnTo>
                    <a:lnTo>
                      <a:pt x="266" y="76"/>
                    </a:lnTo>
                    <a:lnTo>
                      <a:pt x="292" y="124"/>
                    </a:lnTo>
                    <a:lnTo>
                      <a:pt x="320" y="170"/>
                    </a:lnTo>
                    <a:lnTo>
                      <a:pt x="350" y="218"/>
                    </a:lnTo>
                    <a:lnTo>
                      <a:pt x="384" y="262"/>
                    </a:lnTo>
                    <a:lnTo>
                      <a:pt x="418" y="304"/>
                    </a:lnTo>
                    <a:lnTo>
                      <a:pt x="454" y="340"/>
                    </a:lnTo>
                    <a:lnTo>
                      <a:pt x="472" y="358"/>
                    </a:lnTo>
                    <a:lnTo>
                      <a:pt x="490" y="372"/>
                    </a:lnTo>
                    <a:lnTo>
                      <a:pt x="508" y="386"/>
                    </a:lnTo>
                    <a:lnTo>
                      <a:pt x="526" y="398"/>
                    </a:lnTo>
                    <a:lnTo>
                      <a:pt x="546" y="408"/>
                    </a:lnTo>
                    <a:lnTo>
                      <a:pt x="564" y="418"/>
                    </a:lnTo>
                    <a:lnTo>
                      <a:pt x="584" y="424"/>
                    </a:lnTo>
                    <a:lnTo>
                      <a:pt x="604" y="430"/>
                    </a:lnTo>
                    <a:lnTo>
                      <a:pt x="624" y="40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67"/>
              <p:cNvSpPr>
                <a:spLocks/>
              </p:cNvSpPr>
              <p:nvPr/>
            </p:nvSpPr>
            <p:spPr bwMode="auto">
              <a:xfrm>
                <a:off x="4495800" y="2146300"/>
                <a:ext cx="962025" cy="1260475"/>
              </a:xfrm>
              <a:custGeom>
                <a:avLst/>
                <a:gdLst>
                  <a:gd name="T0" fmla="*/ 1224795841 w 606"/>
                  <a:gd name="T1" fmla="*/ 1980842997 h 794"/>
                  <a:gd name="T2" fmla="*/ 1355843913 w 606"/>
                  <a:gd name="T3" fmla="*/ 1779230559 h 794"/>
                  <a:gd name="T4" fmla="*/ 1396166397 w 606"/>
                  <a:gd name="T5" fmla="*/ 1713706517 h 794"/>
                  <a:gd name="T6" fmla="*/ 1466730743 w 606"/>
                  <a:gd name="T7" fmla="*/ 1567537102 h 794"/>
                  <a:gd name="T8" fmla="*/ 1522174159 w 606"/>
                  <a:gd name="T9" fmla="*/ 1411287463 h 794"/>
                  <a:gd name="T10" fmla="*/ 1527214469 w 606"/>
                  <a:gd name="T11" fmla="*/ 1386085908 h 794"/>
                  <a:gd name="T12" fmla="*/ 1522174159 w 606"/>
                  <a:gd name="T13" fmla="*/ 1285279689 h 794"/>
                  <a:gd name="T14" fmla="*/ 1517133848 w 606"/>
                  <a:gd name="T15" fmla="*/ 1033264142 h 794"/>
                  <a:gd name="T16" fmla="*/ 1512093538 w 606"/>
                  <a:gd name="T17" fmla="*/ 947578856 h 794"/>
                  <a:gd name="T18" fmla="*/ 1491932296 w 606"/>
                  <a:gd name="T19" fmla="*/ 791329018 h 794"/>
                  <a:gd name="T20" fmla="*/ 1456650123 w 606"/>
                  <a:gd name="T21" fmla="*/ 675401866 h 794"/>
                  <a:gd name="T22" fmla="*/ 1401206707 w 606"/>
                  <a:gd name="T23" fmla="*/ 549394092 h 794"/>
                  <a:gd name="T24" fmla="*/ 1330642361 w 606"/>
                  <a:gd name="T25" fmla="*/ 428426629 h 794"/>
                  <a:gd name="T26" fmla="*/ 1229836151 w 606"/>
                  <a:gd name="T27" fmla="*/ 307459067 h 794"/>
                  <a:gd name="T28" fmla="*/ 1103828390 w 606"/>
                  <a:gd name="T29" fmla="*/ 196572177 h 794"/>
                  <a:gd name="T30" fmla="*/ 1028223733 w 606"/>
                  <a:gd name="T31" fmla="*/ 141128756 h 794"/>
                  <a:gd name="T32" fmla="*/ 846772556 w 606"/>
                  <a:gd name="T33" fmla="*/ 55443445 h 794"/>
                  <a:gd name="T34" fmla="*/ 670361491 w 606"/>
                  <a:gd name="T35" fmla="*/ 10080625 h 794"/>
                  <a:gd name="T36" fmla="*/ 498990935 w 606"/>
                  <a:gd name="T37" fmla="*/ 0 h 794"/>
                  <a:gd name="T38" fmla="*/ 337700901 w 606"/>
                  <a:gd name="T39" fmla="*/ 10080625 h 794"/>
                  <a:gd name="T40" fmla="*/ 201612468 w 606"/>
                  <a:gd name="T41" fmla="*/ 35282189 h 794"/>
                  <a:gd name="T42" fmla="*/ 25201559 w 606"/>
                  <a:gd name="T43" fmla="*/ 90725622 h 794"/>
                  <a:gd name="T44" fmla="*/ 0 w 606"/>
                  <a:gd name="T45" fmla="*/ 100806244 h 794"/>
                  <a:gd name="T46" fmla="*/ 181451227 w 606"/>
                  <a:gd name="T47" fmla="*/ 614918134 h 794"/>
                  <a:gd name="T48" fmla="*/ 226814070 w 606"/>
                  <a:gd name="T49" fmla="*/ 791329018 h 794"/>
                  <a:gd name="T50" fmla="*/ 236894691 w 606"/>
                  <a:gd name="T51" fmla="*/ 826611194 h 794"/>
                  <a:gd name="T52" fmla="*/ 307459038 w 606"/>
                  <a:gd name="T53" fmla="*/ 1003022276 h 794"/>
                  <a:gd name="T54" fmla="*/ 488910314 w 606"/>
                  <a:gd name="T55" fmla="*/ 1330642488 h 794"/>
                  <a:gd name="T56" fmla="*/ 604837455 w 606"/>
                  <a:gd name="T57" fmla="*/ 1507053371 h 794"/>
                  <a:gd name="T58" fmla="*/ 730845217 w 606"/>
                  <a:gd name="T59" fmla="*/ 1668343718 h 794"/>
                  <a:gd name="T60" fmla="*/ 866933798 w 606"/>
                  <a:gd name="T61" fmla="*/ 1809472425 h 794"/>
                  <a:gd name="T62" fmla="*/ 1003022180 w 606"/>
                  <a:gd name="T63" fmla="*/ 1915318955 h 794"/>
                  <a:gd name="T64" fmla="*/ 1058465595 w 606"/>
                  <a:gd name="T65" fmla="*/ 1945560821 h 794"/>
                  <a:gd name="T66" fmla="*/ 1164312115 w 606"/>
                  <a:gd name="T67" fmla="*/ 1985883308 h 794"/>
                  <a:gd name="T68" fmla="*/ 1209674910 w 606"/>
                  <a:gd name="T69" fmla="*/ 2001004241 h 794"/>
                  <a:gd name="T70" fmla="*/ 1224795841 w 606"/>
                  <a:gd name="T71" fmla="*/ 1980842997 h 7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06"/>
                  <a:gd name="T109" fmla="*/ 0 h 794"/>
                  <a:gd name="T110" fmla="*/ 606 w 606"/>
                  <a:gd name="T111" fmla="*/ 794 h 7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06" h="794">
                    <a:moveTo>
                      <a:pt x="486" y="786"/>
                    </a:moveTo>
                    <a:lnTo>
                      <a:pt x="486" y="786"/>
                    </a:lnTo>
                    <a:lnTo>
                      <a:pt x="522" y="734"/>
                    </a:lnTo>
                    <a:lnTo>
                      <a:pt x="538" y="706"/>
                    </a:lnTo>
                    <a:lnTo>
                      <a:pt x="554" y="680"/>
                    </a:lnTo>
                    <a:lnTo>
                      <a:pt x="568" y="650"/>
                    </a:lnTo>
                    <a:lnTo>
                      <a:pt x="582" y="622"/>
                    </a:lnTo>
                    <a:lnTo>
                      <a:pt x="594" y="592"/>
                    </a:lnTo>
                    <a:lnTo>
                      <a:pt x="604" y="560"/>
                    </a:lnTo>
                    <a:lnTo>
                      <a:pt x="606" y="550"/>
                    </a:lnTo>
                    <a:lnTo>
                      <a:pt x="604" y="510"/>
                    </a:lnTo>
                    <a:lnTo>
                      <a:pt x="602" y="472"/>
                    </a:lnTo>
                    <a:lnTo>
                      <a:pt x="602" y="410"/>
                    </a:lnTo>
                    <a:lnTo>
                      <a:pt x="600" y="376"/>
                    </a:lnTo>
                    <a:lnTo>
                      <a:pt x="596" y="336"/>
                    </a:lnTo>
                    <a:lnTo>
                      <a:pt x="592" y="314"/>
                    </a:lnTo>
                    <a:lnTo>
                      <a:pt x="586" y="292"/>
                    </a:lnTo>
                    <a:lnTo>
                      <a:pt x="578" y="268"/>
                    </a:lnTo>
                    <a:lnTo>
                      <a:pt x="568" y="244"/>
                    </a:lnTo>
                    <a:lnTo>
                      <a:pt x="556" y="218"/>
                    </a:lnTo>
                    <a:lnTo>
                      <a:pt x="544" y="194"/>
                    </a:lnTo>
                    <a:lnTo>
                      <a:pt x="528" y="170"/>
                    </a:lnTo>
                    <a:lnTo>
                      <a:pt x="510" y="146"/>
                    </a:lnTo>
                    <a:lnTo>
                      <a:pt x="488" y="122"/>
                    </a:lnTo>
                    <a:lnTo>
                      <a:pt x="464" y="100"/>
                    </a:lnTo>
                    <a:lnTo>
                      <a:pt x="438" y="78"/>
                    </a:lnTo>
                    <a:lnTo>
                      <a:pt x="408" y="56"/>
                    </a:lnTo>
                    <a:lnTo>
                      <a:pt x="372" y="36"/>
                    </a:lnTo>
                    <a:lnTo>
                      <a:pt x="336" y="22"/>
                    </a:lnTo>
                    <a:lnTo>
                      <a:pt x="302" y="10"/>
                    </a:lnTo>
                    <a:lnTo>
                      <a:pt x="266" y="4"/>
                    </a:lnTo>
                    <a:lnTo>
                      <a:pt x="232" y="0"/>
                    </a:lnTo>
                    <a:lnTo>
                      <a:pt x="198" y="0"/>
                    </a:lnTo>
                    <a:lnTo>
                      <a:pt x="166" y="0"/>
                    </a:lnTo>
                    <a:lnTo>
                      <a:pt x="134" y="4"/>
                    </a:lnTo>
                    <a:lnTo>
                      <a:pt x="106" y="8"/>
                    </a:lnTo>
                    <a:lnTo>
                      <a:pt x="80" y="14"/>
                    </a:lnTo>
                    <a:lnTo>
                      <a:pt x="38" y="26"/>
                    </a:lnTo>
                    <a:lnTo>
                      <a:pt x="10" y="36"/>
                    </a:lnTo>
                    <a:lnTo>
                      <a:pt x="0" y="40"/>
                    </a:lnTo>
                    <a:lnTo>
                      <a:pt x="42" y="152"/>
                    </a:lnTo>
                    <a:lnTo>
                      <a:pt x="72" y="244"/>
                    </a:lnTo>
                    <a:lnTo>
                      <a:pt x="84" y="284"/>
                    </a:lnTo>
                    <a:lnTo>
                      <a:pt x="90" y="314"/>
                    </a:lnTo>
                    <a:lnTo>
                      <a:pt x="94" y="328"/>
                    </a:lnTo>
                    <a:lnTo>
                      <a:pt x="102" y="348"/>
                    </a:lnTo>
                    <a:lnTo>
                      <a:pt x="122" y="398"/>
                    </a:lnTo>
                    <a:lnTo>
                      <a:pt x="154" y="460"/>
                    </a:lnTo>
                    <a:lnTo>
                      <a:pt x="194" y="528"/>
                    </a:lnTo>
                    <a:lnTo>
                      <a:pt x="216" y="564"/>
                    </a:lnTo>
                    <a:lnTo>
                      <a:pt x="240" y="598"/>
                    </a:lnTo>
                    <a:lnTo>
                      <a:pt x="264" y="632"/>
                    </a:lnTo>
                    <a:lnTo>
                      <a:pt x="290" y="662"/>
                    </a:lnTo>
                    <a:lnTo>
                      <a:pt x="316" y="692"/>
                    </a:lnTo>
                    <a:lnTo>
                      <a:pt x="344" y="718"/>
                    </a:lnTo>
                    <a:lnTo>
                      <a:pt x="372" y="742"/>
                    </a:lnTo>
                    <a:lnTo>
                      <a:pt x="398" y="760"/>
                    </a:lnTo>
                    <a:lnTo>
                      <a:pt x="420" y="772"/>
                    </a:lnTo>
                    <a:lnTo>
                      <a:pt x="442" y="780"/>
                    </a:lnTo>
                    <a:lnTo>
                      <a:pt x="462" y="788"/>
                    </a:lnTo>
                    <a:lnTo>
                      <a:pt x="480" y="794"/>
                    </a:lnTo>
                    <a:lnTo>
                      <a:pt x="486" y="786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68"/>
              <p:cNvSpPr>
                <a:spLocks/>
              </p:cNvSpPr>
              <p:nvPr/>
            </p:nvSpPr>
            <p:spPr bwMode="auto">
              <a:xfrm>
                <a:off x="4149725" y="2209800"/>
                <a:ext cx="387350" cy="1063625"/>
              </a:xfrm>
              <a:custGeom>
                <a:avLst/>
                <a:gdLst>
                  <a:gd name="T0" fmla="*/ 549394124 w 244"/>
                  <a:gd name="T1" fmla="*/ 0 h 670"/>
                  <a:gd name="T2" fmla="*/ 478829766 w 244"/>
                  <a:gd name="T3" fmla="*/ 35282187 h 670"/>
                  <a:gd name="T4" fmla="*/ 352821886 w 244"/>
                  <a:gd name="T5" fmla="*/ 115927195 h 670"/>
                  <a:gd name="T6" fmla="*/ 262096284 w 244"/>
                  <a:gd name="T7" fmla="*/ 196572165 h 670"/>
                  <a:gd name="T8" fmla="*/ 171370632 w 244"/>
                  <a:gd name="T9" fmla="*/ 297378428 h 670"/>
                  <a:gd name="T10" fmla="*/ 95765938 w 244"/>
                  <a:gd name="T11" fmla="*/ 428426605 h 670"/>
                  <a:gd name="T12" fmla="*/ 40322502 w 244"/>
                  <a:gd name="T13" fmla="*/ 584676235 h 670"/>
                  <a:gd name="T14" fmla="*/ 30241880 w 244"/>
                  <a:gd name="T15" fmla="*/ 670361517 h 670"/>
                  <a:gd name="T16" fmla="*/ 25201562 w 244"/>
                  <a:gd name="T17" fmla="*/ 877014452 h 670"/>
                  <a:gd name="T18" fmla="*/ 35282191 w 244"/>
                  <a:gd name="T19" fmla="*/ 1134070296 h 670"/>
                  <a:gd name="T20" fmla="*/ 30241880 w 244"/>
                  <a:gd name="T21" fmla="*/ 1229836199 h 670"/>
                  <a:gd name="T22" fmla="*/ 15120940 w 244"/>
                  <a:gd name="T23" fmla="*/ 1275198995 h 670"/>
                  <a:gd name="T24" fmla="*/ 0 w 244"/>
                  <a:gd name="T25" fmla="*/ 1290319927 h 670"/>
                  <a:gd name="T26" fmla="*/ 35282191 w 244"/>
                  <a:gd name="T27" fmla="*/ 1365924587 h 670"/>
                  <a:gd name="T28" fmla="*/ 70564382 w 244"/>
                  <a:gd name="T29" fmla="*/ 1441529247 h 670"/>
                  <a:gd name="T30" fmla="*/ 85685316 w 244"/>
                  <a:gd name="T31" fmla="*/ 1406247072 h 670"/>
                  <a:gd name="T32" fmla="*/ 80645005 w 244"/>
                  <a:gd name="T33" fmla="*/ 1451609868 h 670"/>
                  <a:gd name="T34" fmla="*/ 141128764 w 244"/>
                  <a:gd name="T35" fmla="*/ 1537295149 h 670"/>
                  <a:gd name="T36" fmla="*/ 191531877 w 244"/>
                  <a:gd name="T37" fmla="*/ 1622980430 h 670"/>
                  <a:gd name="T38" fmla="*/ 221773794 w 244"/>
                  <a:gd name="T39" fmla="*/ 1688504866 h 670"/>
                  <a:gd name="T40" fmla="*/ 297378462 w 244"/>
                  <a:gd name="T41" fmla="*/ 1622980430 h 670"/>
                  <a:gd name="T42" fmla="*/ 337700952 w 244"/>
                  <a:gd name="T43" fmla="*/ 1572577324 h 670"/>
                  <a:gd name="T44" fmla="*/ 398184687 w 244"/>
                  <a:gd name="T45" fmla="*/ 1456650179 h 670"/>
                  <a:gd name="T46" fmla="*/ 438507276 w 244"/>
                  <a:gd name="T47" fmla="*/ 1325602101 h 670"/>
                  <a:gd name="T48" fmla="*/ 473789455 w 244"/>
                  <a:gd name="T49" fmla="*/ 1108868743 h 670"/>
                  <a:gd name="T50" fmla="*/ 509071634 w 244"/>
                  <a:gd name="T51" fmla="*/ 836691967 h 670"/>
                  <a:gd name="T52" fmla="*/ 529232879 w 244"/>
                  <a:gd name="T53" fmla="*/ 720764623 h 670"/>
                  <a:gd name="T54" fmla="*/ 564515057 w 244"/>
                  <a:gd name="T55" fmla="*/ 635079342 h 670"/>
                  <a:gd name="T56" fmla="*/ 584676302 w 244"/>
                  <a:gd name="T57" fmla="*/ 599797167 h 670"/>
                  <a:gd name="T58" fmla="*/ 604837547 w 244"/>
                  <a:gd name="T59" fmla="*/ 509071575 h 670"/>
                  <a:gd name="T60" fmla="*/ 614918170 w 244"/>
                  <a:gd name="T61" fmla="*/ 403224952 h 670"/>
                  <a:gd name="T62" fmla="*/ 599797236 w 244"/>
                  <a:gd name="T63" fmla="*/ 246975322 h 670"/>
                  <a:gd name="T64" fmla="*/ 569555368 w 244"/>
                  <a:gd name="T65" fmla="*/ 70564374 h 670"/>
                  <a:gd name="T66" fmla="*/ 549394124 w 244"/>
                  <a:gd name="T67" fmla="*/ 0 h 6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4"/>
                  <a:gd name="T103" fmla="*/ 0 h 670"/>
                  <a:gd name="T104" fmla="*/ 244 w 244"/>
                  <a:gd name="T105" fmla="*/ 670 h 67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4" h="670">
                    <a:moveTo>
                      <a:pt x="218" y="0"/>
                    </a:moveTo>
                    <a:lnTo>
                      <a:pt x="218" y="0"/>
                    </a:lnTo>
                    <a:lnTo>
                      <a:pt x="210" y="4"/>
                    </a:lnTo>
                    <a:lnTo>
                      <a:pt x="190" y="14"/>
                    </a:lnTo>
                    <a:lnTo>
                      <a:pt x="158" y="34"/>
                    </a:lnTo>
                    <a:lnTo>
                      <a:pt x="140" y="46"/>
                    </a:lnTo>
                    <a:lnTo>
                      <a:pt x="122" y="60"/>
                    </a:lnTo>
                    <a:lnTo>
                      <a:pt x="104" y="78"/>
                    </a:lnTo>
                    <a:lnTo>
                      <a:pt x="86" y="98"/>
                    </a:lnTo>
                    <a:lnTo>
                      <a:pt x="68" y="118"/>
                    </a:lnTo>
                    <a:lnTo>
                      <a:pt x="52" y="144"/>
                    </a:lnTo>
                    <a:lnTo>
                      <a:pt x="38" y="170"/>
                    </a:lnTo>
                    <a:lnTo>
                      <a:pt x="26" y="200"/>
                    </a:lnTo>
                    <a:lnTo>
                      <a:pt x="16" y="232"/>
                    </a:lnTo>
                    <a:lnTo>
                      <a:pt x="12" y="266"/>
                    </a:lnTo>
                    <a:lnTo>
                      <a:pt x="8" y="308"/>
                    </a:lnTo>
                    <a:lnTo>
                      <a:pt x="10" y="348"/>
                    </a:lnTo>
                    <a:lnTo>
                      <a:pt x="14" y="420"/>
                    </a:lnTo>
                    <a:lnTo>
                      <a:pt x="14" y="450"/>
                    </a:lnTo>
                    <a:lnTo>
                      <a:pt x="14" y="476"/>
                    </a:lnTo>
                    <a:lnTo>
                      <a:pt x="12" y="488"/>
                    </a:lnTo>
                    <a:lnTo>
                      <a:pt x="10" y="498"/>
                    </a:lnTo>
                    <a:lnTo>
                      <a:pt x="6" y="506"/>
                    </a:lnTo>
                    <a:lnTo>
                      <a:pt x="0" y="512"/>
                    </a:lnTo>
                    <a:lnTo>
                      <a:pt x="6" y="524"/>
                    </a:lnTo>
                    <a:lnTo>
                      <a:pt x="14" y="542"/>
                    </a:lnTo>
                    <a:lnTo>
                      <a:pt x="22" y="560"/>
                    </a:lnTo>
                    <a:lnTo>
                      <a:pt x="28" y="572"/>
                    </a:lnTo>
                    <a:lnTo>
                      <a:pt x="34" y="558"/>
                    </a:lnTo>
                    <a:lnTo>
                      <a:pt x="32" y="576"/>
                    </a:lnTo>
                    <a:lnTo>
                      <a:pt x="56" y="610"/>
                    </a:lnTo>
                    <a:lnTo>
                      <a:pt x="76" y="644"/>
                    </a:lnTo>
                    <a:lnTo>
                      <a:pt x="88" y="670"/>
                    </a:lnTo>
                    <a:lnTo>
                      <a:pt x="104" y="658"/>
                    </a:lnTo>
                    <a:lnTo>
                      <a:pt x="118" y="644"/>
                    </a:lnTo>
                    <a:lnTo>
                      <a:pt x="134" y="624"/>
                    </a:lnTo>
                    <a:lnTo>
                      <a:pt x="146" y="602"/>
                    </a:lnTo>
                    <a:lnTo>
                      <a:pt x="158" y="578"/>
                    </a:lnTo>
                    <a:lnTo>
                      <a:pt x="166" y="554"/>
                    </a:lnTo>
                    <a:lnTo>
                      <a:pt x="174" y="526"/>
                    </a:lnTo>
                    <a:lnTo>
                      <a:pt x="180" y="498"/>
                    </a:lnTo>
                    <a:lnTo>
                      <a:pt x="188" y="440"/>
                    </a:lnTo>
                    <a:lnTo>
                      <a:pt x="194" y="384"/>
                    </a:lnTo>
                    <a:lnTo>
                      <a:pt x="202" y="332"/>
                    </a:lnTo>
                    <a:lnTo>
                      <a:pt x="206" y="308"/>
                    </a:lnTo>
                    <a:lnTo>
                      <a:pt x="210" y="286"/>
                    </a:lnTo>
                    <a:lnTo>
                      <a:pt x="216" y="268"/>
                    </a:lnTo>
                    <a:lnTo>
                      <a:pt x="224" y="252"/>
                    </a:lnTo>
                    <a:lnTo>
                      <a:pt x="232" y="238"/>
                    </a:lnTo>
                    <a:lnTo>
                      <a:pt x="238" y="220"/>
                    </a:lnTo>
                    <a:lnTo>
                      <a:pt x="240" y="202"/>
                    </a:lnTo>
                    <a:lnTo>
                      <a:pt x="242" y="182"/>
                    </a:lnTo>
                    <a:lnTo>
                      <a:pt x="244" y="160"/>
                    </a:lnTo>
                    <a:lnTo>
                      <a:pt x="242" y="140"/>
                    </a:lnTo>
                    <a:lnTo>
                      <a:pt x="238" y="98"/>
                    </a:lnTo>
                    <a:lnTo>
                      <a:pt x="232" y="60"/>
                    </a:lnTo>
                    <a:lnTo>
                      <a:pt x="226" y="28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69"/>
              <p:cNvSpPr>
                <a:spLocks/>
              </p:cNvSpPr>
              <p:nvPr/>
            </p:nvSpPr>
            <p:spPr bwMode="auto">
              <a:xfrm>
                <a:off x="4133850" y="3003550"/>
                <a:ext cx="231775" cy="371475"/>
              </a:xfrm>
              <a:custGeom>
                <a:avLst/>
                <a:gdLst>
                  <a:gd name="T0" fmla="*/ 282257481 w 146"/>
                  <a:gd name="T1" fmla="*/ 131048140 h 234"/>
                  <a:gd name="T2" fmla="*/ 282257481 w 146"/>
                  <a:gd name="T3" fmla="*/ 131048140 h 234"/>
                  <a:gd name="T4" fmla="*/ 267136550 w 146"/>
                  <a:gd name="T5" fmla="*/ 100806249 h 234"/>
                  <a:gd name="T6" fmla="*/ 246975308 w 146"/>
                  <a:gd name="T7" fmla="*/ 70564381 h 234"/>
                  <a:gd name="T8" fmla="*/ 221773757 w 146"/>
                  <a:gd name="T9" fmla="*/ 40322502 h 234"/>
                  <a:gd name="T10" fmla="*/ 186491534 w 146"/>
                  <a:gd name="T11" fmla="*/ 15120940 h 234"/>
                  <a:gd name="T12" fmla="*/ 171370603 w 146"/>
                  <a:gd name="T13" fmla="*/ 5040313 h 234"/>
                  <a:gd name="T14" fmla="*/ 151209361 w 146"/>
                  <a:gd name="T15" fmla="*/ 0 h 234"/>
                  <a:gd name="T16" fmla="*/ 126007809 w 146"/>
                  <a:gd name="T17" fmla="*/ 0 h 234"/>
                  <a:gd name="T18" fmla="*/ 105846568 w 146"/>
                  <a:gd name="T19" fmla="*/ 0 h 234"/>
                  <a:gd name="T20" fmla="*/ 80644991 w 146"/>
                  <a:gd name="T21" fmla="*/ 10080625 h 234"/>
                  <a:gd name="T22" fmla="*/ 55443439 w 146"/>
                  <a:gd name="T23" fmla="*/ 25201562 h 234"/>
                  <a:gd name="T24" fmla="*/ 55443439 w 146"/>
                  <a:gd name="T25" fmla="*/ 25201562 h 234"/>
                  <a:gd name="T26" fmla="*/ 30241875 w 146"/>
                  <a:gd name="T27" fmla="*/ 50403124 h 234"/>
                  <a:gd name="T28" fmla="*/ 15120937 w 146"/>
                  <a:gd name="T29" fmla="*/ 75604693 h 234"/>
                  <a:gd name="T30" fmla="*/ 5040312 w 146"/>
                  <a:gd name="T31" fmla="*/ 105846585 h 234"/>
                  <a:gd name="T32" fmla="*/ 0 w 146"/>
                  <a:gd name="T33" fmla="*/ 136088452 h 234"/>
                  <a:gd name="T34" fmla="*/ 0 w 146"/>
                  <a:gd name="T35" fmla="*/ 171370630 h 234"/>
                  <a:gd name="T36" fmla="*/ 5040312 w 146"/>
                  <a:gd name="T37" fmla="*/ 211693169 h 234"/>
                  <a:gd name="T38" fmla="*/ 10080624 w 146"/>
                  <a:gd name="T39" fmla="*/ 252015658 h 234"/>
                  <a:gd name="T40" fmla="*/ 25201558 w 146"/>
                  <a:gd name="T41" fmla="*/ 287297837 h 234"/>
                  <a:gd name="T42" fmla="*/ 60483750 w 146"/>
                  <a:gd name="T43" fmla="*/ 367942816 h 234"/>
                  <a:gd name="T44" fmla="*/ 105846568 w 146"/>
                  <a:gd name="T45" fmla="*/ 438507272 h 234"/>
                  <a:gd name="T46" fmla="*/ 156249672 w 146"/>
                  <a:gd name="T47" fmla="*/ 504031317 h 234"/>
                  <a:gd name="T48" fmla="*/ 181451224 w 146"/>
                  <a:gd name="T49" fmla="*/ 529232873 h 234"/>
                  <a:gd name="T50" fmla="*/ 206652776 w 146"/>
                  <a:gd name="T51" fmla="*/ 549394118 h 234"/>
                  <a:gd name="T52" fmla="*/ 206652776 w 146"/>
                  <a:gd name="T53" fmla="*/ 549394118 h 234"/>
                  <a:gd name="T54" fmla="*/ 257055929 w 146"/>
                  <a:gd name="T55" fmla="*/ 579635985 h 234"/>
                  <a:gd name="T56" fmla="*/ 292338102 w 146"/>
                  <a:gd name="T57" fmla="*/ 589716607 h 234"/>
                  <a:gd name="T58" fmla="*/ 322579964 w 146"/>
                  <a:gd name="T59" fmla="*/ 589716607 h 234"/>
                  <a:gd name="T60" fmla="*/ 342741206 w 146"/>
                  <a:gd name="T61" fmla="*/ 579635985 h 234"/>
                  <a:gd name="T62" fmla="*/ 352821827 w 146"/>
                  <a:gd name="T63" fmla="*/ 564515051 h 234"/>
                  <a:gd name="T64" fmla="*/ 362902448 w 146"/>
                  <a:gd name="T65" fmla="*/ 549394118 h 234"/>
                  <a:gd name="T66" fmla="*/ 367942758 w 146"/>
                  <a:gd name="T67" fmla="*/ 534273184 h 234"/>
                  <a:gd name="T68" fmla="*/ 282257481 w 146"/>
                  <a:gd name="T69" fmla="*/ 131048140 h 2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234"/>
                  <a:gd name="T107" fmla="*/ 146 w 146"/>
                  <a:gd name="T108" fmla="*/ 234 h 2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234">
                    <a:moveTo>
                      <a:pt x="112" y="52"/>
                    </a:moveTo>
                    <a:lnTo>
                      <a:pt x="112" y="52"/>
                    </a:lnTo>
                    <a:lnTo>
                      <a:pt x="106" y="40"/>
                    </a:lnTo>
                    <a:lnTo>
                      <a:pt x="98" y="28"/>
                    </a:lnTo>
                    <a:lnTo>
                      <a:pt x="88" y="16"/>
                    </a:lnTo>
                    <a:lnTo>
                      <a:pt x="74" y="6"/>
                    </a:lnTo>
                    <a:lnTo>
                      <a:pt x="68" y="2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2" y="20"/>
                    </a:lnTo>
                    <a:lnTo>
                      <a:pt x="6" y="30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0" y="68"/>
                    </a:lnTo>
                    <a:lnTo>
                      <a:pt x="2" y="84"/>
                    </a:lnTo>
                    <a:lnTo>
                      <a:pt x="4" y="100"/>
                    </a:lnTo>
                    <a:lnTo>
                      <a:pt x="10" y="114"/>
                    </a:lnTo>
                    <a:lnTo>
                      <a:pt x="24" y="146"/>
                    </a:lnTo>
                    <a:lnTo>
                      <a:pt x="42" y="174"/>
                    </a:lnTo>
                    <a:lnTo>
                      <a:pt x="62" y="200"/>
                    </a:lnTo>
                    <a:lnTo>
                      <a:pt x="72" y="210"/>
                    </a:lnTo>
                    <a:lnTo>
                      <a:pt x="82" y="218"/>
                    </a:lnTo>
                    <a:lnTo>
                      <a:pt x="102" y="230"/>
                    </a:lnTo>
                    <a:lnTo>
                      <a:pt x="116" y="234"/>
                    </a:lnTo>
                    <a:lnTo>
                      <a:pt x="128" y="234"/>
                    </a:lnTo>
                    <a:lnTo>
                      <a:pt x="136" y="230"/>
                    </a:lnTo>
                    <a:lnTo>
                      <a:pt x="140" y="224"/>
                    </a:lnTo>
                    <a:lnTo>
                      <a:pt x="144" y="218"/>
                    </a:lnTo>
                    <a:lnTo>
                      <a:pt x="146" y="212"/>
                    </a:lnTo>
                    <a:lnTo>
                      <a:pt x="112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70"/>
              <p:cNvSpPr>
                <a:spLocks/>
              </p:cNvSpPr>
              <p:nvPr/>
            </p:nvSpPr>
            <p:spPr bwMode="auto">
              <a:xfrm>
                <a:off x="4168775" y="3041650"/>
                <a:ext cx="184150" cy="298450"/>
              </a:xfrm>
              <a:custGeom>
                <a:avLst/>
                <a:gdLst>
                  <a:gd name="T0" fmla="*/ 221773791 w 116"/>
                  <a:gd name="T1" fmla="*/ 105846578 h 188"/>
                  <a:gd name="T2" fmla="*/ 221773791 w 116"/>
                  <a:gd name="T3" fmla="*/ 105846578 h 188"/>
                  <a:gd name="T4" fmla="*/ 211693169 w 116"/>
                  <a:gd name="T5" fmla="*/ 80644999 h 188"/>
                  <a:gd name="T6" fmla="*/ 196572185 w 116"/>
                  <a:gd name="T7" fmla="*/ 60483755 h 188"/>
                  <a:gd name="T8" fmla="*/ 176410941 w 116"/>
                  <a:gd name="T9" fmla="*/ 35282188 h 188"/>
                  <a:gd name="T10" fmla="*/ 151209385 w 116"/>
                  <a:gd name="T11" fmla="*/ 15120939 h 188"/>
                  <a:gd name="T12" fmla="*/ 136088451 w 116"/>
                  <a:gd name="T13" fmla="*/ 5040312 h 188"/>
                  <a:gd name="T14" fmla="*/ 120967518 w 116"/>
                  <a:gd name="T15" fmla="*/ 0 h 188"/>
                  <a:gd name="T16" fmla="*/ 100806248 w 116"/>
                  <a:gd name="T17" fmla="*/ 0 h 188"/>
                  <a:gd name="T18" fmla="*/ 85685315 w 116"/>
                  <a:gd name="T19" fmla="*/ 5040312 h 188"/>
                  <a:gd name="T20" fmla="*/ 65524070 w 116"/>
                  <a:gd name="T21" fmla="*/ 10080625 h 188"/>
                  <a:gd name="T22" fmla="*/ 45362813 w 116"/>
                  <a:gd name="T23" fmla="*/ 25201561 h 188"/>
                  <a:gd name="T24" fmla="*/ 45362813 w 116"/>
                  <a:gd name="T25" fmla="*/ 25201561 h 188"/>
                  <a:gd name="T26" fmla="*/ 25201562 w 116"/>
                  <a:gd name="T27" fmla="*/ 40322499 h 188"/>
                  <a:gd name="T28" fmla="*/ 10080625 w 116"/>
                  <a:gd name="T29" fmla="*/ 60483755 h 188"/>
                  <a:gd name="T30" fmla="*/ 5040313 w 116"/>
                  <a:gd name="T31" fmla="*/ 85685309 h 188"/>
                  <a:gd name="T32" fmla="*/ 0 w 116"/>
                  <a:gd name="T33" fmla="*/ 110886889 h 188"/>
                  <a:gd name="T34" fmla="*/ 0 w 116"/>
                  <a:gd name="T35" fmla="*/ 141128754 h 188"/>
                  <a:gd name="T36" fmla="*/ 5040313 w 116"/>
                  <a:gd name="T37" fmla="*/ 171370619 h 188"/>
                  <a:gd name="T38" fmla="*/ 20161251 w 116"/>
                  <a:gd name="T39" fmla="*/ 231854399 h 188"/>
                  <a:gd name="T40" fmla="*/ 50403124 w 116"/>
                  <a:gd name="T41" fmla="*/ 297378440 h 188"/>
                  <a:gd name="T42" fmla="*/ 85685315 w 116"/>
                  <a:gd name="T43" fmla="*/ 352821860 h 188"/>
                  <a:gd name="T44" fmla="*/ 126007829 w 116"/>
                  <a:gd name="T45" fmla="*/ 403224968 h 188"/>
                  <a:gd name="T46" fmla="*/ 166330318 w 116"/>
                  <a:gd name="T47" fmla="*/ 443547554 h 188"/>
                  <a:gd name="T48" fmla="*/ 166330318 w 116"/>
                  <a:gd name="T49" fmla="*/ 443547554 h 188"/>
                  <a:gd name="T50" fmla="*/ 206652808 w 116"/>
                  <a:gd name="T51" fmla="*/ 463708798 h 188"/>
                  <a:gd name="T52" fmla="*/ 236894724 w 116"/>
                  <a:gd name="T53" fmla="*/ 473789420 h 188"/>
                  <a:gd name="T54" fmla="*/ 257055969 w 116"/>
                  <a:gd name="T55" fmla="*/ 473789420 h 188"/>
                  <a:gd name="T56" fmla="*/ 272176903 w 116"/>
                  <a:gd name="T57" fmla="*/ 463708798 h 188"/>
                  <a:gd name="T58" fmla="*/ 282257525 w 116"/>
                  <a:gd name="T59" fmla="*/ 453628176 h 188"/>
                  <a:gd name="T60" fmla="*/ 287297836 w 116"/>
                  <a:gd name="T61" fmla="*/ 438507244 h 188"/>
                  <a:gd name="T62" fmla="*/ 292338147 w 116"/>
                  <a:gd name="T63" fmla="*/ 428426622 h 188"/>
                  <a:gd name="T64" fmla="*/ 221773791 w 116"/>
                  <a:gd name="T65" fmla="*/ 105846578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6"/>
                  <a:gd name="T100" fmla="*/ 0 h 188"/>
                  <a:gd name="T101" fmla="*/ 116 w 116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6" h="188">
                    <a:moveTo>
                      <a:pt x="88" y="42"/>
                    </a:moveTo>
                    <a:lnTo>
                      <a:pt x="88" y="42"/>
                    </a:lnTo>
                    <a:lnTo>
                      <a:pt x="84" y="32"/>
                    </a:lnTo>
                    <a:lnTo>
                      <a:pt x="78" y="24"/>
                    </a:lnTo>
                    <a:lnTo>
                      <a:pt x="70" y="14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8" y="1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8" y="92"/>
                    </a:lnTo>
                    <a:lnTo>
                      <a:pt x="20" y="118"/>
                    </a:lnTo>
                    <a:lnTo>
                      <a:pt x="34" y="140"/>
                    </a:lnTo>
                    <a:lnTo>
                      <a:pt x="50" y="160"/>
                    </a:lnTo>
                    <a:lnTo>
                      <a:pt x="66" y="176"/>
                    </a:lnTo>
                    <a:lnTo>
                      <a:pt x="82" y="184"/>
                    </a:lnTo>
                    <a:lnTo>
                      <a:pt x="94" y="188"/>
                    </a:lnTo>
                    <a:lnTo>
                      <a:pt x="102" y="188"/>
                    </a:lnTo>
                    <a:lnTo>
                      <a:pt x="108" y="184"/>
                    </a:lnTo>
                    <a:lnTo>
                      <a:pt x="112" y="180"/>
                    </a:lnTo>
                    <a:lnTo>
                      <a:pt x="114" y="174"/>
                    </a:lnTo>
                    <a:lnTo>
                      <a:pt x="116" y="170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71"/>
              <p:cNvSpPr>
                <a:spLocks/>
              </p:cNvSpPr>
              <p:nvPr/>
            </p:nvSpPr>
            <p:spPr bwMode="auto">
              <a:xfrm>
                <a:off x="5260975" y="3003550"/>
                <a:ext cx="231775" cy="371475"/>
              </a:xfrm>
              <a:custGeom>
                <a:avLst/>
                <a:gdLst>
                  <a:gd name="T0" fmla="*/ 85685301 w 146"/>
                  <a:gd name="T1" fmla="*/ 131048140 h 234"/>
                  <a:gd name="T2" fmla="*/ 85685301 w 146"/>
                  <a:gd name="T3" fmla="*/ 131048140 h 234"/>
                  <a:gd name="T4" fmla="*/ 100806233 w 146"/>
                  <a:gd name="T5" fmla="*/ 100806249 h 234"/>
                  <a:gd name="T6" fmla="*/ 120967499 w 146"/>
                  <a:gd name="T7" fmla="*/ 70564381 h 234"/>
                  <a:gd name="T8" fmla="*/ 146169051 w 146"/>
                  <a:gd name="T9" fmla="*/ 40322502 h 234"/>
                  <a:gd name="T10" fmla="*/ 176410913 w 146"/>
                  <a:gd name="T11" fmla="*/ 15120940 h 234"/>
                  <a:gd name="T12" fmla="*/ 196572155 w 146"/>
                  <a:gd name="T13" fmla="*/ 5040313 h 234"/>
                  <a:gd name="T14" fmla="*/ 216733446 w 146"/>
                  <a:gd name="T15" fmla="*/ 0 h 234"/>
                  <a:gd name="T16" fmla="*/ 236894688 w 146"/>
                  <a:gd name="T17" fmla="*/ 0 h 234"/>
                  <a:gd name="T18" fmla="*/ 262096240 w 146"/>
                  <a:gd name="T19" fmla="*/ 0 h 234"/>
                  <a:gd name="T20" fmla="*/ 287297792 w 146"/>
                  <a:gd name="T21" fmla="*/ 10080625 h 234"/>
                  <a:gd name="T22" fmla="*/ 312499344 w 146"/>
                  <a:gd name="T23" fmla="*/ 25201562 h 234"/>
                  <a:gd name="T24" fmla="*/ 312499344 w 146"/>
                  <a:gd name="T25" fmla="*/ 25201562 h 234"/>
                  <a:gd name="T26" fmla="*/ 332660585 w 146"/>
                  <a:gd name="T27" fmla="*/ 50403124 h 234"/>
                  <a:gd name="T28" fmla="*/ 352821827 w 146"/>
                  <a:gd name="T29" fmla="*/ 75604693 h 234"/>
                  <a:gd name="T30" fmla="*/ 362902448 w 146"/>
                  <a:gd name="T31" fmla="*/ 105846585 h 234"/>
                  <a:gd name="T32" fmla="*/ 367942758 w 146"/>
                  <a:gd name="T33" fmla="*/ 136088452 h 234"/>
                  <a:gd name="T34" fmla="*/ 367942758 w 146"/>
                  <a:gd name="T35" fmla="*/ 171370630 h 234"/>
                  <a:gd name="T36" fmla="*/ 362902448 w 146"/>
                  <a:gd name="T37" fmla="*/ 211693169 h 234"/>
                  <a:gd name="T38" fmla="*/ 352821827 w 146"/>
                  <a:gd name="T39" fmla="*/ 252015658 h 234"/>
                  <a:gd name="T40" fmla="*/ 342741206 w 146"/>
                  <a:gd name="T41" fmla="*/ 287297837 h 234"/>
                  <a:gd name="T42" fmla="*/ 307459033 w 146"/>
                  <a:gd name="T43" fmla="*/ 367942816 h 234"/>
                  <a:gd name="T44" fmla="*/ 262096240 w 146"/>
                  <a:gd name="T45" fmla="*/ 438507272 h 234"/>
                  <a:gd name="T46" fmla="*/ 211693136 w 146"/>
                  <a:gd name="T47" fmla="*/ 504031317 h 234"/>
                  <a:gd name="T48" fmla="*/ 181451224 w 146"/>
                  <a:gd name="T49" fmla="*/ 529232873 h 234"/>
                  <a:gd name="T50" fmla="*/ 156249672 w 146"/>
                  <a:gd name="T51" fmla="*/ 549394118 h 234"/>
                  <a:gd name="T52" fmla="*/ 156249672 w 146"/>
                  <a:gd name="T53" fmla="*/ 549394118 h 234"/>
                  <a:gd name="T54" fmla="*/ 110886878 w 146"/>
                  <a:gd name="T55" fmla="*/ 579635985 h 234"/>
                  <a:gd name="T56" fmla="*/ 70564370 w 146"/>
                  <a:gd name="T57" fmla="*/ 589716607 h 234"/>
                  <a:gd name="T58" fmla="*/ 45362806 w 146"/>
                  <a:gd name="T59" fmla="*/ 589716607 h 234"/>
                  <a:gd name="T60" fmla="*/ 25201558 w 146"/>
                  <a:gd name="T61" fmla="*/ 579635985 h 234"/>
                  <a:gd name="T62" fmla="*/ 10080624 w 146"/>
                  <a:gd name="T63" fmla="*/ 564515051 h 234"/>
                  <a:gd name="T64" fmla="*/ 0 w 146"/>
                  <a:gd name="T65" fmla="*/ 549394118 h 234"/>
                  <a:gd name="T66" fmla="*/ 0 w 146"/>
                  <a:gd name="T67" fmla="*/ 534273184 h 234"/>
                  <a:gd name="T68" fmla="*/ 85685301 w 146"/>
                  <a:gd name="T69" fmla="*/ 131048140 h 2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234"/>
                  <a:gd name="T107" fmla="*/ 146 w 146"/>
                  <a:gd name="T108" fmla="*/ 234 h 2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234">
                    <a:moveTo>
                      <a:pt x="34" y="52"/>
                    </a:moveTo>
                    <a:lnTo>
                      <a:pt x="34" y="52"/>
                    </a:lnTo>
                    <a:lnTo>
                      <a:pt x="40" y="40"/>
                    </a:lnTo>
                    <a:lnTo>
                      <a:pt x="48" y="28"/>
                    </a:lnTo>
                    <a:lnTo>
                      <a:pt x="58" y="16"/>
                    </a:lnTo>
                    <a:lnTo>
                      <a:pt x="70" y="6"/>
                    </a:lnTo>
                    <a:lnTo>
                      <a:pt x="78" y="2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14" y="4"/>
                    </a:lnTo>
                    <a:lnTo>
                      <a:pt x="124" y="10"/>
                    </a:lnTo>
                    <a:lnTo>
                      <a:pt x="132" y="20"/>
                    </a:lnTo>
                    <a:lnTo>
                      <a:pt x="140" y="30"/>
                    </a:lnTo>
                    <a:lnTo>
                      <a:pt x="144" y="42"/>
                    </a:lnTo>
                    <a:lnTo>
                      <a:pt x="146" y="54"/>
                    </a:lnTo>
                    <a:lnTo>
                      <a:pt x="146" y="68"/>
                    </a:lnTo>
                    <a:lnTo>
                      <a:pt x="144" y="84"/>
                    </a:lnTo>
                    <a:lnTo>
                      <a:pt x="140" y="100"/>
                    </a:lnTo>
                    <a:lnTo>
                      <a:pt x="136" y="114"/>
                    </a:lnTo>
                    <a:lnTo>
                      <a:pt x="122" y="146"/>
                    </a:lnTo>
                    <a:lnTo>
                      <a:pt x="104" y="174"/>
                    </a:lnTo>
                    <a:lnTo>
                      <a:pt x="84" y="200"/>
                    </a:lnTo>
                    <a:lnTo>
                      <a:pt x="72" y="210"/>
                    </a:lnTo>
                    <a:lnTo>
                      <a:pt x="62" y="218"/>
                    </a:lnTo>
                    <a:lnTo>
                      <a:pt x="44" y="230"/>
                    </a:lnTo>
                    <a:lnTo>
                      <a:pt x="28" y="234"/>
                    </a:lnTo>
                    <a:lnTo>
                      <a:pt x="18" y="234"/>
                    </a:lnTo>
                    <a:lnTo>
                      <a:pt x="10" y="230"/>
                    </a:lnTo>
                    <a:lnTo>
                      <a:pt x="4" y="224"/>
                    </a:lnTo>
                    <a:lnTo>
                      <a:pt x="0" y="218"/>
                    </a:lnTo>
                    <a:lnTo>
                      <a:pt x="0" y="212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72"/>
              <p:cNvSpPr>
                <a:spLocks/>
              </p:cNvSpPr>
              <p:nvPr/>
            </p:nvSpPr>
            <p:spPr bwMode="auto">
              <a:xfrm>
                <a:off x="5270500" y="3041650"/>
                <a:ext cx="187325" cy="298450"/>
              </a:xfrm>
              <a:custGeom>
                <a:avLst/>
                <a:gdLst>
                  <a:gd name="T0" fmla="*/ 70564382 w 118"/>
                  <a:gd name="T1" fmla="*/ 105846578 h 188"/>
                  <a:gd name="T2" fmla="*/ 70564382 w 118"/>
                  <a:gd name="T3" fmla="*/ 105846578 h 188"/>
                  <a:gd name="T4" fmla="*/ 80645004 w 118"/>
                  <a:gd name="T5" fmla="*/ 80644999 h 188"/>
                  <a:gd name="T6" fmla="*/ 95765938 w 118"/>
                  <a:gd name="T7" fmla="*/ 60483755 h 188"/>
                  <a:gd name="T8" fmla="*/ 115927207 w 118"/>
                  <a:gd name="T9" fmla="*/ 35282188 h 188"/>
                  <a:gd name="T10" fmla="*/ 146169074 w 118"/>
                  <a:gd name="T11" fmla="*/ 15120939 h 188"/>
                  <a:gd name="T12" fmla="*/ 156249697 w 118"/>
                  <a:gd name="T13" fmla="*/ 5040312 h 188"/>
                  <a:gd name="T14" fmla="*/ 176410941 w 118"/>
                  <a:gd name="T15" fmla="*/ 0 h 188"/>
                  <a:gd name="T16" fmla="*/ 191531875 w 118"/>
                  <a:gd name="T17" fmla="*/ 0 h 188"/>
                  <a:gd name="T18" fmla="*/ 211693169 w 118"/>
                  <a:gd name="T19" fmla="*/ 5040312 h 188"/>
                  <a:gd name="T20" fmla="*/ 231854414 w 118"/>
                  <a:gd name="T21" fmla="*/ 10080625 h 188"/>
                  <a:gd name="T22" fmla="*/ 252015659 w 118"/>
                  <a:gd name="T23" fmla="*/ 25201561 h 188"/>
                  <a:gd name="T24" fmla="*/ 252015659 w 118"/>
                  <a:gd name="T25" fmla="*/ 25201561 h 188"/>
                  <a:gd name="T26" fmla="*/ 267136593 w 118"/>
                  <a:gd name="T27" fmla="*/ 40322499 h 188"/>
                  <a:gd name="T28" fmla="*/ 282257526 w 118"/>
                  <a:gd name="T29" fmla="*/ 60483755 h 188"/>
                  <a:gd name="T30" fmla="*/ 292338149 w 118"/>
                  <a:gd name="T31" fmla="*/ 85685309 h 188"/>
                  <a:gd name="T32" fmla="*/ 297378460 w 118"/>
                  <a:gd name="T33" fmla="*/ 110886889 h 188"/>
                  <a:gd name="T34" fmla="*/ 297378460 w 118"/>
                  <a:gd name="T35" fmla="*/ 141128754 h 188"/>
                  <a:gd name="T36" fmla="*/ 292338149 w 118"/>
                  <a:gd name="T37" fmla="*/ 171370619 h 188"/>
                  <a:gd name="T38" fmla="*/ 272176904 w 118"/>
                  <a:gd name="T39" fmla="*/ 231854399 h 188"/>
                  <a:gd name="T40" fmla="*/ 246975348 w 118"/>
                  <a:gd name="T41" fmla="*/ 297378440 h 188"/>
                  <a:gd name="T42" fmla="*/ 211693169 w 118"/>
                  <a:gd name="T43" fmla="*/ 352821860 h 188"/>
                  <a:gd name="T44" fmla="*/ 171370630 w 118"/>
                  <a:gd name="T45" fmla="*/ 403224968 h 188"/>
                  <a:gd name="T46" fmla="*/ 126007830 w 118"/>
                  <a:gd name="T47" fmla="*/ 443547554 h 188"/>
                  <a:gd name="T48" fmla="*/ 126007830 w 118"/>
                  <a:gd name="T49" fmla="*/ 443547554 h 188"/>
                  <a:gd name="T50" fmla="*/ 90725626 w 118"/>
                  <a:gd name="T51" fmla="*/ 463708798 h 188"/>
                  <a:gd name="T52" fmla="*/ 60483759 w 118"/>
                  <a:gd name="T53" fmla="*/ 473789420 h 188"/>
                  <a:gd name="T54" fmla="*/ 35282191 w 118"/>
                  <a:gd name="T55" fmla="*/ 473789420 h 188"/>
                  <a:gd name="T56" fmla="*/ 20161251 w 118"/>
                  <a:gd name="T57" fmla="*/ 463708798 h 188"/>
                  <a:gd name="T58" fmla="*/ 10080625 w 118"/>
                  <a:gd name="T59" fmla="*/ 453628176 h 188"/>
                  <a:gd name="T60" fmla="*/ 5040313 w 118"/>
                  <a:gd name="T61" fmla="*/ 438507244 h 188"/>
                  <a:gd name="T62" fmla="*/ 0 w 118"/>
                  <a:gd name="T63" fmla="*/ 428426622 h 188"/>
                  <a:gd name="T64" fmla="*/ 70564382 w 118"/>
                  <a:gd name="T65" fmla="*/ 105846578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8"/>
                  <a:gd name="T100" fmla="*/ 0 h 188"/>
                  <a:gd name="T101" fmla="*/ 118 w 118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8" h="188">
                    <a:moveTo>
                      <a:pt x="28" y="42"/>
                    </a:moveTo>
                    <a:lnTo>
                      <a:pt x="28" y="42"/>
                    </a:lnTo>
                    <a:lnTo>
                      <a:pt x="32" y="32"/>
                    </a:lnTo>
                    <a:lnTo>
                      <a:pt x="38" y="24"/>
                    </a:lnTo>
                    <a:lnTo>
                      <a:pt x="46" y="14"/>
                    </a:lnTo>
                    <a:lnTo>
                      <a:pt x="58" y="6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2" y="4"/>
                    </a:lnTo>
                    <a:lnTo>
                      <a:pt x="100" y="10"/>
                    </a:lnTo>
                    <a:lnTo>
                      <a:pt x="106" y="16"/>
                    </a:lnTo>
                    <a:lnTo>
                      <a:pt x="112" y="24"/>
                    </a:lnTo>
                    <a:lnTo>
                      <a:pt x="116" y="34"/>
                    </a:lnTo>
                    <a:lnTo>
                      <a:pt x="118" y="44"/>
                    </a:lnTo>
                    <a:lnTo>
                      <a:pt x="118" y="56"/>
                    </a:lnTo>
                    <a:lnTo>
                      <a:pt x="116" y="68"/>
                    </a:lnTo>
                    <a:lnTo>
                      <a:pt x="108" y="92"/>
                    </a:lnTo>
                    <a:lnTo>
                      <a:pt x="98" y="118"/>
                    </a:lnTo>
                    <a:lnTo>
                      <a:pt x="84" y="140"/>
                    </a:lnTo>
                    <a:lnTo>
                      <a:pt x="68" y="160"/>
                    </a:lnTo>
                    <a:lnTo>
                      <a:pt x="50" y="176"/>
                    </a:lnTo>
                    <a:lnTo>
                      <a:pt x="36" y="184"/>
                    </a:lnTo>
                    <a:lnTo>
                      <a:pt x="24" y="188"/>
                    </a:lnTo>
                    <a:lnTo>
                      <a:pt x="14" y="188"/>
                    </a:lnTo>
                    <a:lnTo>
                      <a:pt x="8" y="184"/>
                    </a:lnTo>
                    <a:lnTo>
                      <a:pt x="4" y="180"/>
                    </a:lnTo>
                    <a:lnTo>
                      <a:pt x="2" y="174"/>
                    </a:lnTo>
                    <a:lnTo>
                      <a:pt x="0" y="170"/>
                    </a:ln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73"/>
              <p:cNvSpPr>
                <a:spLocks/>
              </p:cNvSpPr>
              <p:nvPr/>
            </p:nvSpPr>
            <p:spPr bwMode="auto">
              <a:xfrm>
                <a:off x="4210050" y="2819400"/>
                <a:ext cx="92075" cy="342900"/>
              </a:xfrm>
              <a:custGeom>
                <a:avLst/>
                <a:gdLst>
                  <a:gd name="T0" fmla="*/ 0 w 58"/>
                  <a:gd name="T1" fmla="*/ 5040313 h 216"/>
                  <a:gd name="T2" fmla="*/ 0 w 58"/>
                  <a:gd name="T3" fmla="*/ 5040313 h 216"/>
                  <a:gd name="T4" fmla="*/ 5040313 w 58"/>
                  <a:gd name="T5" fmla="*/ 70564380 h 216"/>
                  <a:gd name="T6" fmla="*/ 15120940 w 58"/>
                  <a:gd name="T7" fmla="*/ 141128760 h 216"/>
                  <a:gd name="T8" fmla="*/ 25201562 w 58"/>
                  <a:gd name="T9" fmla="*/ 226814098 h 216"/>
                  <a:gd name="T10" fmla="*/ 45362813 w 58"/>
                  <a:gd name="T11" fmla="*/ 312499386 h 216"/>
                  <a:gd name="T12" fmla="*/ 70564381 w 58"/>
                  <a:gd name="T13" fmla="*/ 403224985 h 216"/>
                  <a:gd name="T14" fmla="*/ 85685315 w 58"/>
                  <a:gd name="T15" fmla="*/ 443547573 h 216"/>
                  <a:gd name="T16" fmla="*/ 105846584 w 58"/>
                  <a:gd name="T17" fmla="*/ 483870062 h 216"/>
                  <a:gd name="T18" fmla="*/ 126007829 w 58"/>
                  <a:gd name="T19" fmla="*/ 514111928 h 216"/>
                  <a:gd name="T20" fmla="*/ 146169074 w 58"/>
                  <a:gd name="T21" fmla="*/ 544353795 h 216"/>
                  <a:gd name="T22" fmla="*/ 126007829 w 58"/>
                  <a:gd name="T23" fmla="*/ 80645002 h 216"/>
                  <a:gd name="T24" fmla="*/ 126007829 w 58"/>
                  <a:gd name="T25" fmla="*/ 80645002 h 216"/>
                  <a:gd name="T26" fmla="*/ 105846584 w 58"/>
                  <a:gd name="T27" fmla="*/ 60483758 h 216"/>
                  <a:gd name="T28" fmla="*/ 65524070 w 58"/>
                  <a:gd name="T29" fmla="*/ 25201562 h 216"/>
                  <a:gd name="T30" fmla="*/ 45362813 w 58"/>
                  <a:gd name="T31" fmla="*/ 10080625 h 216"/>
                  <a:gd name="T32" fmla="*/ 25201562 w 58"/>
                  <a:gd name="T33" fmla="*/ 0 h 216"/>
                  <a:gd name="T34" fmla="*/ 10080625 w 58"/>
                  <a:gd name="T35" fmla="*/ 0 h 216"/>
                  <a:gd name="T36" fmla="*/ 5040313 w 58"/>
                  <a:gd name="T37" fmla="*/ 0 h 216"/>
                  <a:gd name="T38" fmla="*/ 0 w 58"/>
                  <a:gd name="T39" fmla="*/ 5040313 h 216"/>
                  <a:gd name="T40" fmla="*/ 0 w 58"/>
                  <a:gd name="T41" fmla="*/ 5040313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6"/>
                  <a:gd name="T65" fmla="*/ 58 w 58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6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6" y="56"/>
                    </a:lnTo>
                    <a:lnTo>
                      <a:pt x="10" y="90"/>
                    </a:lnTo>
                    <a:lnTo>
                      <a:pt x="18" y="124"/>
                    </a:lnTo>
                    <a:lnTo>
                      <a:pt x="28" y="160"/>
                    </a:lnTo>
                    <a:lnTo>
                      <a:pt x="34" y="176"/>
                    </a:lnTo>
                    <a:lnTo>
                      <a:pt x="42" y="192"/>
                    </a:lnTo>
                    <a:lnTo>
                      <a:pt x="50" y="204"/>
                    </a:lnTo>
                    <a:lnTo>
                      <a:pt x="58" y="216"/>
                    </a:lnTo>
                    <a:lnTo>
                      <a:pt x="50" y="32"/>
                    </a:lnTo>
                    <a:lnTo>
                      <a:pt x="42" y="24"/>
                    </a:lnTo>
                    <a:lnTo>
                      <a:pt x="26" y="10"/>
                    </a:lnTo>
                    <a:lnTo>
                      <a:pt x="18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74"/>
              <p:cNvSpPr>
                <a:spLocks/>
              </p:cNvSpPr>
              <p:nvPr/>
            </p:nvSpPr>
            <p:spPr bwMode="auto">
              <a:xfrm>
                <a:off x="5321300" y="2844800"/>
                <a:ext cx="92075" cy="342900"/>
              </a:xfrm>
              <a:custGeom>
                <a:avLst/>
                <a:gdLst>
                  <a:gd name="T0" fmla="*/ 146169074 w 58"/>
                  <a:gd name="T1" fmla="*/ 10080625 h 216"/>
                  <a:gd name="T2" fmla="*/ 146169074 w 58"/>
                  <a:gd name="T3" fmla="*/ 10080625 h 216"/>
                  <a:gd name="T4" fmla="*/ 141128762 w 58"/>
                  <a:gd name="T5" fmla="*/ 75604691 h 216"/>
                  <a:gd name="T6" fmla="*/ 136088451 w 58"/>
                  <a:gd name="T7" fmla="*/ 146169071 h 216"/>
                  <a:gd name="T8" fmla="*/ 120967518 w 58"/>
                  <a:gd name="T9" fmla="*/ 226814098 h 216"/>
                  <a:gd name="T10" fmla="*/ 105846584 w 58"/>
                  <a:gd name="T11" fmla="*/ 317539697 h 216"/>
                  <a:gd name="T12" fmla="*/ 80645004 w 58"/>
                  <a:gd name="T13" fmla="*/ 408265296 h 216"/>
                  <a:gd name="T14" fmla="*/ 60483759 w 58"/>
                  <a:gd name="T15" fmla="*/ 448587884 h 216"/>
                  <a:gd name="T16" fmla="*/ 45362813 w 58"/>
                  <a:gd name="T17" fmla="*/ 483870062 h 216"/>
                  <a:gd name="T18" fmla="*/ 25201562 w 58"/>
                  <a:gd name="T19" fmla="*/ 519152239 h 216"/>
                  <a:gd name="T20" fmla="*/ 0 w 58"/>
                  <a:gd name="T21" fmla="*/ 544353795 h 216"/>
                  <a:gd name="T22" fmla="*/ 20161251 w 58"/>
                  <a:gd name="T23" fmla="*/ 80645002 h 216"/>
                  <a:gd name="T24" fmla="*/ 20161251 w 58"/>
                  <a:gd name="T25" fmla="*/ 80645002 h 216"/>
                  <a:gd name="T26" fmla="*/ 40322502 w 58"/>
                  <a:gd name="T27" fmla="*/ 65524069 h 216"/>
                  <a:gd name="T28" fmla="*/ 80645004 w 58"/>
                  <a:gd name="T29" fmla="*/ 30241879 h 216"/>
                  <a:gd name="T30" fmla="*/ 105846584 w 58"/>
                  <a:gd name="T31" fmla="*/ 15120939 h 216"/>
                  <a:gd name="T32" fmla="*/ 126007829 w 58"/>
                  <a:gd name="T33" fmla="*/ 5040313 h 216"/>
                  <a:gd name="T34" fmla="*/ 141128762 w 58"/>
                  <a:gd name="T35" fmla="*/ 0 h 216"/>
                  <a:gd name="T36" fmla="*/ 146169074 w 58"/>
                  <a:gd name="T37" fmla="*/ 5040313 h 216"/>
                  <a:gd name="T38" fmla="*/ 146169074 w 58"/>
                  <a:gd name="T39" fmla="*/ 10080625 h 216"/>
                  <a:gd name="T40" fmla="*/ 146169074 w 58"/>
                  <a:gd name="T41" fmla="*/ 10080625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6"/>
                  <a:gd name="T65" fmla="*/ 58 w 58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6">
                    <a:moveTo>
                      <a:pt x="58" y="4"/>
                    </a:moveTo>
                    <a:lnTo>
                      <a:pt x="58" y="4"/>
                    </a:lnTo>
                    <a:lnTo>
                      <a:pt x="56" y="30"/>
                    </a:lnTo>
                    <a:lnTo>
                      <a:pt x="54" y="58"/>
                    </a:lnTo>
                    <a:lnTo>
                      <a:pt x="48" y="90"/>
                    </a:lnTo>
                    <a:lnTo>
                      <a:pt x="42" y="126"/>
                    </a:lnTo>
                    <a:lnTo>
                      <a:pt x="32" y="162"/>
                    </a:lnTo>
                    <a:lnTo>
                      <a:pt x="24" y="178"/>
                    </a:lnTo>
                    <a:lnTo>
                      <a:pt x="18" y="192"/>
                    </a:lnTo>
                    <a:lnTo>
                      <a:pt x="10" y="206"/>
                    </a:lnTo>
                    <a:lnTo>
                      <a:pt x="0" y="216"/>
                    </a:lnTo>
                    <a:lnTo>
                      <a:pt x="8" y="32"/>
                    </a:lnTo>
                    <a:lnTo>
                      <a:pt x="16" y="26"/>
                    </a:lnTo>
                    <a:lnTo>
                      <a:pt x="32" y="12"/>
                    </a:lnTo>
                    <a:lnTo>
                      <a:pt x="42" y="6"/>
                    </a:lnTo>
                    <a:lnTo>
                      <a:pt x="50" y="2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75"/>
              <p:cNvSpPr>
                <a:spLocks/>
              </p:cNvSpPr>
              <p:nvPr/>
            </p:nvSpPr>
            <p:spPr bwMode="auto">
              <a:xfrm>
                <a:off x="4283075" y="2530475"/>
                <a:ext cx="1038225" cy="1289050"/>
              </a:xfrm>
              <a:custGeom>
                <a:avLst/>
                <a:gdLst>
                  <a:gd name="T0" fmla="*/ 0 w 654"/>
                  <a:gd name="T1" fmla="*/ 246975337 h 812"/>
                  <a:gd name="T2" fmla="*/ 5040312 w 654"/>
                  <a:gd name="T3" fmla="*/ 534273163 h 812"/>
                  <a:gd name="T4" fmla="*/ 30241876 w 654"/>
                  <a:gd name="T5" fmla="*/ 947578862 h 812"/>
                  <a:gd name="T6" fmla="*/ 75604684 w 654"/>
                  <a:gd name="T7" fmla="*/ 1305440942 h 812"/>
                  <a:gd name="T8" fmla="*/ 120967504 w 654"/>
                  <a:gd name="T9" fmla="*/ 1542335558 h 812"/>
                  <a:gd name="T10" fmla="*/ 151209368 w 654"/>
                  <a:gd name="T11" fmla="*/ 1658262711 h 812"/>
                  <a:gd name="T12" fmla="*/ 196572164 w 654"/>
                  <a:gd name="T13" fmla="*/ 1713706528 h 812"/>
                  <a:gd name="T14" fmla="*/ 332660600 w 654"/>
                  <a:gd name="T15" fmla="*/ 1844754614 h 812"/>
                  <a:gd name="T16" fmla="*/ 433466912 w 654"/>
                  <a:gd name="T17" fmla="*/ 1910278657 h 812"/>
                  <a:gd name="T18" fmla="*/ 559474677 w 654"/>
                  <a:gd name="T19" fmla="*/ 1975802700 h 812"/>
                  <a:gd name="T20" fmla="*/ 700603374 w 654"/>
                  <a:gd name="T21" fmla="*/ 2021165499 h 812"/>
                  <a:gd name="T22" fmla="*/ 866933823 w 654"/>
                  <a:gd name="T23" fmla="*/ 2046367053 h 812"/>
                  <a:gd name="T24" fmla="*/ 887095066 w 654"/>
                  <a:gd name="T25" fmla="*/ 2041326742 h 812"/>
                  <a:gd name="T26" fmla="*/ 1028223763 w 654"/>
                  <a:gd name="T27" fmla="*/ 2011084877 h 812"/>
                  <a:gd name="T28" fmla="*/ 1129029975 w 654"/>
                  <a:gd name="T29" fmla="*/ 1975802700 h 812"/>
                  <a:gd name="T30" fmla="*/ 1244957120 w 654"/>
                  <a:gd name="T31" fmla="*/ 1920359279 h 812"/>
                  <a:gd name="T32" fmla="*/ 1365924574 w 654"/>
                  <a:gd name="T33" fmla="*/ 1839714303 h 812"/>
                  <a:gd name="T34" fmla="*/ 1476811408 w 654"/>
                  <a:gd name="T35" fmla="*/ 1733867772 h 812"/>
                  <a:gd name="T36" fmla="*/ 1577617620 w 654"/>
                  <a:gd name="T37" fmla="*/ 1597778979 h 812"/>
                  <a:gd name="T38" fmla="*/ 1592738552 w 654"/>
                  <a:gd name="T39" fmla="*/ 1476811515 h 812"/>
                  <a:gd name="T40" fmla="*/ 1638101348 w 654"/>
                  <a:gd name="T41" fmla="*/ 982861039 h 812"/>
                  <a:gd name="T42" fmla="*/ 1648181969 w 654"/>
                  <a:gd name="T43" fmla="*/ 569555340 h 812"/>
                  <a:gd name="T44" fmla="*/ 1643141658 w 654"/>
                  <a:gd name="T45" fmla="*/ 367942801 h 812"/>
                  <a:gd name="T46" fmla="*/ 1633061037 w 654"/>
                  <a:gd name="T47" fmla="*/ 322580002 h 812"/>
                  <a:gd name="T48" fmla="*/ 1602819174 w 654"/>
                  <a:gd name="T49" fmla="*/ 241935026 h 812"/>
                  <a:gd name="T50" fmla="*/ 1547375757 w 654"/>
                  <a:gd name="T51" fmla="*/ 171370623 h 812"/>
                  <a:gd name="T52" fmla="*/ 1471771097 w 654"/>
                  <a:gd name="T53" fmla="*/ 115927202 h 812"/>
                  <a:gd name="T54" fmla="*/ 1381045506 w 654"/>
                  <a:gd name="T55" fmla="*/ 70564379 h 812"/>
                  <a:gd name="T56" fmla="*/ 1275198983 w 654"/>
                  <a:gd name="T57" fmla="*/ 35282189 h 812"/>
                  <a:gd name="T58" fmla="*/ 1093747801 w 654"/>
                  <a:gd name="T59" fmla="*/ 5040313 h 812"/>
                  <a:gd name="T60" fmla="*/ 826611140 w 654"/>
                  <a:gd name="T61" fmla="*/ 0 h 812"/>
                  <a:gd name="T62" fmla="*/ 559474677 w 654"/>
                  <a:gd name="T63" fmla="*/ 35282189 h 812"/>
                  <a:gd name="T64" fmla="*/ 302418736 w 654"/>
                  <a:gd name="T65" fmla="*/ 100806244 h 812"/>
                  <a:gd name="T66" fmla="*/ 85685305 w 654"/>
                  <a:gd name="T67" fmla="*/ 191531867 h 812"/>
                  <a:gd name="T68" fmla="*/ 0 w 654"/>
                  <a:gd name="T69" fmla="*/ 246975337 h 8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4"/>
                  <a:gd name="T106" fmla="*/ 0 h 812"/>
                  <a:gd name="T107" fmla="*/ 654 w 654"/>
                  <a:gd name="T108" fmla="*/ 812 h 8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4" h="812">
                    <a:moveTo>
                      <a:pt x="0" y="98"/>
                    </a:moveTo>
                    <a:lnTo>
                      <a:pt x="0" y="98"/>
                    </a:lnTo>
                    <a:lnTo>
                      <a:pt x="0" y="152"/>
                    </a:lnTo>
                    <a:lnTo>
                      <a:pt x="2" y="212"/>
                    </a:lnTo>
                    <a:lnTo>
                      <a:pt x="6" y="288"/>
                    </a:lnTo>
                    <a:lnTo>
                      <a:pt x="12" y="376"/>
                    </a:lnTo>
                    <a:lnTo>
                      <a:pt x="22" y="470"/>
                    </a:lnTo>
                    <a:lnTo>
                      <a:pt x="30" y="518"/>
                    </a:lnTo>
                    <a:lnTo>
                      <a:pt x="38" y="566"/>
                    </a:lnTo>
                    <a:lnTo>
                      <a:pt x="48" y="612"/>
                    </a:lnTo>
                    <a:lnTo>
                      <a:pt x="60" y="658"/>
                    </a:lnTo>
                    <a:lnTo>
                      <a:pt x="64" y="664"/>
                    </a:lnTo>
                    <a:lnTo>
                      <a:pt x="78" y="680"/>
                    </a:lnTo>
                    <a:lnTo>
                      <a:pt x="102" y="704"/>
                    </a:lnTo>
                    <a:lnTo>
                      <a:pt x="132" y="732"/>
                    </a:lnTo>
                    <a:lnTo>
                      <a:pt x="152" y="746"/>
                    </a:lnTo>
                    <a:lnTo>
                      <a:pt x="172" y="758"/>
                    </a:lnTo>
                    <a:lnTo>
                      <a:pt x="196" y="772"/>
                    </a:lnTo>
                    <a:lnTo>
                      <a:pt x="222" y="784"/>
                    </a:lnTo>
                    <a:lnTo>
                      <a:pt x="250" y="794"/>
                    </a:lnTo>
                    <a:lnTo>
                      <a:pt x="278" y="802"/>
                    </a:lnTo>
                    <a:lnTo>
                      <a:pt x="310" y="808"/>
                    </a:lnTo>
                    <a:lnTo>
                      <a:pt x="344" y="812"/>
                    </a:lnTo>
                    <a:lnTo>
                      <a:pt x="352" y="810"/>
                    </a:lnTo>
                    <a:lnTo>
                      <a:pt x="374" y="806"/>
                    </a:lnTo>
                    <a:lnTo>
                      <a:pt x="408" y="798"/>
                    </a:lnTo>
                    <a:lnTo>
                      <a:pt x="428" y="792"/>
                    </a:lnTo>
                    <a:lnTo>
                      <a:pt x="448" y="784"/>
                    </a:lnTo>
                    <a:lnTo>
                      <a:pt x="472" y="774"/>
                    </a:lnTo>
                    <a:lnTo>
                      <a:pt x="494" y="762"/>
                    </a:lnTo>
                    <a:lnTo>
                      <a:pt x="518" y="746"/>
                    </a:lnTo>
                    <a:lnTo>
                      <a:pt x="542" y="730"/>
                    </a:lnTo>
                    <a:lnTo>
                      <a:pt x="564" y="710"/>
                    </a:lnTo>
                    <a:lnTo>
                      <a:pt x="586" y="688"/>
                    </a:lnTo>
                    <a:lnTo>
                      <a:pt x="608" y="662"/>
                    </a:lnTo>
                    <a:lnTo>
                      <a:pt x="626" y="634"/>
                    </a:lnTo>
                    <a:lnTo>
                      <a:pt x="632" y="586"/>
                    </a:lnTo>
                    <a:lnTo>
                      <a:pt x="644" y="466"/>
                    </a:lnTo>
                    <a:lnTo>
                      <a:pt x="650" y="390"/>
                    </a:lnTo>
                    <a:lnTo>
                      <a:pt x="654" y="308"/>
                    </a:lnTo>
                    <a:lnTo>
                      <a:pt x="654" y="226"/>
                    </a:lnTo>
                    <a:lnTo>
                      <a:pt x="654" y="186"/>
                    </a:lnTo>
                    <a:lnTo>
                      <a:pt x="652" y="146"/>
                    </a:lnTo>
                    <a:lnTo>
                      <a:pt x="648" y="128"/>
                    </a:lnTo>
                    <a:lnTo>
                      <a:pt x="644" y="110"/>
                    </a:lnTo>
                    <a:lnTo>
                      <a:pt x="636" y="96"/>
                    </a:lnTo>
                    <a:lnTo>
                      <a:pt x="626" y="80"/>
                    </a:lnTo>
                    <a:lnTo>
                      <a:pt x="614" y="68"/>
                    </a:lnTo>
                    <a:lnTo>
                      <a:pt x="600" y="56"/>
                    </a:lnTo>
                    <a:lnTo>
                      <a:pt x="584" y="46"/>
                    </a:lnTo>
                    <a:lnTo>
                      <a:pt x="566" y="36"/>
                    </a:lnTo>
                    <a:lnTo>
                      <a:pt x="548" y="28"/>
                    </a:lnTo>
                    <a:lnTo>
                      <a:pt x="528" y="20"/>
                    </a:lnTo>
                    <a:lnTo>
                      <a:pt x="506" y="14"/>
                    </a:lnTo>
                    <a:lnTo>
                      <a:pt x="482" y="10"/>
                    </a:lnTo>
                    <a:lnTo>
                      <a:pt x="434" y="2"/>
                    </a:lnTo>
                    <a:lnTo>
                      <a:pt x="382" y="0"/>
                    </a:lnTo>
                    <a:lnTo>
                      <a:pt x="328" y="0"/>
                    </a:lnTo>
                    <a:lnTo>
                      <a:pt x="274" y="6"/>
                    </a:lnTo>
                    <a:lnTo>
                      <a:pt x="222" y="14"/>
                    </a:lnTo>
                    <a:lnTo>
                      <a:pt x="170" y="24"/>
                    </a:lnTo>
                    <a:lnTo>
                      <a:pt x="120" y="40"/>
                    </a:lnTo>
                    <a:lnTo>
                      <a:pt x="74" y="56"/>
                    </a:lnTo>
                    <a:lnTo>
                      <a:pt x="34" y="76"/>
                    </a:lnTo>
                    <a:lnTo>
                      <a:pt x="16" y="8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76"/>
              <p:cNvSpPr>
                <a:spLocks noEditPoints="1"/>
              </p:cNvSpPr>
              <p:nvPr/>
            </p:nvSpPr>
            <p:spPr bwMode="auto">
              <a:xfrm>
                <a:off x="4270375" y="2514600"/>
                <a:ext cx="1069975" cy="1314450"/>
              </a:xfrm>
              <a:custGeom>
                <a:avLst/>
                <a:gdLst>
                  <a:gd name="T0" fmla="*/ 589716547 w 674"/>
                  <a:gd name="T1" fmla="*/ 2041326754 h 828"/>
                  <a:gd name="T2" fmla="*/ 357862157 w 674"/>
                  <a:gd name="T3" fmla="*/ 1900198046 h 828"/>
                  <a:gd name="T4" fmla="*/ 191531855 w 674"/>
                  <a:gd name="T5" fmla="*/ 1743948405 h 828"/>
                  <a:gd name="T6" fmla="*/ 151209370 w 674"/>
                  <a:gd name="T7" fmla="*/ 1688504983 h 828"/>
                  <a:gd name="T8" fmla="*/ 95765928 w 674"/>
                  <a:gd name="T9" fmla="*/ 1456650280 h 828"/>
                  <a:gd name="T10" fmla="*/ 30241876 w 674"/>
                  <a:gd name="T11" fmla="*/ 977820734 h 828"/>
                  <a:gd name="T12" fmla="*/ 0 w 674"/>
                  <a:gd name="T13" fmla="*/ 413305602 h 828"/>
                  <a:gd name="T14" fmla="*/ 5040312 w 674"/>
                  <a:gd name="T15" fmla="*/ 257055961 h 828"/>
                  <a:gd name="T16" fmla="*/ 90725617 w 674"/>
                  <a:gd name="T17" fmla="*/ 201612490 h 828"/>
                  <a:gd name="T18" fmla="*/ 423386295 w 674"/>
                  <a:gd name="T19" fmla="*/ 70564379 h 828"/>
                  <a:gd name="T20" fmla="*/ 821570838 w 674"/>
                  <a:gd name="T21" fmla="*/ 5040313 h 828"/>
                  <a:gd name="T22" fmla="*/ 1038304396 w 674"/>
                  <a:gd name="T23" fmla="*/ 5040313 h 828"/>
                  <a:gd name="T24" fmla="*/ 1255037755 w 674"/>
                  <a:gd name="T25" fmla="*/ 30241878 h 828"/>
                  <a:gd name="T26" fmla="*/ 1431448628 w 674"/>
                  <a:gd name="T27" fmla="*/ 80645001 h 828"/>
                  <a:gd name="T28" fmla="*/ 1562496706 w 674"/>
                  <a:gd name="T29" fmla="*/ 161290002 h 828"/>
                  <a:gd name="T30" fmla="*/ 1648181987 w 674"/>
                  <a:gd name="T31" fmla="*/ 267136583 h 828"/>
                  <a:gd name="T32" fmla="*/ 1683464559 w 674"/>
                  <a:gd name="T33" fmla="*/ 393144358 h 828"/>
                  <a:gd name="T34" fmla="*/ 1698585491 w 674"/>
                  <a:gd name="T35" fmla="*/ 786288717 h 828"/>
                  <a:gd name="T36" fmla="*/ 1673383938 w 674"/>
                  <a:gd name="T37" fmla="*/ 1330642505 h 828"/>
                  <a:gd name="T38" fmla="*/ 1628020745 w 674"/>
                  <a:gd name="T39" fmla="*/ 1617940232 h 828"/>
                  <a:gd name="T40" fmla="*/ 1582657949 w 674"/>
                  <a:gd name="T41" fmla="*/ 1693545294 h 828"/>
                  <a:gd name="T42" fmla="*/ 1426408318 w 674"/>
                  <a:gd name="T43" fmla="*/ 1864915869 h 828"/>
                  <a:gd name="T44" fmla="*/ 1219755580 w 674"/>
                  <a:gd name="T45" fmla="*/ 2011084888 h 828"/>
                  <a:gd name="T46" fmla="*/ 1134070299 w 674"/>
                  <a:gd name="T47" fmla="*/ 2056447687 h 828"/>
                  <a:gd name="T48" fmla="*/ 967740046 w 674"/>
                  <a:gd name="T49" fmla="*/ 2086689553 h 828"/>
                  <a:gd name="T50" fmla="*/ 740925868 w 674"/>
                  <a:gd name="T51" fmla="*/ 2081649242 h 828"/>
                  <a:gd name="T52" fmla="*/ 645159965 w 674"/>
                  <a:gd name="T53" fmla="*/ 2066528309 h 828"/>
                  <a:gd name="T54" fmla="*/ 241935012 w 674"/>
                  <a:gd name="T55" fmla="*/ 1708666227 h 828"/>
                  <a:gd name="T56" fmla="*/ 393144332 w 674"/>
                  <a:gd name="T57" fmla="*/ 1849794936 h 828"/>
                  <a:gd name="T58" fmla="*/ 645159965 w 674"/>
                  <a:gd name="T59" fmla="*/ 2001004266 h 828"/>
                  <a:gd name="T60" fmla="*/ 735885557 w 674"/>
                  <a:gd name="T61" fmla="*/ 2021165510 h 828"/>
                  <a:gd name="T62" fmla="*/ 952619114 w 674"/>
                  <a:gd name="T63" fmla="*/ 2021165510 h 828"/>
                  <a:gd name="T64" fmla="*/ 1149191231 w 674"/>
                  <a:gd name="T65" fmla="*/ 1980843022 h 828"/>
                  <a:gd name="T66" fmla="*/ 1260078065 w 674"/>
                  <a:gd name="T67" fmla="*/ 1920359290 h 828"/>
                  <a:gd name="T68" fmla="*/ 1426408318 w 674"/>
                  <a:gd name="T69" fmla="*/ 1789311204 h 828"/>
                  <a:gd name="T70" fmla="*/ 1572577327 w 674"/>
                  <a:gd name="T71" fmla="*/ 1602819299 h 828"/>
                  <a:gd name="T72" fmla="*/ 1617940123 w 674"/>
                  <a:gd name="T73" fmla="*/ 1154231619 h 828"/>
                  <a:gd name="T74" fmla="*/ 1643141677 w 674"/>
                  <a:gd name="T75" fmla="*/ 579635965 h 828"/>
                  <a:gd name="T76" fmla="*/ 1628020745 w 674"/>
                  <a:gd name="T77" fmla="*/ 352821870 h 828"/>
                  <a:gd name="T78" fmla="*/ 1582657949 w 674"/>
                  <a:gd name="T79" fmla="*/ 246975339 h 828"/>
                  <a:gd name="T80" fmla="*/ 1486892046 w 674"/>
                  <a:gd name="T81" fmla="*/ 161290002 h 828"/>
                  <a:gd name="T82" fmla="*/ 1345763347 w 674"/>
                  <a:gd name="T83" fmla="*/ 95765934 h 828"/>
                  <a:gd name="T84" fmla="*/ 1169352473 w 674"/>
                  <a:gd name="T85" fmla="*/ 60483757 h 828"/>
                  <a:gd name="T86" fmla="*/ 957659425 w 674"/>
                  <a:gd name="T87" fmla="*/ 45362812 h 828"/>
                  <a:gd name="T88" fmla="*/ 700603382 w 674"/>
                  <a:gd name="T89" fmla="*/ 60483757 h 828"/>
                  <a:gd name="T90" fmla="*/ 332660604 w 674"/>
                  <a:gd name="T91" fmla="*/ 146169069 h 828"/>
                  <a:gd name="T92" fmla="*/ 50403119 w 674"/>
                  <a:gd name="T93" fmla="*/ 282257516 h 828"/>
                  <a:gd name="T94" fmla="*/ 55443442 w 674"/>
                  <a:gd name="T95" fmla="*/ 614918142 h 828"/>
                  <a:gd name="T96" fmla="*/ 110886884 w 674"/>
                  <a:gd name="T97" fmla="*/ 1224795973 h 828"/>
                  <a:gd name="T98" fmla="*/ 171370613 w 674"/>
                  <a:gd name="T99" fmla="*/ 1557456500 h 8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4"/>
                  <a:gd name="T151" fmla="*/ 0 h 828"/>
                  <a:gd name="T152" fmla="*/ 674 w 674"/>
                  <a:gd name="T153" fmla="*/ 828 h 82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4" h="828">
                    <a:moveTo>
                      <a:pt x="256" y="820"/>
                    </a:moveTo>
                    <a:lnTo>
                      <a:pt x="256" y="820"/>
                    </a:lnTo>
                    <a:lnTo>
                      <a:pt x="234" y="810"/>
                    </a:lnTo>
                    <a:lnTo>
                      <a:pt x="212" y="800"/>
                    </a:lnTo>
                    <a:lnTo>
                      <a:pt x="176" y="778"/>
                    </a:lnTo>
                    <a:lnTo>
                      <a:pt x="142" y="754"/>
                    </a:lnTo>
                    <a:lnTo>
                      <a:pt x="114" y="730"/>
                    </a:lnTo>
                    <a:lnTo>
                      <a:pt x="92" y="710"/>
                    </a:lnTo>
                    <a:lnTo>
                      <a:pt x="76" y="692"/>
                    </a:lnTo>
                    <a:lnTo>
                      <a:pt x="60" y="672"/>
                    </a:lnTo>
                    <a:lnTo>
                      <a:pt x="60" y="670"/>
                    </a:lnTo>
                    <a:lnTo>
                      <a:pt x="48" y="624"/>
                    </a:lnTo>
                    <a:lnTo>
                      <a:pt x="38" y="578"/>
                    </a:lnTo>
                    <a:lnTo>
                      <a:pt x="30" y="530"/>
                    </a:lnTo>
                    <a:lnTo>
                      <a:pt x="22" y="482"/>
                    </a:lnTo>
                    <a:lnTo>
                      <a:pt x="12" y="388"/>
                    </a:lnTo>
                    <a:lnTo>
                      <a:pt x="4" y="300"/>
                    </a:lnTo>
                    <a:lnTo>
                      <a:pt x="0" y="224"/>
                    </a:lnTo>
                    <a:lnTo>
                      <a:pt x="0" y="164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2" y="102"/>
                    </a:lnTo>
                    <a:lnTo>
                      <a:pt x="18" y="90"/>
                    </a:lnTo>
                    <a:lnTo>
                      <a:pt x="36" y="80"/>
                    </a:lnTo>
                    <a:lnTo>
                      <a:pt x="74" y="60"/>
                    </a:lnTo>
                    <a:lnTo>
                      <a:pt x="118" y="44"/>
                    </a:lnTo>
                    <a:lnTo>
                      <a:pt x="168" y="28"/>
                    </a:lnTo>
                    <a:lnTo>
                      <a:pt x="218" y="18"/>
                    </a:lnTo>
                    <a:lnTo>
                      <a:pt x="272" y="8"/>
                    </a:lnTo>
                    <a:lnTo>
                      <a:pt x="326" y="2"/>
                    </a:lnTo>
                    <a:lnTo>
                      <a:pt x="380" y="0"/>
                    </a:lnTo>
                    <a:lnTo>
                      <a:pt x="412" y="2"/>
                    </a:lnTo>
                    <a:lnTo>
                      <a:pt x="442" y="4"/>
                    </a:lnTo>
                    <a:lnTo>
                      <a:pt x="470" y="6"/>
                    </a:lnTo>
                    <a:lnTo>
                      <a:pt x="498" y="12"/>
                    </a:lnTo>
                    <a:lnTo>
                      <a:pt x="522" y="18"/>
                    </a:lnTo>
                    <a:lnTo>
                      <a:pt x="546" y="24"/>
                    </a:lnTo>
                    <a:lnTo>
                      <a:pt x="568" y="32"/>
                    </a:lnTo>
                    <a:lnTo>
                      <a:pt x="586" y="42"/>
                    </a:lnTo>
                    <a:lnTo>
                      <a:pt x="604" y="52"/>
                    </a:lnTo>
                    <a:lnTo>
                      <a:pt x="620" y="64"/>
                    </a:lnTo>
                    <a:lnTo>
                      <a:pt x="634" y="76"/>
                    </a:lnTo>
                    <a:lnTo>
                      <a:pt x="644" y="90"/>
                    </a:lnTo>
                    <a:lnTo>
                      <a:pt x="654" y="106"/>
                    </a:lnTo>
                    <a:lnTo>
                      <a:pt x="662" y="122"/>
                    </a:lnTo>
                    <a:lnTo>
                      <a:pt x="666" y="138"/>
                    </a:lnTo>
                    <a:lnTo>
                      <a:pt x="668" y="156"/>
                    </a:lnTo>
                    <a:lnTo>
                      <a:pt x="672" y="234"/>
                    </a:lnTo>
                    <a:lnTo>
                      <a:pt x="674" y="312"/>
                    </a:lnTo>
                    <a:lnTo>
                      <a:pt x="672" y="390"/>
                    </a:lnTo>
                    <a:lnTo>
                      <a:pt x="670" y="462"/>
                    </a:lnTo>
                    <a:lnTo>
                      <a:pt x="664" y="528"/>
                    </a:lnTo>
                    <a:lnTo>
                      <a:pt x="658" y="584"/>
                    </a:lnTo>
                    <a:lnTo>
                      <a:pt x="650" y="626"/>
                    </a:lnTo>
                    <a:lnTo>
                      <a:pt x="646" y="642"/>
                    </a:lnTo>
                    <a:lnTo>
                      <a:pt x="642" y="652"/>
                    </a:lnTo>
                    <a:lnTo>
                      <a:pt x="628" y="672"/>
                    </a:lnTo>
                    <a:lnTo>
                      <a:pt x="612" y="694"/>
                    </a:lnTo>
                    <a:lnTo>
                      <a:pt x="590" y="716"/>
                    </a:lnTo>
                    <a:lnTo>
                      <a:pt x="566" y="740"/>
                    </a:lnTo>
                    <a:lnTo>
                      <a:pt x="540" y="760"/>
                    </a:lnTo>
                    <a:lnTo>
                      <a:pt x="512" y="782"/>
                    </a:lnTo>
                    <a:lnTo>
                      <a:pt x="484" y="798"/>
                    </a:lnTo>
                    <a:lnTo>
                      <a:pt x="458" y="812"/>
                    </a:lnTo>
                    <a:lnTo>
                      <a:pt x="450" y="816"/>
                    </a:lnTo>
                    <a:lnTo>
                      <a:pt x="438" y="818"/>
                    </a:lnTo>
                    <a:lnTo>
                      <a:pt x="412" y="824"/>
                    </a:lnTo>
                    <a:lnTo>
                      <a:pt x="384" y="828"/>
                    </a:lnTo>
                    <a:lnTo>
                      <a:pt x="352" y="828"/>
                    </a:lnTo>
                    <a:lnTo>
                      <a:pt x="322" y="828"/>
                    </a:lnTo>
                    <a:lnTo>
                      <a:pt x="294" y="826"/>
                    </a:lnTo>
                    <a:lnTo>
                      <a:pt x="270" y="824"/>
                    </a:lnTo>
                    <a:lnTo>
                      <a:pt x="256" y="820"/>
                    </a:lnTo>
                    <a:close/>
                    <a:moveTo>
                      <a:pt x="78" y="658"/>
                    </a:moveTo>
                    <a:lnTo>
                      <a:pt x="78" y="658"/>
                    </a:lnTo>
                    <a:lnTo>
                      <a:pt x="96" y="678"/>
                    </a:lnTo>
                    <a:lnTo>
                      <a:pt x="112" y="694"/>
                    </a:lnTo>
                    <a:lnTo>
                      <a:pt x="132" y="714"/>
                    </a:lnTo>
                    <a:lnTo>
                      <a:pt x="156" y="734"/>
                    </a:lnTo>
                    <a:lnTo>
                      <a:pt x="186" y="756"/>
                    </a:lnTo>
                    <a:lnTo>
                      <a:pt x="218" y="776"/>
                    </a:lnTo>
                    <a:lnTo>
                      <a:pt x="256" y="794"/>
                    </a:lnTo>
                    <a:lnTo>
                      <a:pt x="270" y="798"/>
                    </a:lnTo>
                    <a:lnTo>
                      <a:pt x="292" y="802"/>
                    </a:lnTo>
                    <a:lnTo>
                      <a:pt x="318" y="804"/>
                    </a:lnTo>
                    <a:lnTo>
                      <a:pt x="348" y="804"/>
                    </a:lnTo>
                    <a:lnTo>
                      <a:pt x="378" y="802"/>
                    </a:lnTo>
                    <a:lnTo>
                      <a:pt x="406" y="800"/>
                    </a:lnTo>
                    <a:lnTo>
                      <a:pt x="434" y="794"/>
                    </a:lnTo>
                    <a:lnTo>
                      <a:pt x="456" y="786"/>
                    </a:lnTo>
                    <a:lnTo>
                      <a:pt x="478" y="774"/>
                    </a:lnTo>
                    <a:lnTo>
                      <a:pt x="500" y="762"/>
                    </a:lnTo>
                    <a:lnTo>
                      <a:pt x="522" y="746"/>
                    </a:lnTo>
                    <a:lnTo>
                      <a:pt x="544" y="728"/>
                    </a:lnTo>
                    <a:lnTo>
                      <a:pt x="566" y="710"/>
                    </a:lnTo>
                    <a:lnTo>
                      <a:pt x="586" y="688"/>
                    </a:lnTo>
                    <a:lnTo>
                      <a:pt x="606" y="662"/>
                    </a:lnTo>
                    <a:lnTo>
                      <a:pt x="624" y="636"/>
                    </a:lnTo>
                    <a:lnTo>
                      <a:pt x="632" y="578"/>
                    </a:lnTo>
                    <a:lnTo>
                      <a:pt x="642" y="458"/>
                    </a:lnTo>
                    <a:lnTo>
                      <a:pt x="648" y="386"/>
                    </a:lnTo>
                    <a:lnTo>
                      <a:pt x="650" y="308"/>
                    </a:lnTo>
                    <a:lnTo>
                      <a:pt x="652" y="230"/>
                    </a:lnTo>
                    <a:lnTo>
                      <a:pt x="648" y="156"/>
                    </a:lnTo>
                    <a:lnTo>
                      <a:pt x="646" y="140"/>
                    </a:lnTo>
                    <a:lnTo>
                      <a:pt x="642" y="126"/>
                    </a:lnTo>
                    <a:lnTo>
                      <a:pt x="636" y="112"/>
                    </a:lnTo>
                    <a:lnTo>
                      <a:pt x="628" y="98"/>
                    </a:lnTo>
                    <a:lnTo>
                      <a:pt x="616" y="86"/>
                    </a:lnTo>
                    <a:lnTo>
                      <a:pt x="604" y="74"/>
                    </a:lnTo>
                    <a:lnTo>
                      <a:pt x="590" y="64"/>
                    </a:lnTo>
                    <a:lnTo>
                      <a:pt x="574" y="54"/>
                    </a:lnTo>
                    <a:lnTo>
                      <a:pt x="554" y="46"/>
                    </a:lnTo>
                    <a:lnTo>
                      <a:pt x="534" y="38"/>
                    </a:lnTo>
                    <a:lnTo>
                      <a:pt x="514" y="32"/>
                    </a:lnTo>
                    <a:lnTo>
                      <a:pt x="490" y="28"/>
                    </a:lnTo>
                    <a:lnTo>
                      <a:pt x="464" y="24"/>
                    </a:lnTo>
                    <a:lnTo>
                      <a:pt x="438" y="20"/>
                    </a:lnTo>
                    <a:lnTo>
                      <a:pt x="410" y="18"/>
                    </a:lnTo>
                    <a:lnTo>
                      <a:pt x="380" y="18"/>
                    </a:lnTo>
                    <a:lnTo>
                      <a:pt x="328" y="20"/>
                    </a:lnTo>
                    <a:lnTo>
                      <a:pt x="278" y="24"/>
                    </a:lnTo>
                    <a:lnTo>
                      <a:pt x="226" y="34"/>
                    </a:lnTo>
                    <a:lnTo>
                      <a:pt x="178" y="44"/>
                    </a:lnTo>
                    <a:lnTo>
                      <a:pt x="132" y="58"/>
                    </a:lnTo>
                    <a:lnTo>
                      <a:pt x="90" y="74"/>
                    </a:lnTo>
                    <a:lnTo>
                      <a:pt x="52" y="92"/>
                    </a:lnTo>
                    <a:lnTo>
                      <a:pt x="20" y="112"/>
                    </a:lnTo>
                    <a:lnTo>
                      <a:pt x="20" y="182"/>
                    </a:lnTo>
                    <a:lnTo>
                      <a:pt x="22" y="244"/>
                    </a:lnTo>
                    <a:lnTo>
                      <a:pt x="26" y="318"/>
                    </a:lnTo>
                    <a:lnTo>
                      <a:pt x="34" y="400"/>
                    </a:lnTo>
                    <a:lnTo>
                      <a:pt x="44" y="486"/>
                    </a:lnTo>
                    <a:lnTo>
                      <a:pt x="50" y="530"/>
                    </a:lnTo>
                    <a:lnTo>
                      <a:pt x="58" y="574"/>
                    </a:lnTo>
                    <a:lnTo>
                      <a:pt x="68" y="618"/>
                    </a:lnTo>
                    <a:lnTo>
                      <a:pt x="78" y="65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77"/>
              <p:cNvSpPr>
                <a:spLocks/>
              </p:cNvSpPr>
              <p:nvPr/>
            </p:nvSpPr>
            <p:spPr bwMode="auto">
              <a:xfrm>
                <a:off x="4368800" y="3013075"/>
                <a:ext cx="320675" cy="117475"/>
              </a:xfrm>
              <a:custGeom>
                <a:avLst/>
                <a:gdLst>
                  <a:gd name="T0" fmla="*/ 509071607 w 202"/>
                  <a:gd name="T1" fmla="*/ 151209362 h 74"/>
                  <a:gd name="T2" fmla="*/ 509071607 w 202"/>
                  <a:gd name="T3" fmla="*/ 151209362 h 74"/>
                  <a:gd name="T4" fmla="*/ 448587875 w 202"/>
                  <a:gd name="T5" fmla="*/ 95765923 h 74"/>
                  <a:gd name="T6" fmla="*/ 383063733 w 202"/>
                  <a:gd name="T7" fmla="*/ 45362806 h 74"/>
                  <a:gd name="T8" fmla="*/ 347781557 w 202"/>
                  <a:gd name="T9" fmla="*/ 25201558 h 74"/>
                  <a:gd name="T10" fmla="*/ 307459069 w 202"/>
                  <a:gd name="T11" fmla="*/ 0 h 74"/>
                  <a:gd name="T12" fmla="*/ 307459069 w 202"/>
                  <a:gd name="T13" fmla="*/ 0 h 74"/>
                  <a:gd name="T14" fmla="*/ 277217203 w 202"/>
                  <a:gd name="T15" fmla="*/ 5040312 h 74"/>
                  <a:gd name="T16" fmla="*/ 201612489 w 202"/>
                  <a:gd name="T17" fmla="*/ 25201558 h 74"/>
                  <a:gd name="T18" fmla="*/ 100806244 w 202"/>
                  <a:gd name="T19" fmla="*/ 55443439 h 74"/>
                  <a:gd name="T20" fmla="*/ 50403122 w 202"/>
                  <a:gd name="T21" fmla="*/ 75604681 h 74"/>
                  <a:gd name="T22" fmla="*/ 0 w 202"/>
                  <a:gd name="T23" fmla="*/ 100806233 h 74"/>
                  <a:gd name="T24" fmla="*/ 0 w 202"/>
                  <a:gd name="T25" fmla="*/ 100806233 h 74"/>
                  <a:gd name="T26" fmla="*/ 40322500 w 202"/>
                  <a:gd name="T27" fmla="*/ 120967500 h 74"/>
                  <a:gd name="T28" fmla="*/ 90725622 w 202"/>
                  <a:gd name="T29" fmla="*/ 146169052 h 74"/>
                  <a:gd name="T30" fmla="*/ 151209379 w 202"/>
                  <a:gd name="T31" fmla="*/ 166330294 h 74"/>
                  <a:gd name="T32" fmla="*/ 226814093 w 202"/>
                  <a:gd name="T33" fmla="*/ 181451225 h 74"/>
                  <a:gd name="T34" fmla="*/ 267136581 w 202"/>
                  <a:gd name="T35" fmla="*/ 186491535 h 74"/>
                  <a:gd name="T36" fmla="*/ 312499380 w 202"/>
                  <a:gd name="T37" fmla="*/ 186491535 h 74"/>
                  <a:gd name="T38" fmla="*/ 357862179 w 202"/>
                  <a:gd name="T39" fmla="*/ 186491535 h 74"/>
                  <a:gd name="T40" fmla="*/ 408265288 w 202"/>
                  <a:gd name="T41" fmla="*/ 181451225 h 74"/>
                  <a:gd name="T42" fmla="*/ 458668497 w 202"/>
                  <a:gd name="T43" fmla="*/ 171370604 h 74"/>
                  <a:gd name="T44" fmla="*/ 509071607 w 202"/>
                  <a:gd name="T45" fmla="*/ 151209362 h 74"/>
                  <a:gd name="T46" fmla="*/ 509071607 w 202"/>
                  <a:gd name="T47" fmla="*/ 151209362 h 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2"/>
                  <a:gd name="T73" fmla="*/ 0 h 74"/>
                  <a:gd name="T74" fmla="*/ 202 w 202"/>
                  <a:gd name="T75" fmla="*/ 74 h 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2" h="74">
                    <a:moveTo>
                      <a:pt x="202" y="60"/>
                    </a:moveTo>
                    <a:lnTo>
                      <a:pt x="202" y="60"/>
                    </a:lnTo>
                    <a:lnTo>
                      <a:pt x="178" y="38"/>
                    </a:lnTo>
                    <a:lnTo>
                      <a:pt x="152" y="18"/>
                    </a:lnTo>
                    <a:lnTo>
                      <a:pt x="138" y="10"/>
                    </a:lnTo>
                    <a:lnTo>
                      <a:pt x="122" y="0"/>
                    </a:lnTo>
                    <a:lnTo>
                      <a:pt x="110" y="2"/>
                    </a:lnTo>
                    <a:lnTo>
                      <a:pt x="80" y="10"/>
                    </a:lnTo>
                    <a:lnTo>
                      <a:pt x="40" y="22"/>
                    </a:lnTo>
                    <a:lnTo>
                      <a:pt x="20" y="30"/>
                    </a:lnTo>
                    <a:lnTo>
                      <a:pt x="0" y="40"/>
                    </a:lnTo>
                    <a:lnTo>
                      <a:pt x="16" y="48"/>
                    </a:lnTo>
                    <a:lnTo>
                      <a:pt x="36" y="58"/>
                    </a:lnTo>
                    <a:lnTo>
                      <a:pt x="60" y="66"/>
                    </a:lnTo>
                    <a:lnTo>
                      <a:pt x="90" y="72"/>
                    </a:lnTo>
                    <a:lnTo>
                      <a:pt x="106" y="74"/>
                    </a:lnTo>
                    <a:lnTo>
                      <a:pt x="124" y="74"/>
                    </a:lnTo>
                    <a:lnTo>
                      <a:pt x="142" y="74"/>
                    </a:lnTo>
                    <a:lnTo>
                      <a:pt x="162" y="72"/>
                    </a:lnTo>
                    <a:lnTo>
                      <a:pt x="182" y="68"/>
                    </a:lnTo>
                    <a:lnTo>
                      <a:pt x="202" y="60"/>
                    </a:lnTo>
                    <a:close/>
                  </a:path>
                </a:pathLst>
              </a:custGeom>
              <a:solidFill>
                <a:srgbClr val="FFFD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78"/>
              <p:cNvSpPr>
                <a:spLocks/>
              </p:cNvSpPr>
              <p:nvPr/>
            </p:nvSpPr>
            <p:spPr bwMode="auto">
              <a:xfrm>
                <a:off x="4457700" y="3013075"/>
                <a:ext cx="161925" cy="114300"/>
              </a:xfrm>
              <a:custGeom>
                <a:avLst/>
                <a:gdLst>
                  <a:gd name="T0" fmla="*/ 131048135 w 102"/>
                  <a:gd name="T1" fmla="*/ 0 h 72"/>
                  <a:gd name="T2" fmla="*/ 131048135 w 102"/>
                  <a:gd name="T3" fmla="*/ 0 h 72"/>
                  <a:gd name="T4" fmla="*/ 70564379 w 102"/>
                  <a:gd name="T5" fmla="*/ 0 h 72"/>
                  <a:gd name="T6" fmla="*/ 40322500 w 102"/>
                  <a:gd name="T7" fmla="*/ 5040312 h 72"/>
                  <a:gd name="T8" fmla="*/ 10080625 w 102"/>
                  <a:gd name="T9" fmla="*/ 5040312 h 72"/>
                  <a:gd name="T10" fmla="*/ 10080625 w 102"/>
                  <a:gd name="T11" fmla="*/ 5040312 h 72"/>
                  <a:gd name="T12" fmla="*/ 5040313 w 102"/>
                  <a:gd name="T13" fmla="*/ 25201558 h 72"/>
                  <a:gd name="T14" fmla="*/ 0 w 102"/>
                  <a:gd name="T15" fmla="*/ 50403116 h 72"/>
                  <a:gd name="T16" fmla="*/ 0 w 102"/>
                  <a:gd name="T17" fmla="*/ 80644991 h 72"/>
                  <a:gd name="T18" fmla="*/ 10080625 w 102"/>
                  <a:gd name="T19" fmla="*/ 105846567 h 72"/>
                  <a:gd name="T20" fmla="*/ 10080625 w 102"/>
                  <a:gd name="T21" fmla="*/ 105846567 h 72"/>
                  <a:gd name="T22" fmla="*/ 20161250 w 102"/>
                  <a:gd name="T23" fmla="*/ 126007809 h 72"/>
                  <a:gd name="T24" fmla="*/ 35282189 w 102"/>
                  <a:gd name="T25" fmla="*/ 146169050 h 72"/>
                  <a:gd name="T26" fmla="*/ 55443446 w 102"/>
                  <a:gd name="T27" fmla="*/ 161289981 h 72"/>
                  <a:gd name="T28" fmla="*/ 80645001 w 102"/>
                  <a:gd name="T29" fmla="*/ 171370602 h 72"/>
                  <a:gd name="T30" fmla="*/ 100806245 w 102"/>
                  <a:gd name="T31" fmla="*/ 181451223 h 72"/>
                  <a:gd name="T32" fmla="*/ 126007824 w 102"/>
                  <a:gd name="T33" fmla="*/ 181451223 h 72"/>
                  <a:gd name="T34" fmla="*/ 151209379 w 102"/>
                  <a:gd name="T35" fmla="*/ 181451223 h 72"/>
                  <a:gd name="T36" fmla="*/ 176410934 w 102"/>
                  <a:gd name="T37" fmla="*/ 171370602 h 72"/>
                  <a:gd name="T38" fmla="*/ 176410934 w 102"/>
                  <a:gd name="T39" fmla="*/ 171370602 h 72"/>
                  <a:gd name="T40" fmla="*/ 201612489 w 102"/>
                  <a:gd name="T41" fmla="*/ 161289981 h 72"/>
                  <a:gd name="T42" fmla="*/ 216733472 w 102"/>
                  <a:gd name="T43" fmla="*/ 146169050 h 72"/>
                  <a:gd name="T44" fmla="*/ 231854405 w 102"/>
                  <a:gd name="T45" fmla="*/ 131048119 h 72"/>
                  <a:gd name="T46" fmla="*/ 241935027 w 102"/>
                  <a:gd name="T47" fmla="*/ 110886878 h 72"/>
                  <a:gd name="T48" fmla="*/ 252015649 w 102"/>
                  <a:gd name="T49" fmla="*/ 90725611 h 72"/>
                  <a:gd name="T50" fmla="*/ 257055960 w 102"/>
                  <a:gd name="T51" fmla="*/ 70564370 h 72"/>
                  <a:gd name="T52" fmla="*/ 257055960 w 102"/>
                  <a:gd name="T53" fmla="*/ 50403116 h 72"/>
                  <a:gd name="T54" fmla="*/ 252015649 w 102"/>
                  <a:gd name="T55" fmla="*/ 30241875 h 72"/>
                  <a:gd name="T56" fmla="*/ 252015649 w 102"/>
                  <a:gd name="T57" fmla="*/ 30241875 h 72"/>
                  <a:gd name="T58" fmla="*/ 191531867 w 102"/>
                  <a:gd name="T59" fmla="*/ 10080624 h 72"/>
                  <a:gd name="T60" fmla="*/ 161290001 w 102"/>
                  <a:gd name="T61" fmla="*/ 0 h 72"/>
                  <a:gd name="T62" fmla="*/ 131048135 w 102"/>
                  <a:gd name="T63" fmla="*/ 0 h 72"/>
                  <a:gd name="T64" fmla="*/ 131048135 w 102"/>
                  <a:gd name="T65" fmla="*/ 0 h 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72"/>
                  <a:gd name="T101" fmla="*/ 102 w 102"/>
                  <a:gd name="T102" fmla="*/ 72 h 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72">
                    <a:moveTo>
                      <a:pt x="52" y="0"/>
                    </a:moveTo>
                    <a:lnTo>
                      <a:pt x="52" y="0"/>
                    </a:lnTo>
                    <a:lnTo>
                      <a:pt x="28" y="0"/>
                    </a:lnTo>
                    <a:lnTo>
                      <a:pt x="16" y="2"/>
                    </a:lnTo>
                    <a:lnTo>
                      <a:pt x="4" y="2"/>
                    </a:lnTo>
                    <a:lnTo>
                      <a:pt x="2" y="10"/>
                    </a:lnTo>
                    <a:lnTo>
                      <a:pt x="0" y="20"/>
                    </a:lnTo>
                    <a:lnTo>
                      <a:pt x="0" y="32"/>
                    </a:lnTo>
                    <a:lnTo>
                      <a:pt x="4" y="42"/>
                    </a:lnTo>
                    <a:lnTo>
                      <a:pt x="8" y="50"/>
                    </a:lnTo>
                    <a:lnTo>
                      <a:pt x="14" y="58"/>
                    </a:lnTo>
                    <a:lnTo>
                      <a:pt x="22" y="64"/>
                    </a:lnTo>
                    <a:lnTo>
                      <a:pt x="32" y="68"/>
                    </a:lnTo>
                    <a:lnTo>
                      <a:pt x="40" y="72"/>
                    </a:lnTo>
                    <a:lnTo>
                      <a:pt x="50" y="72"/>
                    </a:lnTo>
                    <a:lnTo>
                      <a:pt x="60" y="72"/>
                    </a:lnTo>
                    <a:lnTo>
                      <a:pt x="70" y="68"/>
                    </a:lnTo>
                    <a:lnTo>
                      <a:pt x="80" y="64"/>
                    </a:lnTo>
                    <a:lnTo>
                      <a:pt x="86" y="58"/>
                    </a:lnTo>
                    <a:lnTo>
                      <a:pt x="92" y="52"/>
                    </a:lnTo>
                    <a:lnTo>
                      <a:pt x="96" y="44"/>
                    </a:lnTo>
                    <a:lnTo>
                      <a:pt x="100" y="36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0" y="12"/>
                    </a:lnTo>
                    <a:lnTo>
                      <a:pt x="76" y="4"/>
                    </a:lnTo>
                    <a:lnTo>
                      <a:pt x="64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484E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79"/>
              <p:cNvSpPr>
                <a:spLocks/>
              </p:cNvSpPr>
              <p:nvPr/>
            </p:nvSpPr>
            <p:spPr bwMode="auto">
              <a:xfrm>
                <a:off x="4492625" y="3009900"/>
                <a:ext cx="92075" cy="88900"/>
              </a:xfrm>
              <a:custGeom>
                <a:avLst/>
                <a:gdLst>
                  <a:gd name="T0" fmla="*/ 141128762 w 58"/>
                  <a:gd name="T1" fmla="*/ 45362813 h 56"/>
                  <a:gd name="T2" fmla="*/ 141128762 w 58"/>
                  <a:gd name="T3" fmla="*/ 45362813 h 56"/>
                  <a:gd name="T4" fmla="*/ 146169074 w 58"/>
                  <a:gd name="T5" fmla="*/ 55443447 h 56"/>
                  <a:gd name="T6" fmla="*/ 146169074 w 58"/>
                  <a:gd name="T7" fmla="*/ 70564381 h 56"/>
                  <a:gd name="T8" fmla="*/ 141128762 w 58"/>
                  <a:gd name="T9" fmla="*/ 95765936 h 56"/>
                  <a:gd name="T10" fmla="*/ 126007829 w 58"/>
                  <a:gd name="T11" fmla="*/ 120967517 h 56"/>
                  <a:gd name="T12" fmla="*/ 100806248 w 58"/>
                  <a:gd name="T13" fmla="*/ 136088450 h 56"/>
                  <a:gd name="T14" fmla="*/ 100806248 w 58"/>
                  <a:gd name="T15" fmla="*/ 136088450 h 56"/>
                  <a:gd name="T16" fmla="*/ 70564381 w 58"/>
                  <a:gd name="T17" fmla="*/ 141128761 h 56"/>
                  <a:gd name="T18" fmla="*/ 45362813 w 58"/>
                  <a:gd name="T19" fmla="*/ 136088450 h 56"/>
                  <a:gd name="T20" fmla="*/ 20161251 w 58"/>
                  <a:gd name="T21" fmla="*/ 120967517 h 56"/>
                  <a:gd name="T22" fmla="*/ 5040313 w 58"/>
                  <a:gd name="T23" fmla="*/ 95765936 h 56"/>
                  <a:gd name="T24" fmla="*/ 5040313 w 58"/>
                  <a:gd name="T25" fmla="*/ 95765936 h 56"/>
                  <a:gd name="T26" fmla="*/ 0 w 58"/>
                  <a:gd name="T27" fmla="*/ 85685314 h 56"/>
                  <a:gd name="T28" fmla="*/ 0 w 58"/>
                  <a:gd name="T29" fmla="*/ 70564381 h 56"/>
                  <a:gd name="T30" fmla="*/ 5040313 w 58"/>
                  <a:gd name="T31" fmla="*/ 45362813 h 56"/>
                  <a:gd name="T32" fmla="*/ 20161251 w 58"/>
                  <a:gd name="T33" fmla="*/ 20161251 h 56"/>
                  <a:gd name="T34" fmla="*/ 45362813 w 58"/>
                  <a:gd name="T35" fmla="*/ 5040313 h 56"/>
                  <a:gd name="T36" fmla="*/ 45362813 w 58"/>
                  <a:gd name="T37" fmla="*/ 5040313 h 56"/>
                  <a:gd name="T38" fmla="*/ 70564381 w 58"/>
                  <a:gd name="T39" fmla="*/ 0 h 56"/>
                  <a:gd name="T40" fmla="*/ 100806248 w 58"/>
                  <a:gd name="T41" fmla="*/ 5040313 h 56"/>
                  <a:gd name="T42" fmla="*/ 126007829 w 58"/>
                  <a:gd name="T43" fmla="*/ 20161251 h 56"/>
                  <a:gd name="T44" fmla="*/ 141128762 w 58"/>
                  <a:gd name="T45" fmla="*/ 45362813 h 56"/>
                  <a:gd name="T46" fmla="*/ 141128762 w 58"/>
                  <a:gd name="T47" fmla="*/ 45362813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56"/>
                  <a:gd name="T74" fmla="*/ 58 w 58"/>
                  <a:gd name="T75" fmla="*/ 56 h 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56">
                    <a:moveTo>
                      <a:pt x="56" y="18"/>
                    </a:moveTo>
                    <a:lnTo>
                      <a:pt x="56" y="18"/>
                    </a:lnTo>
                    <a:lnTo>
                      <a:pt x="58" y="22"/>
                    </a:lnTo>
                    <a:lnTo>
                      <a:pt x="58" y="28"/>
                    </a:lnTo>
                    <a:lnTo>
                      <a:pt x="56" y="38"/>
                    </a:lnTo>
                    <a:lnTo>
                      <a:pt x="50" y="48"/>
                    </a:lnTo>
                    <a:lnTo>
                      <a:pt x="40" y="54"/>
                    </a:lnTo>
                    <a:lnTo>
                      <a:pt x="28" y="56"/>
                    </a:lnTo>
                    <a:lnTo>
                      <a:pt x="18" y="54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2" y="18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8" y="0"/>
                    </a:lnTo>
                    <a:lnTo>
                      <a:pt x="40" y="2"/>
                    </a:lnTo>
                    <a:lnTo>
                      <a:pt x="50" y="8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80"/>
              <p:cNvSpPr>
                <a:spLocks/>
              </p:cNvSpPr>
              <p:nvPr/>
            </p:nvSpPr>
            <p:spPr bwMode="auto">
              <a:xfrm>
                <a:off x="4527550" y="3041650"/>
                <a:ext cx="22225" cy="22225"/>
              </a:xfrm>
              <a:custGeom>
                <a:avLst/>
                <a:gdLst>
                  <a:gd name="T0" fmla="*/ 35282190 w 14"/>
                  <a:gd name="T1" fmla="*/ 10080625 h 14"/>
                  <a:gd name="T2" fmla="*/ 35282190 w 14"/>
                  <a:gd name="T3" fmla="*/ 10080625 h 14"/>
                  <a:gd name="T4" fmla="*/ 35282190 w 14"/>
                  <a:gd name="T5" fmla="*/ 25201562 h 14"/>
                  <a:gd name="T6" fmla="*/ 25201562 w 14"/>
                  <a:gd name="T7" fmla="*/ 35282190 h 14"/>
                  <a:gd name="T8" fmla="*/ 25201562 w 14"/>
                  <a:gd name="T9" fmla="*/ 35282190 h 14"/>
                  <a:gd name="T10" fmla="*/ 15120940 w 14"/>
                  <a:gd name="T11" fmla="*/ 35282190 h 14"/>
                  <a:gd name="T12" fmla="*/ 0 w 14"/>
                  <a:gd name="T13" fmla="*/ 25201562 h 14"/>
                  <a:gd name="T14" fmla="*/ 0 w 14"/>
                  <a:gd name="T15" fmla="*/ 25201562 h 14"/>
                  <a:gd name="T16" fmla="*/ 0 w 14"/>
                  <a:gd name="T17" fmla="*/ 10080625 h 14"/>
                  <a:gd name="T18" fmla="*/ 15120940 w 14"/>
                  <a:gd name="T19" fmla="*/ 0 h 14"/>
                  <a:gd name="T20" fmla="*/ 15120940 w 14"/>
                  <a:gd name="T21" fmla="*/ 0 h 14"/>
                  <a:gd name="T22" fmla="*/ 25201562 w 14"/>
                  <a:gd name="T23" fmla="*/ 0 h 14"/>
                  <a:gd name="T24" fmla="*/ 35282190 w 14"/>
                  <a:gd name="T25" fmla="*/ 10080625 h 14"/>
                  <a:gd name="T26" fmla="*/ 35282190 w 14"/>
                  <a:gd name="T27" fmla="*/ 10080625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4"/>
                  <a:gd name="T44" fmla="*/ 14 w 14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4">
                    <a:moveTo>
                      <a:pt x="14" y="4"/>
                    </a:moveTo>
                    <a:lnTo>
                      <a:pt x="14" y="4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81"/>
              <p:cNvSpPr>
                <a:spLocks/>
              </p:cNvSpPr>
              <p:nvPr/>
            </p:nvSpPr>
            <p:spPr bwMode="auto">
              <a:xfrm>
                <a:off x="4368800" y="2940050"/>
                <a:ext cx="320675" cy="168275"/>
              </a:xfrm>
              <a:custGeom>
                <a:avLst/>
                <a:gdLst>
                  <a:gd name="T0" fmla="*/ 0 w 202"/>
                  <a:gd name="T1" fmla="*/ 216733474 h 106"/>
                  <a:gd name="T2" fmla="*/ 0 w 202"/>
                  <a:gd name="T3" fmla="*/ 216733474 h 106"/>
                  <a:gd name="T4" fmla="*/ 30241878 w 202"/>
                  <a:gd name="T5" fmla="*/ 201612492 h 106"/>
                  <a:gd name="T6" fmla="*/ 110886891 w 202"/>
                  <a:gd name="T7" fmla="*/ 161290003 h 106"/>
                  <a:gd name="T8" fmla="*/ 156249690 w 202"/>
                  <a:gd name="T9" fmla="*/ 146169070 h 106"/>
                  <a:gd name="T10" fmla="*/ 211693160 w 202"/>
                  <a:gd name="T11" fmla="*/ 131048137 h 106"/>
                  <a:gd name="T12" fmla="*/ 262096270 w 202"/>
                  <a:gd name="T13" fmla="*/ 120967515 h 106"/>
                  <a:gd name="T14" fmla="*/ 307459069 w 202"/>
                  <a:gd name="T15" fmla="*/ 115927204 h 106"/>
                  <a:gd name="T16" fmla="*/ 307459069 w 202"/>
                  <a:gd name="T17" fmla="*/ 115927204 h 106"/>
                  <a:gd name="T18" fmla="*/ 383063733 w 202"/>
                  <a:gd name="T19" fmla="*/ 171370625 h 106"/>
                  <a:gd name="T20" fmla="*/ 448587875 w 202"/>
                  <a:gd name="T21" fmla="*/ 221773785 h 106"/>
                  <a:gd name="T22" fmla="*/ 509071607 w 202"/>
                  <a:gd name="T23" fmla="*/ 267136585 h 106"/>
                  <a:gd name="T24" fmla="*/ 509071607 w 202"/>
                  <a:gd name="T25" fmla="*/ 267136585 h 106"/>
                  <a:gd name="T26" fmla="*/ 498990985 w 202"/>
                  <a:gd name="T27" fmla="*/ 236894719 h 106"/>
                  <a:gd name="T28" fmla="*/ 488910363 w 202"/>
                  <a:gd name="T29" fmla="*/ 201612492 h 106"/>
                  <a:gd name="T30" fmla="*/ 468749119 w 202"/>
                  <a:gd name="T31" fmla="*/ 161290003 h 106"/>
                  <a:gd name="T32" fmla="*/ 443547564 w 202"/>
                  <a:gd name="T33" fmla="*/ 115927204 h 106"/>
                  <a:gd name="T34" fmla="*/ 413305599 w 202"/>
                  <a:gd name="T35" fmla="*/ 75604691 h 106"/>
                  <a:gd name="T36" fmla="*/ 378023422 w 202"/>
                  <a:gd name="T37" fmla="*/ 40322501 h 106"/>
                  <a:gd name="T38" fmla="*/ 357862179 w 202"/>
                  <a:gd name="T39" fmla="*/ 25201561 h 106"/>
                  <a:gd name="T40" fmla="*/ 332660624 w 202"/>
                  <a:gd name="T41" fmla="*/ 10080625 h 106"/>
                  <a:gd name="T42" fmla="*/ 332660624 w 202"/>
                  <a:gd name="T43" fmla="*/ 10080625 h 106"/>
                  <a:gd name="T44" fmla="*/ 307459069 w 202"/>
                  <a:gd name="T45" fmla="*/ 5040313 h 106"/>
                  <a:gd name="T46" fmla="*/ 282257514 w 202"/>
                  <a:gd name="T47" fmla="*/ 0 h 106"/>
                  <a:gd name="T48" fmla="*/ 257055959 w 202"/>
                  <a:gd name="T49" fmla="*/ 0 h 106"/>
                  <a:gd name="T50" fmla="*/ 231854404 w 202"/>
                  <a:gd name="T51" fmla="*/ 5040313 h 106"/>
                  <a:gd name="T52" fmla="*/ 181451245 w 202"/>
                  <a:gd name="T53" fmla="*/ 25201561 h 106"/>
                  <a:gd name="T54" fmla="*/ 131048135 w 202"/>
                  <a:gd name="T55" fmla="*/ 55443446 h 106"/>
                  <a:gd name="T56" fmla="*/ 85685311 w 202"/>
                  <a:gd name="T57" fmla="*/ 90725624 h 106"/>
                  <a:gd name="T58" fmla="*/ 50403122 w 202"/>
                  <a:gd name="T59" fmla="*/ 131048137 h 106"/>
                  <a:gd name="T60" fmla="*/ 20161250 w 202"/>
                  <a:gd name="T61" fmla="*/ 176410936 h 106"/>
                  <a:gd name="T62" fmla="*/ 0 w 202"/>
                  <a:gd name="T63" fmla="*/ 216733474 h 106"/>
                  <a:gd name="T64" fmla="*/ 0 w 202"/>
                  <a:gd name="T65" fmla="*/ 216733474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06"/>
                  <a:gd name="T101" fmla="*/ 202 w 20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06">
                    <a:moveTo>
                      <a:pt x="0" y="86"/>
                    </a:moveTo>
                    <a:lnTo>
                      <a:pt x="0" y="86"/>
                    </a:lnTo>
                    <a:lnTo>
                      <a:pt x="12" y="80"/>
                    </a:lnTo>
                    <a:lnTo>
                      <a:pt x="44" y="64"/>
                    </a:lnTo>
                    <a:lnTo>
                      <a:pt x="62" y="58"/>
                    </a:lnTo>
                    <a:lnTo>
                      <a:pt x="84" y="52"/>
                    </a:lnTo>
                    <a:lnTo>
                      <a:pt x="104" y="48"/>
                    </a:lnTo>
                    <a:lnTo>
                      <a:pt x="122" y="46"/>
                    </a:lnTo>
                    <a:lnTo>
                      <a:pt x="152" y="68"/>
                    </a:lnTo>
                    <a:lnTo>
                      <a:pt x="178" y="88"/>
                    </a:lnTo>
                    <a:lnTo>
                      <a:pt x="202" y="106"/>
                    </a:lnTo>
                    <a:lnTo>
                      <a:pt x="198" y="94"/>
                    </a:lnTo>
                    <a:lnTo>
                      <a:pt x="194" y="80"/>
                    </a:lnTo>
                    <a:lnTo>
                      <a:pt x="186" y="64"/>
                    </a:lnTo>
                    <a:lnTo>
                      <a:pt x="176" y="46"/>
                    </a:lnTo>
                    <a:lnTo>
                      <a:pt x="164" y="30"/>
                    </a:lnTo>
                    <a:lnTo>
                      <a:pt x="150" y="16"/>
                    </a:lnTo>
                    <a:lnTo>
                      <a:pt x="142" y="10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2" y="2"/>
                    </a:lnTo>
                    <a:lnTo>
                      <a:pt x="72" y="10"/>
                    </a:lnTo>
                    <a:lnTo>
                      <a:pt x="52" y="22"/>
                    </a:lnTo>
                    <a:lnTo>
                      <a:pt x="34" y="36"/>
                    </a:lnTo>
                    <a:lnTo>
                      <a:pt x="20" y="52"/>
                    </a:lnTo>
                    <a:lnTo>
                      <a:pt x="8" y="7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82"/>
              <p:cNvSpPr>
                <a:spLocks/>
              </p:cNvSpPr>
              <p:nvPr/>
            </p:nvSpPr>
            <p:spPr bwMode="auto">
              <a:xfrm>
                <a:off x="4359275" y="3000375"/>
                <a:ext cx="342900" cy="117475"/>
              </a:xfrm>
              <a:custGeom>
                <a:avLst/>
                <a:gdLst>
                  <a:gd name="T0" fmla="*/ 544353795 w 216"/>
                  <a:gd name="T1" fmla="*/ 186491535 h 74"/>
                  <a:gd name="T2" fmla="*/ 544353795 w 216"/>
                  <a:gd name="T3" fmla="*/ 186491535 h 74"/>
                  <a:gd name="T4" fmla="*/ 524192550 w 216"/>
                  <a:gd name="T5" fmla="*/ 161289983 h 74"/>
                  <a:gd name="T6" fmla="*/ 498990995 w 216"/>
                  <a:gd name="T7" fmla="*/ 131048121 h 74"/>
                  <a:gd name="T8" fmla="*/ 468749128 w 216"/>
                  <a:gd name="T9" fmla="*/ 95765923 h 74"/>
                  <a:gd name="T10" fmla="*/ 428426640 w 216"/>
                  <a:gd name="T11" fmla="*/ 60483750 h 74"/>
                  <a:gd name="T12" fmla="*/ 383063741 w 216"/>
                  <a:gd name="T13" fmla="*/ 30241875 h 74"/>
                  <a:gd name="T14" fmla="*/ 352821875 w 216"/>
                  <a:gd name="T15" fmla="*/ 20161248 h 74"/>
                  <a:gd name="T16" fmla="*/ 322580008 w 216"/>
                  <a:gd name="T17" fmla="*/ 10080624 h 74"/>
                  <a:gd name="T18" fmla="*/ 292338142 w 216"/>
                  <a:gd name="T19" fmla="*/ 5040312 h 74"/>
                  <a:gd name="T20" fmla="*/ 262096275 w 216"/>
                  <a:gd name="T21" fmla="*/ 0 h 74"/>
                  <a:gd name="T22" fmla="*/ 262096275 w 216"/>
                  <a:gd name="T23" fmla="*/ 0 h 74"/>
                  <a:gd name="T24" fmla="*/ 196572182 w 216"/>
                  <a:gd name="T25" fmla="*/ 10080624 h 74"/>
                  <a:gd name="T26" fmla="*/ 141128760 w 216"/>
                  <a:gd name="T27" fmla="*/ 20161248 h 74"/>
                  <a:gd name="T28" fmla="*/ 95765935 w 216"/>
                  <a:gd name="T29" fmla="*/ 40322496 h 74"/>
                  <a:gd name="T30" fmla="*/ 60483758 w 216"/>
                  <a:gd name="T31" fmla="*/ 60483750 h 74"/>
                  <a:gd name="T32" fmla="*/ 35282190 w 216"/>
                  <a:gd name="T33" fmla="*/ 85685302 h 74"/>
                  <a:gd name="T34" fmla="*/ 15120939 w 216"/>
                  <a:gd name="T35" fmla="*/ 100806233 h 74"/>
                  <a:gd name="T36" fmla="*/ 0 w 216"/>
                  <a:gd name="T37" fmla="*/ 120967500 h 74"/>
                  <a:gd name="T38" fmla="*/ 25201562 w 216"/>
                  <a:gd name="T39" fmla="*/ 136088431 h 74"/>
                  <a:gd name="T40" fmla="*/ 25201562 w 216"/>
                  <a:gd name="T41" fmla="*/ 136088431 h 74"/>
                  <a:gd name="T42" fmla="*/ 50403123 w 216"/>
                  <a:gd name="T43" fmla="*/ 120967500 h 74"/>
                  <a:gd name="T44" fmla="*/ 75604691 w 216"/>
                  <a:gd name="T45" fmla="*/ 100806233 h 74"/>
                  <a:gd name="T46" fmla="*/ 105846582 w 216"/>
                  <a:gd name="T47" fmla="*/ 80644992 h 74"/>
                  <a:gd name="T48" fmla="*/ 146169071 w 216"/>
                  <a:gd name="T49" fmla="*/ 60483750 h 74"/>
                  <a:gd name="T50" fmla="*/ 191531870 w 216"/>
                  <a:gd name="T51" fmla="*/ 45362806 h 74"/>
                  <a:gd name="T52" fmla="*/ 241935031 w 216"/>
                  <a:gd name="T53" fmla="*/ 40322496 h 74"/>
                  <a:gd name="T54" fmla="*/ 272176897 w 216"/>
                  <a:gd name="T55" fmla="*/ 40322496 h 74"/>
                  <a:gd name="T56" fmla="*/ 297378453 w 216"/>
                  <a:gd name="T57" fmla="*/ 45362806 h 74"/>
                  <a:gd name="T58" fmla="*/ 297378453 w 216"/>
                  <a:gd name="T59" fmla="*/ 45362806 h 74"/>
                  <a:gd name="T60" fmla="*/ 352821875 w 216"/>
                  <a:gd name="T61" fmla="*/ 60483750 h 74"/>
                  <a:gd name="T62" fmla="*/ 398184674 w 216"/>
                  <a:gd name="T63" fmla="*/ 80644992 h 74"/>
                  <a:gd name="T64" fmla="*/ 438507262 w 216"/>
                  <a:gd name="T65" fmla="*/ 105846568 h 74"/>
                  <a:gd name="T66" fmla="*/ 473789440 w 216"/>
                  <a:gd name="T67" fmla="*/ 131048121 h 74"/>
                  <a:gd name="T68" fmla="*/ 524192550 w 216"/>
                  <a:gd name="T69" fmla="*/ 171370604 h 74"/>
                  <a:gd name="T70" fmla="*/ 544353795 w 216"/>
                  <a:gd name="T71" fmla="*/ 186491535 h 74"/>
                  <a:gd name="T72" fmla="*/ 544353795 w 216"/>
                  <a:gd name="T73" fmla="*/ 186491535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16"/>
                  <a:gd name="T112" fmla="*/ 0 h 74"/>
                  <a:gd name="T113" fmla="*/ 216 w 216"/>
                  <a:gd name="T114" fmla="*/ 74 h 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16" h="74">
                    <a:moveTo>
                      <a:pt x="216" y="74"/>
                    </a:moveTo>
                    <a:lnTo>
                      <a:pt x="216" y="74"/>
                    </a:lnTo>
                    <a:lnTo>
                      <a:pt x="208" y="64"/>
                    </a:lnTo>
                    <a:lnTo>
                      <a:pt x="198" y="52"/>
                    </a:lnTo>
                    <a:lnTo>
                      <a:pt x="186" y="38"/>
                    </a:lnTo>
                    <a:lnTo>
                      <a:pt x="170" y="24"/>
                    </a:lnTo>
                    <a:lnTo>
                      <a:pt x="152" y="12"/>
                    </a:lnTo>
                    <a:lnTo>
                      <a:pt x="140" y="8"/>
                    </a:lnTo>
                    <a:lnTo>
                      <a:pt x="128" y="4"/>
                    </a:lnTo>
                    <a:lnTo>
                      <a:pt x="116" y="2"/>
                    </a:lnTo>
                    <a:lnTo>
                      <a:pt x="104" y="0"/>
                    </a:lnTo>
                    <a:lnTo>
                      <a:pt x="78" y="4"/>
                    </a:lnTo>
                    <a:lnTo>
                      <a:pt x="56" y="8"/>
                    </a:lnTo>
                    <a:lnTo>
                      <a:pt x="38" y="16"/>
                    </a:lnTo>
                    <a:lnTo>
                      <a:pt x="24" y="24"/>
                    </a:lnTo>
                    <a:lnTo>
                      <a:pt x="14" y="34"/>
                    </a:lnTo>
                    <a:lnTo>
                      <a:pt x="6" y="40"/>
                    </a:lnTo>
                    <a:lnTo>
                      <a:pt x="0" y="48"/>
                    </a:lnTo>
                    <a:lnTo>
                      <a:pt x="10" y="54"/>
                    </a:lnTo>
                    <a:lnTo>
                      <a:pt x="20" y="48"/>
                    </a:lnTo>
                    <a:lnTo>
                      <a:pt x="30" y="40"/>
                    </a:lnTo>
                    <a:lnTo>
                      <a:pt x="42" y="32"/>
                    </a:lnTo>
                    <a:lnTo>
                      <a:pt x="58" y="24"/>
                    </a:lnTo>
                    <a:lnTo>
                      <a:pt x="76" y="18"/>
                    </a:lnTo>
                    <a:lnTo>
                      <a:pt x="96" y="16"/>
                    </a:lnTo>
                    <a:lnTo>
                      <a:pt x="108" y="16"/>
                    </a:lnTo>
                    <a:lnTo>
                      <a:pt x="118" y="18"/>
                    </a:lnTo>
                    <a:lnTo>
                      <a:pt x="140" y="24"/>
                    </a:lnTo>
                    <a:lnTo>
                      <a:pt x="158" y="32"/>
                    </a:lnTo>
                    <a:lnTo>
                      <a:pt x="174" y="42"/>
                    </a:lnTo>
                    <a:lnTo>
                      <a:pt x="188" y="52"/>
                    </a:lnTo>
                    <a:lnTo>
                      <a:pt x="208" y="68"/>
                    </a:lnTo>
                    <a:lnTo>
                      <a:pt x="216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83"/>
              <p:cNvSpPr>
                <a:spLocks/>
              </p:cNvSpPr>
              <p:nvPr/>
            </p:nvSpPr>
            <p:spPr bwMode="auto">
              <a:xfrm>
                <a:off x="4943475" y="3013075"/>
                <a:ext cx="320675" cy="117475"/>
              </a:xfrm>
              <a:custGeom>
                <a:avLst/>
                <a:gdLst>
                  <a:gd name="T0" fmla="*/ 0 w 202"/>
                  <a:gd name="T1" fmla="*/ 151209362 h 74"/>
                  <a:gd name="T2" fmla="*/ 0 w 202"/>
                  <a:gd name="T3" fmla="*/ 151209362 h 74"/>
                  <a:gd name="T4" fmla="*/ 60483757 w 202"/>
                  <a:gd name="T5" fmla="*/ 95765923 h 74"/>
                  <a:gd name="T6" fmla="*/ 126007824 w 202"/>
                  <a:gd name="T7" fmla="*/ 45362806 h 74"/>
                  <a:gd name="T8" fmla="*/ 161290001 w 202"/>
                  <a:gd name="T9" fmla="*/ 25201558 h 74"/>
                  <a:gd name="T10" fmla="*/ 201612489 w 202"/>
                  <a:gd name="T11" fmla="*/ 0 h 74"/>
                  <a:gd name="T12" fmla="*/ 201612489 w 202"/>
                  <a:gd name="T13" fmla="*/ 0 h 74"/>
                  <a:gd name="T14" fmla="*/ 231854404 w 202"/>
                  <a:gd name="T15" fmla="*/ 5040312 h 74"/>
                  <a:gd name="T16" fmla="*/ 307459069 w 202"/>
                  <a:gd name="T17" fmla="*/ 20161248 h 74"/>
                  <a:gd name="T18" fmla="*/ 352821868 w 202"/>
                  <a:gd name="T19" fmla="*/ 30241875 h 74"/>
                  <a:gd name="T20" fmla="*/ 408265288 w 202"/>
                  <a:gd name="T21" fmla="*/ 45362806 h 74"/>
                  <a:gd name="T22" fmla="*/ 458668497 w 202"/>
                  <a:gd name="T23" fmla="*/ 70564371 h 74"/>
                  <a:gd name="T24" fmla="*/ 509071607 w 202"/>
                  <a:gd name="T25" fmla="*/ 100806233 h 74"/>
                  <a:gd name="T26" fmla="*/ 509071607 w 202"/>
                  <a:gd name="T27" fmla="*/ 100806233 h 74"/>
                  <a:gd name="T28" fmla="*/ 468749119 w 202"/>
                  <a:gd name="T29" fmla="*/ 120967500 h 74"/>
                  <a:gd name="T30" fmla="*/ 418346010 w 202"/>
                  <a:gd name="T31" fmla="*/ 146169052 h 74"/>
                  <a:gd name="T32" fmla="*/ 357862179 w 202"/>
                  <a:gd name="T33" fmla="*/ 166330294 h 74"/>
                  <a:gd name="T34" fmla="*/ 282257514 w 202"/>
                  <a:gd name="T35" fmla="*/ 181451225 h 74"/>
                  <a:gd name="T36" fmla="*/ 236894715 w 202"/>
                  <a:gd name="T37" fmla="*/ 186491535 h 74"/>
                  <a:gd name="T38" fmla="*/ 196572178 w 202"/>
                  <a:gd name="T39" fmla="*/ 186491535 h 74"/>
                  <a:gd name="T40" fmla="*/ 151209379 w 202"/>
                  <a:gd name="T41" fmla="*/ 186491535 h 74"/>
                  <a:gd name="T42" fmla="*/ 100806244 w 202"/>
                  <a:gd name="T43" fmla="*/ 181451225 h 74"/>
                  <a:gd name="T44" fmla="*/ 50403122 w 202"/>
                  <a:gd name="T45" fmla="*/ 171370604 h 74"/>
                  <a:gd name="T46" fmla="*/ 0 w 202"/>
                  <a:gd name="T47" fmla="*/ 151209362 h 74"/>
                  <a:gd name="T48" fmla="*/ 0 w 202"/>
                  <a:gd name="T49" fmla="*/ 151209362 h 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2"/>
                  <a:gd name="T76" fmla="*/ 0 h 74"/>
                  <a:gd name="T77" fmla="*/ 202 w 202"/>
                  <a:gd name="T78" fmla="*/ 74 h 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2" h="74">
                    <a:moveTo>
                      <a:pt x="0" y="60"/>
                    </a:moveTo>
                    <a:lnTo>
                      <a:pt x="0" y="60"/>
                    </a:lnTo>
                    <a:lnTo>
                      <a:pt x="24" y="38"/>
                    </a:lnTo>
                    <a:lnTo>
                      <a:pt x="50" y="18"/>
                    </a:lnTo>
                    <a:lnTo>
                      <a:pt x="64" y="10"/>
                    </a:lnTo>
                    <a:lnTo>
                      <a:pt x="80" y="0"/>
                    </a:lnTo>
                    <a:lnTo>
                      <a:pt x="92" y="2"/>
                    </a:lnTo>
                    <a:lnTo>
                      <a:pt x="122" y="8"/>
                    </a:lnTo>
                    <a:lnTo>
                      <a:pt x="140" y="12"/>
                    </a:lnTo>
                    <a:lnTo>
                      <a:pt x="162" y="18"/>
                    </a:lnTo>
                    <a:lnTo>
                      <a:pt x="182" y="28"/>
                    </a:lnTo>
                    <a:lnTo>
                      <a:pt x="202" y="40"/>
                    </a:lnTo>
                    <a:lnTo>
                      <a:pt x="186" y="48"/>
                    </a:lnTo>
                    <a:lnTo>
                      <a:pt x="166" y="58"/>
                    </a:lnTo>
                    <a:lnTo>
                      <a:pt x="142" y="66"/>
                    </a:lnTo>
                    <a:lnTo>
                      <a:pt x="112" y="72"/>
                    </a:lnTo>
                    <a:lnTo>
                      <a:pt x="94" y="74"/>
                    </a:lnTo>
                    <a:lnTo>
                      <a:pt x="78" y="74"/>
                    </a:lnTo>
                    <a:lnTo>
                      <a:pt x="60" y="74"/>
                    </a:lnTo>
                    <a:lnTo>
                      <a:pt x="40" y="72"/>
                    </a:lnTo>
                    <a:lnTo>
                      <a:pt x="20" y="6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FD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84"/>
              <p:cNvSpPr>
                <a:spLocks/>
              </p:cNvSpPr>
              <p:nvPr/>
            </p:nvSpPr>
            <p:spPr bwMode="auto">
              <a:xfrm>
                <a:off x="5013325" y="3013075"/>
                <a:ext cx="161925" cy="114300"/>
              </a:xfrm>
              <a:custGeom>
                <a:avLst/>
                <a:gdLst>
                  <a:gd name="T0" fmla="*/ 126007824 w 102"/>
                  <a:gd name="T1" fmla="*/ 0 h 72"/>
                  <a:gd name="T2" fmla="*/ 126007824 w 102"/>
                  <a:gd name="T3" fmla="*/ 0 h 72"/>
                  <a:gd name="T4" fmla="*/ 186491556 w 102"/>
                  <a:gd name="T5" fmla="*/ 0 h 72"/>
                  <a:gd name="T6" fmla="*/ 216733472 w 102"/>
                  <a:gd name="T7" fmla="*/ 5040312 h 72"/>
                  <a:gd name="T8" fmla="*/ 246975338 w 102"/>
                  <a:gd name="T9" fmla="*/ 5040312 h 72"/>
                  <a:gd name="T10" fmla="*/ 246975338 w 102"/>
                  <a:gd name="T11" fmla="*/ 5040312 h 72"/>
                  <a:gd name="T12" fmla="*/ 252015649 w 102"/>
                  <a:gd name="T13" fmla="*/ 25201558 h 72"/>
                  <a:gd name="T14" fmla="*/ 257055960 w 102"/>
                  <a:gd name="T15" fmla="*/ 50403116 h 72"/>
                  <a:gd name="T16" fmla="*/ 257055960 w 102"/>
                  <a:gd name="T17" fmla="*/ 80644991 h 72"/>
                  <a:gd name="T18" fmla="*/ 246975338 w 102"/>
                  <a:gd name="T19" fmla="*/ 105846567 h 72"/>
                  <a:gd name="T20" fmla="*/ 246975338 w 102"/>
                  <a:gd name="T21" fmla="*/ 105846567 h 72"/>
                  <a:gd name="T22" fmla="*/ 236894716 w 102"/>
                  <a:gd name="T23" fmla="*/ 126007809 h 72"/>
                  <a:gd name="T24" fmla="*/ 221773783 w 102"/>
                  <a:gd name="T25" fmla="*/ 146169050 h 72"/>
                  <a:gd name="T26" fmla="*/ 201612489 w 102"/>
                  <a:gd name="T27" fmla="*/ 161289981 h 72"/>
                  <a:gd name="T28" fmla="*/ 176410934 w 102"/>
                  <a:gd name="T29" fmla="*/ 171370602 h 72"/>
                  <a:gd name="T30" fmla="*/ 156249690 w 102"/>
                  <a:gd name="T31" fmla="*/ 181451223 h 72"/>
                  <a:gd name="T32" fmla="*/ 131048135 w 102"/>
                  <a:gd name="T33" fmla="*/ 181451223 h 72"/>
                  <a:gd name="T34" fmla="*/ 105846580 w 102"/>
                  <a:gd name="T35" fmla="*/ 181451223 h 72"/>
                  <a:gd name="T36" fmla="*/ 80645001 w 102"/>
                  <a:gd name="T37" fmla="*/ 171370602 h 72"/>
                  <a:gd name="T38" fmla="*/ 80645001 w 102"/>
                  <a:gd name="T39" fmla="*/ 171370602 h 72"/>
                  <a:gd name="T40" fmla="*/ 55443446 w 102"/>
                  <a:gd name="T41" fmla="*/ 161289981 h 72"/>
                  <a:gd name="T42" fmla="*/ 40322500 w 102"/>
                  <a:gd name="T43" fmla="*/ 146169050 h 72"/>
                  <a:gd name="T44" fmla="*/ 25201561 w 102"/>
                  <a:gd name="T45" fmla="*/ 131048119 h 72"/>
                  <a:gd name="T46" fmla="*/ 15120939 w 102"/>
                  <a:gd name="T47" fmla="*/ 110886878 h 72"/>
                  <a:gd name="T48" fmla="*/ 5040313 w 102"/>
                  <a:gd name="T49" fmla="*/ 90725611 h 72"/>
                  <a:gd name="T50" fmla="*/ 0 w 102"/>
                  <a:gd name="T51" fmla="*/ 70564370 h 72"/>
                  <a:gd name="T52" fmla="*/ 0 w 102"/>
                  <a:gd name="T53" fmla="*/ 50403116 h 72"/>
                  <a:gd name="T54" fmla="*/ 5040313 w 102"/>
                  <a:gd name="T55" fmla="*/ 30241875 h 72"/>
                  <a:gd name="T56" fmla="*/ 5040313 w 102"/>
                  <a:gd name="T57" fmla="*/ 30241875 h 72"/>
                  <a:gd name="T58" fmla="*/ 65524068 w 102"/>
                  <a:gd name="T59" fmla="*/ 10080624 h 72"/>
                  <a:gd name="T60" fmla="*/ 95765934 w 102"/>
                  <a:gd name="T61" fmla="*/ 0 h 72"/>
                  <a:gd name="T62" fmla="*/ 126007824 w 102"/>
                  <a:gd name="T63" fmla="*/ 0 h 72"/>
                  <a:gd name="T64" fmla="*/ 126007824 w 102"/>
                  <a:gd name="T65" fmla="*/ 0 h 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72"/>
                  <a:gd name="T101" fmla="*/ 102 w 102"/>
                  <a:gd name="T102" fmla="*/ 72 h 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72">
                    <a:moveTo>
                      <a:pt x="50" y="0"/>
                    </a:moveTo>
                    <a:lnTo>
                      <a:pt x="50" y="0"/>
                    </a:lnTo>
                    <a:lnTo>
                      <a:pt x="74" y="0"/>
                    </a:lnTo>
                    <a:lnTo>
                      <a:pt x="86" y="2"/>
                    </a:lnTo>
                    <a:lnTo>
                      <a:pt x="98" y="2"/>
                    </a:lnTo>
                    <a:lnTo>
                      <a:pt x="100" y="10"/>
                    </a:lnTo>
                    <a:lnTo>
                      <a:pt x="102" y="20"/>
                    </a:lnTo>
                    <a:lnTo>
                      <a:pt x="102" y="32"/>
                    </a:lnTo>
                    <a:lnTo>
                      <a:pt x="98" y="42"/>
                    </a:lnTo>
                    <a:lnTo>
                      <a:pt x="94" y="50"/>
                    </a:lnTo>
                    <a:lnTo>
                      <a:pt x="88" y="58"/>
                    </a:lnTo>
                    <a:lnTo>
                      <a:pt x="80" y="64"/>
                    </a:lnTo>
                    <a:lnTo>
                      <a:pt x="70" y="68"/>
                    </a:lnTo>
                    <a:lnTo>
                      <a:pt x="62" y="72"/>
                    </a:lnTo>
                    <a:lnTo>
                      <a:pt x="52" y="72"/>
                    </a:lnTo>
                    <a:lnTo>
                      <a:pt x="42" y="72"/>
                    </a:lnTo>
                    <a:lnTo>
                      <a:pt x="32" y="68"/>
                    </a:lnTo>
                    <a:lnTo>
                      <a:pt x="22" y="64"/>
                    </a:lnTo>
                    <a:lnTo>
                      <a:pt x="16" y="58"/>
                    </a:lnTo>
                    <a:lnTo>
                      <a:pt x="10" y="52"/>
                    </a:lnTo>
                    <a:lnTo>
                      <a:pt x="6" y="44"/>
                    </a:lnTo>
                    <a:lnTo>
                      <a:pt x="2" y="36"/>
                    </a:lnTo>
                    <a:lnTo>
                      <a:pt x="0" y="28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84E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85"/>
              <p:cNvSpPr>
                <a:spLocks/>
              </p:cNvSpPr>
              <p:nvPr/>
            </p:nvSpPr>
            <p:spPr bwMode="auto">
              <a:xfrm>
                <a:off x="5048250" y="3009900"/>
                <a:ext cx="92075" cy="88900"/>
              </a:xfrm>
              <a:custGeom>
                <a:avLst/>
                <a:gdLst>
                  <a:gd name="T0" fmla="*/ 5040313 w 58"/>
                  <a:gd name="T1" fmla="*/ 45362813 h 56"/>
                  <a:gd name="T2" fmla="*/ 5040313 w 58"/>
                  <a:gd name="T3" fmla="*/ 45362813 h 56"/>
                  <a:gd name="T4" fmla="*/ 0 w 58"/>
                  <a:gd name="T5" fmla="*/ 55443447 h 56"/>
                  <a:gd name="T6" fmla="*/ 0 w 58"/>
                  <a:gd name="T7" fmla="*/ 70564381 h 56"/>
                  <a:gd name="T8" fmla="*/ 5040313 w 58"/>
                  <a:gd name="T9" fmla="*/ 95765936 h 56"/>
                  <a:gd name="T10" fmla="*/ 20161251 w 58"/>
                  <a:gd name="T11" fmla="*/ 120967517 h 56"/>
                  <a:gd name="T12" fmla="*/ 45362813 w 58"/>
                  <a:gd name="T13" fmla="*/ 136088450 h 56"/>
                  <a:gd name="T14" fmla="*/ 45362813 w 58"/>
                  <a:gd name="T15" fmla="*/ 136088450 h 56"/>
                  <a:gd name="T16" fmla="*/ 75604692 w 58"/>
                  <a:gd name="T17" fmla="*/ 141128761 h 56"/>
                  <a:gd name="T18" fmla="*/ 100806248 w 58"/>
                  <a:gd name="T19" fmla="*/ 136088450 h 56"/>
                  <a:gd name="T20" fmla="*/ 126007829 w 58"/>
                  <a:gd name="T21" fmla="*/ 120967517 h 56"/>
                  <a:gd name="T22" fmla="*/ 141128762 w 58"/>
                  <a:gd name="T23" fmla="*/ 95765936 h 56"/>
                  <a:gd name="T24" fmla="*/ 141128762 w 58"/>
                  <a:gd name="T25" fmla="*/ 95765936 h 56"/>
                  <a:gd name="T26" fmla="*/ 146169074 w 58"/>
                  <a:gd name="T27" fmla="*/ 85685314 h 56"/>
                  <a:gd name="T28" fmla="*/ 146169074 w 58"/>
                  <a:gd name="T29" fmla="*/ 70564381 h 56"/>
                  <a:gd name="T30" fmla="*/ 141128762 w 58"/>
                  <a:gd name="T31" fmla="*/ 45362813 h 56"/>
                  <a:gd name="T32" fmla="*/ 126007829 w 58"/>
                  <a:gd name="T33" fmla="*/ 20161251 h 56"/>
                  <a:gd name="T34" fmla="*/ 100806248 w 58"/>
                  <a:gd name="T35" fmla="*/ 5040313 h 56"/>
                  <a:gd name="T36" fmla="*/ 100806248 w 58"/>
                  <a:gd name="T37" fmla="*/ 5040313 h 56"/>
                  <a:gd name="T38" fmla="*/ 75604692 w 58"/>
                  <a:gd name="T39" fmla="*/ 0 h 56"/>
                  <a:gd name="T40" fmla="*/ 45362813 w 58"/>
                  <a:gd name="T41" fmla="*/ 5040313 h 56"/>
                  <a:gd name="T42" fmla="*/ 20161251 w 58"/>
                  <a:gd name="T43" fmla="*/ 20161251 h 56"/>
                  <a:gd name="T44" fmla="*/ 5040313 w 58"/>
                  <a:gd name="T45" fmla="*/ 45362813 h 56"/>
                  <a:gd name="T46" fmla="*/ 5040313 w 58"/>
                  <a:gd name="T47" fmla="*/ 45362813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56"/>
                  <a:gd name="T74" fmla="*/ 58 w 58"/>
                  <a:gd name="T75" fmla="*/ 56 h 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56">
                    <a:moveTo>
                      <a:pt x="2" y="18"/>
                    </a:moveTo>
                    <a:lnTo>
                      <a:pt x="2" y="18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" y="38"/>
                    </a:lnTo>
                    <a:lnTo>
                      <a:pt x="8" y="48"/>
                    </a:lnTo>
                    <a:lnTo>
                      <a:pt x="18" y="54"/>
                    </a:lnTo>
                    <a:lnTo>
                      <a:pt x="30" y="56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56" y="38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6" y="18"/>
                    </a:lnTo>
                    <a:lnTo>
                      <a:pt x="50" y="8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18" y="2"/>
                    </a:lnTo>
                    <a:lnTo>
                      <a:pt x="8" y="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86"/>
              <p:cNvSpPr>
                <a:spLocks/>
              </p:cNvSpPr>
              <p:nvPr/>
            </p:nvSpPr>
            <p:spPr bwMode="auto">
              <a:xfrm>
                <a:off x="5083175" y="3041650"/>
                <a:ext cx="22225" cy="22225"/>
              </a:xfrm>
              <a:custGeom>
                <a:avLst/>
                <a:gdLst>
                  <a:gd name="T0" fmla="*/ 0 w 14"/>
                  <a:gd name="T1" fmla="*/ 10080625 h 14"/>
                  <a:gd name="T2" fmla="*/ 0 w 14"/>
                  <a:gd name="T3" fmla="*/ 10080625 h 14"/>
                  <a:gd name="T4" fmla="*/ 0 w 14"/>
                  <a:gd name="T5" fmla="*/ 25201562 h 14"/>
                  <a:gd name="T6" fmla="*/ 10080625 w 14"/>
                  <a:gd name="T7" fmla="*/ 35282190 h 14"/>
                  <a:gd name="T8" fmla="*/ 10080625 w 14"/>
                  <a:gd name="T9" fmla="*/ 35282190 h 14"/>
                  <a:gd name="T10" fmla="*/ 20161251 w 14"/>
                  <a:gd name="T11" fmla="*/ 35282190 h 14"/>
                  <a:gd name="T12" fmla="*/ 35282190 w 14"/>
                  <a:gd name="T13" fmla="*/ 25201562 h 14"/>
                  <a:gd name="T14" fmla="*/ 35282190 w 14"/>
                  <a:gd name="T15" fmla="*/ 25201562 h 14"/>
                  <a:gd name="T16" fmla="*/ 35282190 w 14"/>
                  <a:gd name="T17" fmla="*/ 20161251 h 14"/>
                  <a:gd name="T18" fmla="*/ 35282190 w 14"/>
                  <a:gd name="T19" fmla="*/ 10080625 h 14"/>
                  <a:gd name="T20" fmla="*/ 20161251 w 14"/>
                  <a:gd name="T21" fmla="*/ 0 h 14"/>
                  <a:gd name="T22" fmla="*/ 20161251 w 14"/>
                  <a:gd name="T23" fmla="*/ 0 h 14"/>
                  <a:gd name="T24" fmla="*/ 10080625 w 14"/>
                  <a:gd name="T25" fmla="*/ 0 h 14"/>
                  <a:gd name="T26" fmla="*/ 0 w 14"/>
                  <a:gd name="T27" fmla="*/ 10080625 h 14"/>
                  <a:gd name="T28" fmla="*/ 0 w 14"/>
                  <a:gd name="T29" fmla="*/ 10080625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4"/>
                  <a:gd name="T47" fmla="*/ 14 w 14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4">
                    <a:moveTo>
                      <a:pt x="0" y="4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87"/>
              <p:cNvSpPr>
                <a:spLocks/>
              </p:cNvSpPr>
              <p:nvPr/>
            </p:nvSpPr>
            <p:spPr bwMode="auto">
              <a:xfrm>
                <a:off x="4943475" y="2940050"/>
                <a:ext cx="320675" cy="168275"/>
              </a:xfrm>
              <a:custGeom>
                <a:avLst/>
                <a:gdLst>
                  <a:gd name="T0" fmla="*/ 509071607 w 202"/>
                  <a:gd name="T1" fmla="*/ 216733474 h 106"/>
                  <a:gd name="T2" fmla="*/ 509071607 w 202"/>
                  <a:gd name="T3" fmla="*/ 216733474 h 106"/>
                  <a:gd name="T4" fmla="*/ 478829741 w 202"/>
                  <a:gd name="T5" fmla="*/ 201612492 h 106"/>
                  <a:gd name="T6" fmla="*/ 398184666 w 202"/>
                  <a:gd name="T7" fmla="*/ 161290003 h 106"/>
                  <a:gd name="T8" fmla="*/ 352821868 w 202"/>
                  <a:gd name="T9" fmla="*/ 146169070 h 106"/>
                  <a:gd name="T10" fmla="*/ 297378447 w 202"/>
                  <a:gd name="T11" fmla="*/ 131048137 h 106"/>
                  <a:gd name="T12" fmla="*/ 246975337 w 202"/>
                  <a:gd name="T13" fmla="*/ 120967515 h 106"/>
                  <a:gd name="T14" fmla="*/ 201612489 w 202"/>
                  <a:gd name="T15" fmla="*/ 115927204 h 106"/>
                  <a:gd name="T16" fmla="*/ 201612489 w 202"/>
                  <a:gd name="T17" fmla="*/ 115927204 h 106"/>
                  <a:gd name="T18" fmla="*/ 126007824 w 202"/>
                  <a:gd name="T19" fmla="*/ 171370625 h 106"/>
                  <a:gd name="T20" fmla="*/ 60483757 w 202"/>
                  <a:gd name="T21" fmla="*/ 221773785 h 106"/>
                  <a:gd name="T22" fmla="*/ 0 w 202"/>
                  <a:gd name="T23" fmla="*/ 267136585 h 106"/>
                  <a:gd name="T24" fmla="*/ 0 w 202"/>
                  <a:gd name="T25" fmla="*/ 267136585 h 106"/>
                  <a:gd name="T26" fmla="*/ 10080625 w 202"/>
                  <a:gd name="T27" fmla="*/ 236894719 h 106"/>
                  <a:gd name="T28" fmla="*/ 20161250 w 202"/>
                  <a:gd name="T29" fmla="*/ 201612492 h 106"/>
                  <a:gd name="T30" fmla="*/ 40322500 w 202"/>
                  <a:gd name="T31" fmla="*/ 161290003 h 106"/>
                  <a:gd name="T32" fmla="*/ 65524068 w 202"/>
                  <a:gd name="T33" fmla="*/ 115927204 h 106"/>
                  <a:gd name="T34" fmla="*/ 95765933 w 202"/>
                  <a:gd name="T35" fmla="*/ 75604691 h 106"/>
                  <a:gd name="T36" fmla="*/ 131048135 w 202"/>
                  <a:gd name="T37" fmla="*/ 40322501 h 106"/>
                  <a:gd name="T38" fmla="*/ 151209379 w 202"/>
                  <a:gd name="T39" fmla="*/ 25201561 h 106"/>
                  <a:gd name="T40" fmla="*/ 176410934 w 202"/>
                  <a:gd name="T41" fmla="*/ 10080625 h 106"/>
                  <a:gd name="T42" fmla="*/ 176410934 w 202"/>
                  <a:gd name="T43" fmla="*/ 10080625 h 106"/>
                  <a:gd name="T44" fmla="*/ 201612489 w 202"/>
                  <a:gd name="T45" fmla="*/ 5040313 h 106"/>
                  <a:gd name="T46" fmla="*/ 226814093 w 202"/>
                  <a:gd name="T47" fmla="*/ 0 h 106"/>
                  <a:gd name="T48" fmla="*/ 252015648 w 202"/>
                  <a:gd name="T49" fmla="*/ 0 h 106"/>
                  <a:gd name="T50" fmla="*/ 277217203 w 202"/>
                  <a:gd name="T51" fmla="*/ 5040313 h 106"/>
                  <a:gd name="T52" fmla="*/ 327620313 w 202"/>
                  <a:gd name="T53" fmla="*/ 25201561 h 106"/>
                  <a:gd name="T54" fmla="*/ 378023422 w 202"/>
                  <a:gd name="T55" fmla="*/ 55443446 h 106"/>
                  <a:gd name="T56" fmla="*/ 423386321 w 202"/>
                  <a:gd name="T57" fmla="*/ 90725624 h 106"/>
                  <a:gd name="T58" fmla="*/ 458668497 w 202"/>
                  <a:gd name="T59" fmla="*/ 131048137 h 106"/>
                  <a:gd name="T60" fmla="*/ 488910363 w 202"/>
                  <a:gd name="T61" fmla="*/ 176410936 h 106"/>
                  <a:gd name="T62" fmla="*/ 509071607 w 202"/>
                  <a:gd name="T63" fmla="*/ 216733474 h 106"/>
                  <a:gd name="T64" fmla="*/ 509071607 w 202"/>
                  <a:gd name="T65" fmla="*/ 216733474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06"/>
                  <a:gd name="T101" fmla="*/ 202 w 20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06">
                    <a:moveTo>
                      <a:pt x="202" y="86"/>
                    </a:moveTo>
                    <a:lnTo>
                      <a:pt x="202" y="86"/>
                    </a:lnTo>
                    <a:lnTo>
                      <a:pt x="190" y="80"/>
                    </a:lnTo>
                    <a:lnTo>
                      <a:pt x="158" y="64"/>
                    </a:lnTo>
                    <a:lnTo>
                      <a:pt x="140" y="58"/>
                    </a:lnTo>
                    <a:lnTo>
                      <a:pt x="118" y="52"/>
                    </a:lnTo>
                    <a:lnTo>
                      <a:pt x="98" y="48"/>
                    </a:lnTo>
                    <a:lnTo>
                      <a:pt x="80" y="46"/>
                    </a:lnTo>
                    <a:lnTo>
                      <a:pt x="50" y="68"/>
                    </a:lnTo>
                    <a:lnTo>
                      <a:pt x="24" y="88"/>
                    </a:lnTo>
                    <a:lnTo>
                      <a:pt x="0" y="106"/>
                    </a:lnTo>
                    <a:lnTo>
                      <a:pt x="4" y="94"/>
                    </a:lnTo>
                    <a:lnTo>
                      <a:pt x="8" y="80"/>
                    </a:lnTo>
                    <a:lnTo>
                      <a:pt x="16" y="64"/>
                    </a:lnTo>
                    <a:lnTo>
                      <a:pt x="26" y="46"/>
                    </a:lnTo>
                    <a:lnTo>
                      <a:pt x="38" y="30"/>
                    </a:lnTo>
                    <a:lnTo>
                      <a:pt x="52" y="16"/>
                    </a:lnTo>
                    <a:lnTo>
                      <a:pt x="60" y="10"/>
                    </a:lnTo>
                    <a:lnTo>
                      <a:pt x="70" y="4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10" y="2"/>
                    </a:lnTo>
                    <a:lnTo>
                      <a:pt x="130" y="10"/>
                    </a:lnTo>
                    <a:lnTo>
                      <a:pt x="150" y="22"/>
                    </a:lnTo>
                    <a:lnTo>
                      <a:pt x="168" y="36"/>
                    </a:lnTo>
                    <a:lnTo>
                      <a:pt x="182" y="52"/>
                    </a:lnTo>
                    <a:lnTo>
                      <a:pt x="194" y="70"/>
                    </a:lnTo>
                    <a:lnTo>
                      <a:pt x="202" y="86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88"/>
              <p:cNvSpPr>
                <a:spLocks/>
              </p:cNvSpPr>
              <p:nvPr/>
            </p:nvSpPr>
            <p:spPr bwMode="auto">
              <a:xfrm>
                <a:off x="4930775" y="3000375"/>
                <a:ext cx="349250" cy="117475"/>
              </a:xfrm>
              <a:custGeom>
                <a:avLst/>
                <a:gdLst>
                  <a:gd name="T0" fmla="*/ 0 w 220"/>
                  <a:gd name="T1" fmla="*/ 186491535 h 74"/>
                  <a:gd name="T2" fmla="*/ 0 w 220"/>
                  <a:gd name="T3" fmla="*/ 186491535 h 74"/>
                  <a:gd name="T4" fmla="*/ 20161251 w 220"/>
                  <a:gd name="T5" fmla="*/ 156249673 h 74"/>
                  <a:gd name="T6" fmla="*/ 40322501 w 220"/>
                  <a:gd name="T7" fmla="*/ 126007810 h 74"/>
                  <a:gd name="T8" fmla="*/ 70564380 w 220"/>
                  <a:gd name="T9" fmla="*/ 90725612 h 74"/>
                  <a:gd name="T10" fmla="*/ 105846583 w 220"/>
                  <a:gd name="T11" fmla="*/ 60483750 h 74"/>
                  <a:gd name="T12" fmla="*/ 151209383 w 220"/>
                  <a:gd name="T13" fmla="*/ 30241875 h 74"/>
                  <a:gd name="T14" fmla="*/ 181451249 w 220"/>
                  <a:gd name="T15" fmla="*/ 15120937 h 74"/>
                  <a:gd name="T16" fmla="*/ 206652805 w 220"/>
                  <a:gd name="T17" fmla="*/ 5040312 h 74"/>
                  <a:gd name="T18" fmla="*/ 241935032 w 220"/>
                  <a:gd name="T19" fmla="*/ 0 h 74"/>
                  <a:gd name="T20" fmla="*/ 272176899 w 220"/>
                  <a:gd name="T21" fmla="*/ 0 h 74"/>
                  <a:gd name="T22" fmla="*/ 272176899 w 220"/>
                  <a:gd name="T23" fmla="*/ 0 h 74"/>
                  <a:gd name="T24" fmla="*/ 337700943 w 220"/>
                  <a:gd name="T25" fmla="*/ 5040312 h 74"/>
                  <a:gd name="T26" fmla="*/ 393144365 w 220"/>
                  <a:gd name="T27" fmla="*/ 20161248 h 74"/>
                  <a:gd name="T28" fmla="*/ 443547575 w 220"/>
                  <a:gd name="T29" fmla="*/ 40322496 h 74"/>
                  <a:gd name="T30" fmla="*/ 483870064 w 220"/>
                  <a:gd name="T31" fmla="*/ 60483750 h 74"/>
                  <a:gd name="T32" fmla="*/ 514111931 w 220"/>
                  <a:gd name="T33" fmla="*/ 80644992 h 74"/>
                  <a:gd name="T34" fmla="*/ 534273175 w 220"/>
                  <a:gd name="T35" fmla="*/ 100806233 h 74"/>
                  <a:gd name="T36" fmla="*/ 554434420 w 220"/>
                  <a:gd name="T37" fmla="*/ 120967500 h 74"/>
                  <a:gd name="T38" fmla="*/ 519152242 w 220"/>
                  <a:gd name="T39" fmla="*/ 136088431 h 74"/>
                  <a:gd name="T40" fmla="*/ 519152242 w 220"/>
                  <a:gd name="T41" fmla="*/ 136088431 h 74"/>
                  <a:gd name="T42" fmla="*/ 493950686 w 220"/>
                  <a:gd name="T43" fmla="*/ 120967500 h 74"/>
                  <a:gd name="T44" fmla="*/ 468749131 w 220"/>
                  <a:gd name="T45" fmla="*/ 100806233 h 74"/>
                  <a:gd name="T46" fmla="*/ 438507264 w 220"/>
                  <a:gd name="T47" fmla="*/ 80644992 h 74"/>
                  <a:gd name="T48" fmla="*/ 398184676 w 220"/>
                  <a:gd name="T49" fmla="*/ 60483750 h 74"/>
                  <a:gd name="T50" fmla="*/ 352821876 w 220"/>
                  <a:gd name="T51" fmla="*/ 45362806 h 74"/>
                  <a:gd name="T52" fmla="*/ 302418765 w 220"/>
                  <a:gd name="T53" fmla="*/ 40322496 h 74"/>
                  <a:gd name="T54" fmla="*/ 272176899 w 220"/>
                  <a:gd name="T55" fmla="*/ 40322496 h 74"/>
                  <a:gd name="T56" fmla="*/ 246975343 w 220"/>
                  <a:gd name="T57" fmla="*/ 45362806 h 74"/>
                  <a:gd name="T58" fmla="*/ 246975343 w 220"/>
                  <a:gd name="T59" fmla="*/ 45362806 h 74"/>
                  <a:gd name="T60" fmla="*/ 191531871 w 220"/>
                  <a:gd name="T61" fmla="*/ 60483750 h 74"/>
                  <a:gd name="T62" fmla="*/ 146169072 w 220"/>
                  <a:gd name="T63" fmla="*/ 80644992 h 74"/>
                  <a:gd name="T64" fmla="*/ 105846583 w 220"/>
                  <a:gd name="T65" fmla="*/ 105846568 h 74"/>
                  <a:gd name="T66" fmla="*/ 70564380 w 220"/>
                  <a:gd name="T67" fmla="*/ 131048121 h 74"/>
                  <a:gd name="T68" fmla="*/ 20161251 w 220"/>
                  <a:gd name="T69" fmla="*/ 171370604 h 74"/>
                  <a:gd name="T70" fmla="*/ 0 w 220"/>
                  <a:gd name="T71" fmla="*/ 186491535 h 74"/>
                  <a:gd name="T72" fmla="*/ 0 w 220"/>
                  <a:gd name="T73" fmla="*/ 186491535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0"/>
                  <a:gd name="T112" fmla="*/ 0 h 74"/>
                  <a:gd name="T113" fmla="*/ 220 w 220"/>
                  <a:gd name="T114" fmla="*/ 74 h 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0" h="74">
                    <a:moveTo>
                      <a:pt x="0" y="74"/>
                    </a:moveTo>
                    <a:lnTo>
                      <a:pt x="0" y="74"/>
                    </a:lnTo>
                    <a:lnTo>
                      <a:pt x="8" y="62"/>
                    </a:lnTo>
                    <a:lnTo>
                      <a:pt x="16" y="50"/>
                    </a:lnTo>
                    <a:lnTo>
                      <a:pt x="28" y="36"/>
                    </a:lnTo>
                    <a:lnTo>
                      <a:pt x="42" y="24"/>
                    </a:lnTo>
                    <a:lnTo>
                      <a:pt x="60" y="12"/>
                    </a:lnTo>
                    <a:lnTo>
                      <a:pt x="72" y="6"/>
                    </a:lnTo>
                    <a:lnTo>
                      <a:pt x="82" y="2"/>
                    </a:lnTo>
                    <a:lnTo>
                      <a:pt x="96" y="0"/>
                    </a:lnTo>
                    <a:lnTo>
                      <a:pt x="108" y="0"/>
                    </a:lnTo>
                    <a:lnTo>
                      <a:pt x="134" y="2"/>
                    </a:lnTo>
                    <a:lnTo>
                      <a:pt x="156" y="8"/>
                    </a:lnTo>
                    <a:lnTo>
                      <a:pt x="176" y="16"/>
                    </a:lnTo>
                    <a:lnTo>
                      <a:pt x="192" y="24"/>
                    </a:lnTo>
                    <a:lnTo>
                      <a:pt x="204" y="32"/>
                    </a:lnTo>
                    <a:lnTo>
                      <a:pt x="212" y="40"/>
                    </a:lnTo>
                    <a:lnTo>
                      <a:pt x="220" y="48"/>
                    </a:lnTo>
                    <a:lnTo>
                      <a:pt x="206" y="54"/>
                    </a:lnTo>
                    <a:lnTo>
                      <a:pt x="196" y="48"/>
                    </a:lnTo>
                    <a:lnTo>
                      <a:pt x="186" y="40"/>
                    </a:lnTo>
                    <a:lnTo>
                      <a:pt x="174" y="32"/>
                    </a:lnTo>
                    <a:lnTo>
                      <a:pt x="158" y="24"/>
                    </a:lnTo>
                    <a:lnTo>
                      <a:pt x="140" y="18"/>
                    </a:lnTo>
                    <a:lnTo>
                      <a:pt x="120" y="16"/>
                    </a:lnTo>
                    <a:lnTo>
                      <a:pt x="108" y="16"/>
                    </a:lnTo>
                    <a:lnTo>
                      <a:pt x="98" y="18"/>
                    </a:lnTo>
                    <a:lnTo>
                      <a:pt x="76" y="24"/>
                    </a:lnTo>
                    <a:lnTo>
                      <a:pt x="58" y="32"/>
                    </a:lnTo>
                    <a:lnTo>
                      <a:pt x="42" y="42"/>
                    </a:lnTo>
                    <a:lnTo>
                      <a:pt x="28" y="52"/>
                    </a:lnTo>
                    <a:lnTo>
                      <a:pt x="8" y="6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89"/>
              <p:cNvSpPr>
                <a:spLocks/>
              </p:cNvSpPr>
              <p:nvPr/>
            </p:nvSpPr>
            <p:spPr bwMode="auto">
              <a:xfrm>
                <a:off x="4835525" y="3041650"/>
                <a:ext cx="466725" cy="749300"/>
              </a:xfrm>
              <a:custGeom>
                <a:avLst/>
                <a:gdLst>
                  <a:gd name="T0" fmla="*/ 725804897 w 294"/>
                  <a:gd name="T1" fmla="*/ 90725626 h 472"/>
                  <a:gd name="T2" fmla="*/ 725804897 w 294"/>
                  <a:gd name="T3" fmla="*/ 90725626 h 472"/>
                  <a:gd name="T4" fmla="*/ 705643655 w 294"/>
                  <a:gd name="T5" fmla="*/ 191531875 h 472"/>
                  <a:gd name="T6" fmla="*/ 680442103 w 294"/>
                  <a:gd name="T7" fmla="*/ 307459082 h 472"/>
                  <a:gd name="T8" fmla="*/ 645159931 w 294"/>
                  <a:gd name="T9" fmla="*/ 438507273 h 472"/>
                  <a:gd name="T10" fmla="*/ 604837447 w 294"/>
                  <a:gd name="T11" fmla="*/ 579635986 h 472"/>
                  <a:gd name="T12" fmla="*/ 574595585 w 294"/>
                  <a:gd name="T13" fmla="*/ 650200343 h 472"/>
                  <a:gd name="T14" fmla="*/ 549394033 w 294"/>
                  <a:gd name="T15" fmla="*/ 715724388 h 472"/>
                  <a:gd name="T16" fmla="*/ 514111860 w 294"/>
                  <a:gd name="T17" fmla="*/ 781248434 h 472"/>
                  <a:gd name="T18" fmla="*/ 478829687 w 294"/>
                  <a:gd name="T19" fmla="*/ 846772678 h 472"/>
                  <a:gd name="T20" fmla="*/ 443547514 w 294"/>
                  <a:gd name="T21" fmla="*/ 907256412 h 472"/>
                  <a:gd name="T22" fmla="*/ 403224932 w 294"/>
                  <a:gd name="T23" fmla="*/ 962699835 h 472"/>
                  <a:gd name="T24" fmla="*/ 357862138 w 294"/>
                  <a:gd name="T25" fmla="*/ 1013102947 h 472"/>
                  <a:gd name="T26" fmla="*/ 307459034 w 294"/>
                  <a:gd name="T27" fmla="*/ 1058465748 h 472"/>
                  <a:gd name="T28" fmla="*/ 307459034 w 294"/>
                  <a:gd name="T29" fmla="*/ 1058465748 h 472"/>
                  <a:gd name="T30" fmla="*/ 241934999 w 294"/>
                  <a:gd name="T31" fmla="*/ 1108868860 h 472"/>
                  <a:gd name="T32" fmla="*/ 211693136 w 294"/>
                  <a:gd name="T33" fmla="*/ 1129030105 h 472"/>
                  <a:gd name="T34" fmla="*/ 181451224 w 294"/>
                  <a:gd name="T35" fmla="*/ 1144151038 h 472"/>
                  <a:gd name="T36" fmla="*/ 146169051 w 294"/>
                  <a:gd name="T37" fmla="*/ 1159271972 h 472"/>
                  <a:gd name="T38" fmla="*/ 105846568 w 294"/>
                  <a:gd name="T39" fmla="*/ 1169352594 h 472"/>
                  <a:gd name="T40" fmla="*/ 0 w 294"/>
                  <a:gd name="T41" fmla="*/ 1189513839 h 472"/>
                  <a:gd name="T42" fmla="*/ 0 w 294"/>
                  <a:gd name="T43" fmla="*/ 1189513839 h 472"/>
                  <a:gd name="T44" fmla="*/ 90725612 w 294"/>
                  <a:gd name="T45" fmla="*/ 1184473528 h 472"/>
                  <a:gd name="T46" fmla="*/ 166330293 w 294"/>
                  <a:gd name="T47" fmla="*/ 1174392906 h 472"/>
                  <a:gd name="T48" fmla="*/ 206652776 w 294"/>
                  <a:gd name="T49" fmla="*/ 1164312283 h 472"/>
                  <a:gd name="T50" fmla="*/ 246975309 w 294"/>
                  <a:gd name="T51" fmla="*/ 1149191350 h 472"/>
                  <a:gd name="T52" fmla="*/ 246975309 w 294"/>
                  <a:gd name="T53" fmla="*/ 1149191350 h 472"/>
                  <a:gd name="T54" fmla="*/ 292338103 w 294"/>
                  <a:gd name="T55" fmla="*/ 1123989794 h 472"/>
                  <a:gd name="T56" fmla="*/ 337700897 w 294"/>
                  <a:gd name="T57" fmla="*/ 1098788238 h 472"/>
                  <a:gd name="T58" fmla="*/ 388104001 w 294"/>
                  <a:gd name="T59" fmla="*/ 1068546371 h 472"/>
                  <a:gd name="T60" fmla="*/ 443547514 w 294"/>
                  <a:gd name="T61" fmla="*/ 1028223881 h 472"/>
                  <a:gd name="T62" fmla="*/ 498990929 w 294"/>
                  <a:gd name="T63" fmla="*/ 982861080 h 472"/>
                  <a:gd name="T64" fmla="*/ 554434343 w 294"/>
                  <a:gd name="T65" fmla="*/ 927417657 h 472"/>
                  <a:gd name="T66" fmla="*/ 609877758 w 294"/>
                  <a:gd name="T67" fmla="*/ 861893611 h 472"/>
                  <a:gd name="T68" fmla="*/ 665321172 w 294"/>
                  <a:gd name="T69" fmla="*/ 786288745 h 472"/>
                  <a:gd name="T70" fmla="*/ 665321172 w 294"/>
                  <a:gd name="T71" fmla="*/ 786288745 h 472"/>
                  <a:gd name="T72" fmla="*/ 680442103 w 294"/>
                  <a:gd name="T73" fmla="*/ 745966256 h 472"/>
                  <a:gd name="T74" fmla="*/ 695563035 w 294"/>
                  <a:gd name="T75" fmla="*/ 690522832 h 472"/>
                  <a:gd name="T76" fmla="*/ 710683966 w 294"/>
                  <a:gd name="T77" fmla="*/ 614918164 h 472"/>
                  <a:gd name="T78" fmla="*/ 720764587 w 294"/>
                  <a:gd name="T79" fmla="*/ 519152252 h 472"/>
                  <a:gd name="T80" fmla="*/ 735885518 w 294"/>
                  <a:gd name="T81" fmla="*/ 287297837 h 472"/>
                  <a:gd name="T82" fmla="*/ 740925828 w 294"/>
                  <a:gd name="T83" fmla="*/ 0 h 472"/>
                  <a:gd name="T84" fmla="*/ 740925828 w 294"/>
                  <a:gd name="T85" fmla="*/ 0 h 472"/>
                  <a:gd name="T86" fmla="*/ 730845207 w 294"/>
                  <a:gd name="T87" fmla="*/ 40322502 h 472"/>
                  <a:gd name="T88" fmla="*/ 725804897 w 294"/>
                  <a:gd name="T89" fmla="*/ 90725626 h 472"/>
                  <a:gd name="T90" fmla="*/ 725804897 w 294"/>
                  <a:gd name="T91" fmla="*/ 90725626 h 4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4"/>
                  <a:gd name="T139" fmla="*/ 0 h 472"/>
                  <a:gd name="T140" fmla="*/ 294 w 294"/>
                  <a:gd name="T141" fmla="*/ 472 h 4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4" h="472">
                    <a:moveTo>
                      <a:pt x="288" y="36"/>
                    </a:moveTo>
                    <a:lnTo>
                      <a:pt x="288" y="36"/>
                    </a:lnTo>
                    <a:lnTo>
                      <a:pt x="280" y="76"/>
                    </a:lnTo>
                    <a:lnTo>
                      <a:pt x="270" y="122"/>
                    </a:lnTo>
                    <a:lnTo>
                      <a:pt x="256" y="174"/>
                    </a:lnTo>
                    <a:lnTo>
                      <a:pt x="240" y="230"/>
                    </a:lnTo>
                    <a:lnTo>
                      <a:pt x="228" y="258"/>
                    </a:lnTo>
                    <a:lnTo>
                      <a:pt x="218" y="284"/>
                    </a:lnTo>
                    <a:lnTo>
                      <a:pt x="204" y="310"/>
                    </a:lnTo>
                    <a:lnTo>
                      <a:pt x="190" y="336"/>
                    </a:lnTo>
                    <a:lnTo>
                      <a:pt x="176" y="360"/>
                    </a:lnTo>
                    <a:lnTo>
                      <a:pt x="160" y="382"/>
                    </a:lnTo>
                    <a:lnTo>
                      <a:pt x="142" y="402"/>
                    </a:lnTo>
                    <a:lnTo>
                      <a:pt x="122" y="420"/>
                    </a:lnTo>
                    <a:lnTo>
                      <a:pt x="96" y="440"/>
                    </a:lnTo>
                    <a:lnTo>
                      <a:pt x="84" y="448"/>
                    </a:lnTo>
                    <a:lnTo>
                      <a:pt x="72" y="454"/>
                    </a:lnTo>
                    <a:lnTo>
                      <a:pt x="58" y="460"/>
                    </a:lnTo>
                    <a:lnTo>
                      <a:pt x="42" y="464"/>
                    </a:lnTo>
                    <a:lnTo>
                      <a:pt x="0" y="472"/>
                    </a:lnTo>
                    <a:lnTo>
                      <a:pt x="36" y="470"/>
                    </a:lnTo>
                    <a:lnTo>
                      <a:pt x="66" y="466"/>
                    </a:lnTo>
                    <a:lnTo>
                      <a:pt x="82" y="462"/>
                    </a:lnTo>
                    <a:lnTo>
                      <a:pt x="98" y="456"/>
                    </a:lnTo>
                    <a:lnTo>
                      <a:pt x="116" y="446"/>
                    </a:lnTo>
                    <a:lnTo>
                      <a:pt x="134" y="436"/>
                    </a:lnTo>
                    <a:lnTo>
                      <a:pt x="154" y="424"/>
                    </a:lnTo>
                    <a:lnTo>
                      <a:pt x="176" y="408"/>
                    </a:lnTo>
                    <a:lnTo>
                      <a:pt x="198" y="390"/>
                    </a:lnTo>
                    <a:lnTo>
                      <a:pt x="220" y="368"/>
                    </a:lnTo>
                    <a:lnTo>
                      <a:pt x="242" y="342"/>
                    </a:lnTo>
                    <a:lnTo>
                      <a:pt x="264" y="312"/>
                    </a:lnTo>
                    <a:lnTo>
                      <a:pt x="270" y="296"/>
                    </a:lnTo>
                    <a:lnTo>
                      <a:pt x="276" y="274"/>
                    </a:lnTo>
                    <a:lnTo>
                      <a:pt x="282" y="244"/>
                    </a:lnTo>
                    <a:lnTo>
                      <a:pt x="286" y="206"/>
                    </a:lnTo>
                    <a:lnTo>
                      <a:pt x="292" y="114"/>
                    </a:lnTo>
                    <a:lnTo>
                      <a:pt x="294" y="0"/>
                    </a:lnTo>
                    <a:lnTo>
                      <a:pt x="290" y="16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90"/>
              <p:cNvSpPr>
                <a:spLocks/>
              </p:cNvSpPr>
              <p:nvPr/>
            </p:nvSpPr>
            <p:spPr bwMode="auto">
              <a:xfrm>
                <a:off x="4743450" y="3336925"/>
                <a:ext cx="177800" cy="57150"/>
              </a:xfrm>
              <a:custGeom>
                <a:avLst/>
                <a:gdLst>
                  <a:gd name="T0" fmla="*/ 252015656 w 112"/>
                  <a:gd name="T1" fmla="*/ 70564370 h 36"/>
                  <a:gd name="T2" fmla="*/ 252015656 w 112"/>
                  <a:gd name="T3" fmla="*/ 70564370 h 36"/>
                  <a:gd name="T4" fmla="*/ 146169072 w 112"/>
                  <a:gd name="T5" fmla="*/ 80644991 h 36"/>
                  <a:gd name="T6" fmla="*/ 15120940 w 112"/>
                  <a:gd name="T7" fmla="*/ 90725611 h 36"/>
                  <a:gd name="T8" fmla="*/ 15120940 w 112"/>
                  <a:gd name="T9" fmla="*/ 90725611 h 36"/>
                  <a:gd name="T10" fmla="*/ 5040313 w 112"/>
                  <a:gd name="T11" fmla="*/ 90725611 h 36"/>
                  <a:gd name="T12" fmla="*/ 0 w 112"/>
                  <a:gd name="T13" fmla="*/ 80644991 h 36"/>
                  <a:gd name="T14" fmla="*/ 0 w 112"/>
                  <a:gd name="T15" fmla="*/ 70564370 h 36"/>
                  <a:gd name="T16" fmla="*/ 10080625 w 112"/>
                  <a:gd name="T17" fmla="*/ 55443439 h 36"/>
                  <a:gd name="T18" fmla="*/ 25201562 w 112"/>
                  <a:gd name="T19" fmla="*/ 40322495 h 36"/>
                  <a:gd name="T20" fmla="*/ 45362813 w 112"/>
                  <a:gd name="T21" fmla="*/ 30241875 h 36"/>
                  <a:gd name="T22" fmla="*/ 70564381 w 112"/>
                  <a:gd name="T23" fmla="*/ 15120937 h 36"/>
                  <a:gd name="T24" fmla="*/ 100806247 w 112"/>
                  <a:gd name="T25" fmla="*/ 5040312 h 36"/>
                  <a:gd name="T26" fmla="*/ 100806247 w 112"/>
                  <a:gd name="T27" fmla="*/ 5040312 h 36"/>
                  <a:gd name="T28" fmla="*/ 136088450 w 112"/>
                  <a:gd name="T29" fmla="*/ 0 h 36"/>
                  <a:gd name="T30" fmla="*/ 176410939 w 112"/>
                  <a:gd name="T31" fmla="*/ 5040312 h 36"/>
                  <a:gd name="T32" fmla="*/ 216733478 w 112"/>
                  <a:gd name="T33" fmla="*/ 10080624 h 36"/>
                  <a:gd name="T34" fmla="*/ 246975344 w 112"/>
                  <a:gd name="T35" fmla="*/ 20161248 h 36"/>
                  <a:gd name="T36" fmla="*/ 272176900 w 112"/>
                  <a:gd name="T37" fmla="*/ 35282185 h 36"/>
                  <a:gd name="T38" fmla="*/ 282257522 w 112"/>
                  <a:gd name="T39" fmla="*/ 50403116 h 36"/>
                  <a:gd name="T40" fmla="*/ 277217211 w 112"/>
                  <a:gd name="T41" fmla="*/ 55443439 h 36"/>
                  <a:gd name="T42" fmla="*/ 272176900 w 112"/>
                  <a:gd name="T43" fmla="*/ 60483749 h 36"/>
                  <a:gd name="T44" fmla="*/ 252015656 w 112"/>
                  <a:gd name="T45" fmla="*/ 70564370 h 36"/>
                  <a:gd name="T46" fmla="*/ 252015656 w 112"/>
                  <a:gd name="T47" fmla="*/ 70564370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2"/>
                  <a:gd name="T73" fmla="*/ 0 h 36"/>
                  <a:gd name="T74" fmla="*/ 112 w 112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2" h="36">
                    <a:moveTo>
                      <a:pt x="100" y="28"/>
                    </a:moveTo>
                    <a:lnTo>
                      <a:pt x="100" y="28"/>
                    </a:lnTo>
                    <a:lnTo>
                      <a:pt x="58" y="32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4" y="22"/>
                    </a:lnTo>
                    <a:lnTo>
                      <a:pt x="10" y="16"/>
                    </a:lnTo>
                    <a:lnTo>
                      <a:pt x="18" y="12"/>
                    </a:lnTo>
                    <a:lnTo>
                      <a:pt x="28" y="6"/>
                    </a:lnTo>
                    <a:lnTo>
                      <a:pt x="40" y="2"/>
                    </a:lnTo>
                    <a:lnTo>
                      <a:pt x="54" y="0"/>
                    </a:lnTo>
                    <a:lnTo>
                      <a:pt x="70" y="2"/>
                    </a:lnTo>
                    <a:lnTo>
                      <a:pt x="86" y="4"/>
                    </a:lnTo>
                    <a:lnTo>
                      <a:pt x="98" y="8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0" y="22"/>
                    </a:lnTo>
                    <a:lnTo>
                      <a:pt x="108" y="24"/>
                    </a:lnTo>
                    <a:lnTo>
                      <a:pt x="100" y="2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91"/>
              <p:cNvSpPr>
                <a:spLocks/>
              </p:cNvSpPr>
              <p:nvPr/>
            </p:nvSpPr>
            <p:spPr bwMode="auto">
              <a:xfrm>
                <a:off x="4743450" y="3482975"/>
                <a:ext cx="222250" cy="53975"/>
              </a:xfrm>
              <a:custGeom>
                <a:avLst/>
                <a:gdLst>
                  <a:gd name="T0" fmla="*/ 25201558 w 140"/>
                  <a:gd name="T1" fmla="*/ 50403115 h 34"/>
                  <a:gd name="T2" fmla="*/ 25201558 w 140"/>
                  <a:gd name="T3" fmla="*/ 50403115 h 34"/>
                  <a:gd name="T4" fmla="*/ 120967497 w 140"/>
                  <a:gd name="T5" fmla="*/ 45362805 h 34"/>
                  <a:gd name="T6" fmla="*/ 206652772 w 140"/>
                  <a:gd name="T7" fmla="*/ 30241874 h 34"/>
                  <a:gd name="T8" fmla="*/ 252015614 w 140"/>
                  <a:gd name="T9" fmla="*/ 20161247 h 34"/>
                  <a:gd name="T10" fmla="*/ 292338097 w 140"/>
                  <a:gd name="T11" fmla="*/ 10080624 h 34"/>
                  <a:gd name="T12" fmla="*/ 292338097 w 140"/>
                  <a:gd name="T13" fmla="*/ 10080624 h 34"/>
                  <a:gd name="T14" fmla="*/ 327620269 w 140"/>
                  <a:gd name="T15" fmla="*/ 0 h 34"/>
                  <a:gd name="T16" fmla="*/ 342741200 w 140"/>
                  <a:gd name="T17" fmla="*/ 0 h 34"/>
                  <a:gd name="T18" fmla="*/ 352821820 w 140"/>
                  <a:gd name="T19" fmla="*/ 5040312 h 34"/>
                  <a:gd name="T20" fmla="*/ 352821820 w 140"/>
                  <a:gd name="T21" fmla="*/ 15120937 h 34"/>
                  <a:gd name="T22" fmla="*/ 342741200 w 140"/>
                  <a:gd name="T23" fmla="*/ 25201557 h 34"/>
                  <a:gd name="T24" fmla="*/ 322579959 w 140"/>
                  <a:gd name="T25" fmla="*/ 35282184 h 34"/>
                  <a:gd name="T26" fmla="*/ 297378407 w 140"/>
                  <a:gd name="T27" fmla="*/ 50403115 h 34"/>
                  <a:gd name="T28" fmla="*/ 267136545 w 140"/>
                  <a:gd name="T29" fmla="*/ 60483748 h 34"/>
                  <a:gd name="T30" fmla="*/ 267136545 w 140"/>
                  <a:gd name="T31" fmla="*/ 60483748 h 34"/>
                  <a:gd name="T32" fmla="*/ 201612462 w 140"/>
                  <a:gd name="T33" fmla="*/ 75604678 h 34"/>
                  <a:gd name="T34" fmla="*/ 131048117 w 140"/>
                  <a:gd name="T35" fmla="*/ 80644989 h 34"/>
                  <a:gd name="T36" fmla="*/ 65524059 w 140"/>
                  <a:gd name="T37" fmla="*/ 85685299 h 34"/>
                  <a:gd name="T38" fmla="*/ 25201558 w 140"/>
                  <a:gd name="T39" fmla="*/ 85685299 h 34"/>
                  <a:gd name="T40" fmla="*/ 25201558 w 140"/>
                  <a:gd name="T41" fmla="*/ 85685299 h 34"/>
                  <a:gd name="T42" fmla="*/ 10080624 w 140"/>
                  <a:gd name="T43" fmla="*/ 80644989 h 34"/>
                  <a:gd name="T44" fmla="*/ 0 w 140"/>
                  <a:gd name="T45" fmla="*/ 65524058 h 34"/>
                  <a:gd name="T46" fmla="*/ 0 w 140"/>
                  <a:gd name="T47" fmla="*/ 60483748 h 34"/>
                  <a:gd name="T48" fmla="*/ 5040312 w 140"/>
                  <a:gd name="T49" fmla="*/ 55443437 h 34"/>
                  <a:gd name="T50" fmla="*/ 15120937 w 140"/>
                  <a:gd name="T51" fmla="*/ 50403115 h 34"/>
                  <a:gd name="T52" fmla="*/ 25201558 w 140"/>
                  <a:gd name="T53" fmla="*/ 50403115 h 34"/>
                  <a:gd name="T54" fmla="*/ 25201558 w 140"/>
                  <a:gd name="T55" fmla="*/ 50403115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0"/>
                  <a:gd name="T85" fmla="*/ 0 h 34"/>
                  <a:gd name="T86" fmla="*/ 140 w 140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0" h="34">
                    <a:moveTo>
                      <a:pt x="10" y="20"/>
                    </a:moveTo>
                    <a:lnTo>
                      <a:pt x="10" y="20"/>
                    </a:lnTo>
                    <a:lnTo>
                      <a:pt x="48" y="18"/>
                    </a:lnTo>
                    <a:lnTo>
                      <a:pt x="82" y="12"/>
                    </a:lnTo>
                    <a:lnTo>
                      <a:pt x="100" y="8"/>
                    </a:lnTo>
                    <a:lnTo>
                      <a:pt x="116" y="4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0" y="6"/>
                    </a:lnTo>
                    <a:lnTo>
                      <a:pt x="136" y="10"/>
                    </a:lnTo>
                    <a:lnTo>
                      <a:pt x="128" y="14"/>
                    </a:lnTo>
                    <a:lnTo>
                      <a:pt x="118" y="20"/>
                    </a:lnTo>
                    <a:lnTo>
                      <a:pt x="106" y="24"/>
                    </a:lnTo>
                    <a:lnTo>
                      <a:pt x="80" y="30"/>
                    </a:lnTo>
                    <a:lnTo>
                      <a:pt x="52" y="32"/>
                    </a:lnTo>
                    <a:lnTo>
                      <a:pt x="26" y="34"/>
                    </a:lnTo>
                    <a:lnTo>
                      <a:pt x="10" y="34"/>
                    </a:lnTo>
                    <a:lnTo>
                      <a:pt x="4" y="32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6" y="20"/>
                    </a:lnTo>
                    <a:lnTo>
                      <a:pt x="10" y="20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92"/>
              <p:cNvSpPr>
                <a:spLocks/>
              </p:cNvSpPr>
              <p:nvPr/>
            </p:nvSpPr>
            <p:spPr bwMode="auto">
              <a:xfrm>
                <a:off x="4803775" y="3571875"/>
                <a:ext cx="117475" cy="53975"/>
              </a:xfrm>
              <a:custGeom>
                <a:avLst/>
                <a:gdLst>
                  <a:gd name="T0" fmla="*/ 20161248 w 74"/>
                  <a:gd name="T1" fmla="*/ 20161247 h 34"/>
                  <a:gd name="T2" fmla="*/ 20161248 w 74"/>
                  <a:gd name="T3" fmla="*/ 20161247 h 34"/>
                  <a:gd name="T4" fmla="*/ 55443439 w 74"/>
                  <a:gd name="T5" fmla="*/ 20161247 h 34"/>
                  <a:gd name="T6" fmla="*/ 95765923 w 74"/>
                  <a:gd name="T7" fmla="*/ 10080624 h 34"/>
                  <a:gd name="T8" fmla="*/ 136088431 w 74"/>
                  <a:gd name="T9" fmla="*/ 0 h 34"/>
                  <a:gd name="T10" fmla="*/ 136088431 w 74"/>
                  <a:gd name="T11" fmla="*/ 0 h 34"/>
                  <a:gd name="T12" fmla="*/ 156249673 w 74"/>
                  <a:gd name="T13" fmla="*/ 0 h 34"/>
                  <a:gd name="T14" fmla="*/ 171370604 w 74"/>
                  <a:gd name="T15" fmla="*/ 5040312 h 34"/>
                  <a:gd name="T16" fmla="*/ 181451225 w 74"/>
                  <a:gd name="T17" fmla="*/ 15120937 h 34"/>
                  <a:gd name="T18" fmla="*/ 186491535 w 74"/>
                  <a:gd name="T19" fmla="*/ 25201557 h 34"/>
                  <a:gd name="T20" fmla="*/ 181451225 w 74"/>
                  <a:gd name="T21" fmla="*/ 40322494 h 34"/>
                  <a:gd name="T22" fmla="*/ 171370604 w 74"/>
                  <a:gd name="T23" fmla="*/ 55443437 h 34"/>
                  <a:gd name="T24" fmla="*/ 151209362 w 74"/>
                  <a:gd name="T25" fmla="*/ 70564368 h 34"/>
                  <a:gd name="T26" fmla="*/ 120967500 w 74"/>
                  <a:gd name="T27" fmla="*/ 80644989 h 34"/>
                  <a:gd name="T28" fmla="*/ 120967500 w 74"/>
                  <a:gd name="T29" fmla="*/ 80644989 h 34"/>
                  <a:gd name="T30" fmla="*/ 85685302 w 74"/>
                  <a:gd name="T31" fmla="*/ 85685299 h 34"/>
                  <a:gd name="T32" fmla="*/ 55443439 w 74"/>
                  <a:gd name="T33" fmla="*/ 85685299 h 34"/>
                  <a:gd name="T34" fmla="*/ 30241875 w 74"/>
                  <a:gd name="T35" fmla="*/ 80644989 h 34"/>
                  <a:gd name="T36" fmla="*/ 15120937 w 74"/>
                  <a:gd name="T37" fmla="*/ 70564368 h 34"/>
                  <a:gd name="T38" fmla="*/ 5040312 w 74"/>
                  <a:gd name="T39" fmla="*/ 60483748 h 34"/>
                  <a:gd name="T40" fmla="*/ 0 w 74"/>
                  <a:gd name="T41" fmla="*/ 50403115 h 34"/>
                  <a:gd name="T42" fmla="*/ 5040312 w 74"/>
                  <a:gd name="T43" fmla="*/ 35282184 h 34"/>
                  <a:gd name="T44" fmla="*/ 20161248 w 74"/>
                  <a:gd name="T45" fmla="*/ 20161247 h 34"/>
                  <a:gd name="T46" fmla="*/ 20161248 w 74"/>
                  <a:gd name="T47" fmla="*/ 2016124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34"/>
                  <a:gd name="T74" fmla="*/ 74 w 74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34">
                    <a:moveTo>
                      <a:pt x="8" y="8"/>
                    </a:moveTo>
                    <a:lnTo>
                      <a:pt x="8" y="8"/>
                    </a:lnTo>
                    <a:lnTo>
                      <a:pt x="22" y="8"/>
                    </a:lnTo>
                    <a:lnTo>
                      <a:pt x="38" y="4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2"/>
                    </a:lnTo>
                    <a:lnTo>
                      <a:pt x="72" y="6"/>
                    </a:lnTo>
                    <a:lnTo>
                      <a:pt x="74" y="10"/>
                    </a:lnTo>
                    <a:lnTo>
                      <a:pt x="72" y="16"/>
                    </a:lnTo>
                    <a:lnTo>
                      <a:pt x="68" y="22"/>
                    </a:lnTo>
                    <a:lnTo>
                      <a:pt x="60" y="28"/>
                    </a:lnTo>
                    <a:lnTo>
                      <a:pt x="48" y="32"/>
                    </a:lnTo>
                    <a:lnTo>
                      <a:pt x="34" y="34"/>
                    </a:lnTo>
                    <a:lnTo>
                      <a:pt x="22" y="34"/>
                    </a:lnTo>
                    <a:lnTo>
                      <a:pt x="12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93"/>
              <p:cNvSpPr>
                <a:spLocks/>
              </p:cNvSpPr>
              <p:nvPr/>
            </p:nvSpPr>
            <p:spPr bwMode="auto">
              <a:xfrm>
                <a:off x="4410075" y="3219450"/>
                <a:ext cx="247650" cy="234950"/>
              </a:xfrm>
              <a:custGeom>
                <a:avLst/>
                <a:gdLst>
                  <a:gd name="T0" fmla="*/ 393144320 w 156"/>
                  <a:gd name="T1" fmla="*/ 186491535 h 148"/>
                  <a:gd name="T2" fmla="*/ 393144320 w 156"/>
                  <a:gd name="T3" fmla="*/ 186491535 h 148"/>
                  <a:gd name="T4" fmla="*/ 388104010 w 156"/>
                  <a:gd name="T5" fmla="*/ 226814068 h 148"/>
                  <a:gd name="T6" fmla="*/ 378023389 w 156"/>
                  <a:gd name="T7" fmla="*/ 262096241 h 148"/>
                  <a:gd name="T8" fmla="*/ 357862147 w 156"/>
                  <a:gd name="T9" fmla="*/ 292338104 h 148"/>
                  <a:gd name="T10" fmla="*/ 332660594 w 156"/>
                  <a:gd name="T11" fmla="*/ 322579966 h 148"/>
                  <a:gd name="T12" fmla="*/ 307459041 w 156"/>
                  <a:gd name="T13" fmla="*/ 342741208 h 148"/>
                  <a:gd name="T14" fmla="*/ 272176868 w 156"/>
                  <a:gd name="T15" fmla="*/ 362902450 h 148"/>
                  <a:gd name="T16" fmla="*/ 236894694 w 156"/>
                  <a:gd name="T17" fmla="*/ 372983070 h 148"/>
                  <a:gd name="T18" fmla="*/ 196572160 w 156"/>
                  <a:gd name="T19" fmla="*/ 372983070 h 148"/>
                  <a:gd name="T20" fmla="*/ 196572160 w 156"/>
                  <a:gd name="T21" fmla="*/ 372983070 h 148"/>
                  <a:gd name="T22" fmla="*/ 156249676 w 156"/>
                  <a:gd name="T23" fmla="*/ 372983070 h 148"/>
                  <a:gd name="T24" fmla="*/ 120967502 w 156"/>
                  <a:gd name="T25" fmla="*/ 362902450 h 148"/>
                  <a:gd name="T26" fmla="*/ 85685304 w 156"/>
                  <a:gd name="T27" fmla="*/ 342741208 h 148"/>
                  <a:gd name="T28" fmla="*/ 55443441 w 156"/>
                  <a:gd name="T29" fmla="*/ 322579966 h 148"/>
                  <a:gd name="T30" fmla="*/ 35282186 w 156"/>
                  <a:gd name="T31" fmla="*/ 292338104 h 148"/>
                  <a:gd name="T32" fmla="*/ 15120938 w 156"/>
                  <a:gd name="T33" fmla="*/ 262096241 h 148"/>
                  <a:gd name="T34" fmla="*/ 5040312 w 156"/>
                  <a:gd name="T35" fmla="*/ 226814068 h 148"/>
                  <a:gd name="T36" fmla="*/ 0 w 156"/>
                  <a:gd name="T37" fmla="*/ 186491535 h 148"/>
                  <a:gd name="T38" fmla="*/ 0 w 156"/>
                  <a:gd name="T39" fmla="*/ 186491535 h 148"/>
                  <a:gd name="T40" fmla="*/ 5040312 w 156"/>
                  <a:gd name="T41" fmla="*/ 151209362 h 148"/>
                  <a:gd name="T42" fmla="*/ 15120938 w 156"/>
                  <a:gd name="T43" fmla="*/ 115927189 h 148"/>
                  <a:gd name="T44" fmla="*/ 35282186 w 156"/>
                  <a:gd name="T45" fmla="*/ 80644992 h 148"/>
                  <a:gd name="T46" fmla="*/ 55443441 w 156"/>
                  <a:gd name="T47" fmla="*/ 55443439 h 148"/>
                  <a:gd name="T48" fmla="*/ 85685304 w 156"/>
                  <a:gd name="T49" fmla="*/ 30241875 h 148"/>
                  <a:gd name="T50" fmla="*/ 120967502 w 156"/>
                  <a:gd name="T51" fmla="*/ 15120937 h 148"/>
                  <a:gd name="T52" fmla="*/ 156249676 w 156"/>
                  <a:gd name="T53" fmla="*/ 5040312 h 148"/>
                  <a:gd name="T54" fmla="*/ 196572160 w 156"/>
                  <a:gd name="T55" fmla="*/ 0 h 148"/>
                  <a:gd name="T56" fmla="*/ 196572160 w 156"/>
                  <a:gd name="T57" fmla="*/ 0 h 148"/>
                  <a:gd name="T58" fmla="*/ 236894694 w 156"/>
                  <a:gd name="T59" fmla="*/ 5040312 h 148"/>
                  <a:gd name="T60" fmla="*/ 272176868 w 156"/>
                  <a:gd name="T61" fmla="*/ 15120937 h 148"/>
                  <a:gd name="T62" fmla="*/ 307459041 w 156"/>
                  <a:gd name="T63" fmla="*/ 30241875 h 148"/>
                  <a:gd name="T64" fmla="*/ 332660594 w 156"/>
                  <a:gd name="T65" fmla="*/ 55443439 h 148"/>
                  <a:gd name="T66" fmla="*/ 357862147 w 156"/>
                  <a:gd name="T67" fmla="*/ 80644992 h 148"/>
                  <a:gd name="T68" fmla="*/ 378023389 w 156"/>
                  <a:gd name="T69" fmla="*/ 115927189 h 148"/>
                  <a:gd name="T70" fmla="*/ 388104010 w 156"/>
                  <a:gd name="T71" fmla="*/ 151209362 h 148"/>
                  <a:gd name="T72" fmla="*/ 393144320 w 156"/>
                  <a:gd name="T73" fmla="*/ 186491535 h 148"/>
                  <a:gd name="T74" fmla="*/ 393144320 w 156"/>
                  <a:gd name="T75" fmla="*/ 186491535 h 14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6"/>
                  <a:gd name="T115" fmla="*/ 0 h 148"/>
                  <a:gd name="T116" fmla="*/ 156 w 156"/>
                  <a:gd name="T117" fmla="*/ 148 h 14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6" h="148">
                    <a:moveTo>
                      <a:pt x="156" y="74"/>
                    </a:moveTo>
                    <a:lnTo>
                      <a:pt x="156" y="74"/>
                    </a:lnTo>
                    <a:lnTo>
                      <a:pt x="154" y="90"/>
                    </a:lnTo>
                    <a:lnTo>
                      <a:pt x="150" y="104"/>
                    </a:lnTo>
                    <a:lnTo>
                      <a:pt x="142" y="116"/>
                    </a:lnTo>
                    <a:lnTo>
                      <a:pt x="132" y="128"/>
                    </a:lnTo>
                    <a:lnTo>
                      <a:pt x="122" y="136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8" y="148"/>
                    </a:lnTo>
                    <a:lnTo>
                      <a:pt x="62" y="148"/>
                    </a:lnTo>
                    <a:lnTo>
                      <a:pt x="48" y="144"/>
                    </a:lnTo>
                    <a:lnTo>
                      <a:pt x="34" y="136"/>
                    </a:lnTo>
                    <a:lnTo>
                      <a:pt x="22" y="128"/>
                    </a:lnTo>
                    <a:lnTo>
                      <a:pt x="14" y="116"/>
                    </a:lnTo>
                    <a:lnTo>
                      <a:pt x="6" y="104"/>
                    </a:lnTo>
                    <a:lnTo>
                      <a:pt x="2" y="90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6" y="46"/>
                    </a:lnTo>
                    <a:lnTo>
                      <a:pt x="14" y="32"/>
                    </a:lnTo>
                    <a:lnTo>
                      <a:pt x="22" y="22"/>
                    </a:lnTo>
                    <a:lnTo>
                      <a:pt x="34" y="12"/>
                    </a:lnTo>
                    <a:lnTo>
                      <a:pt x="48" y="6"/>
                    </a:lnTo>
                    <a:lnTo>
                      <a:pt x="62" y="2"/>
                    </a:lnTo>
                    <a:lnTo>
                      <a:pt x="78" y="0"/>
                    </a:lnTo>
                    <a:lnTo>
                      <a:pt x="94" y="2"/>
                    </a:lnTo>
                    <a:lnTo>
                      <a:pt x="108" y="6"/>
                    </a:lnTo>
                    <a:lnTo>
                      <a:pt x="122" y="12"/>
                    </a:lnTo>
                    <a:lnTo>
                      <a:pt x="132" y="22"/>
                    </a:lnTo>
                    <a:lnTo>
                      <a:pt x="142" y="32"/>
                    </a:lnTo>
                    <a:lnTo>
                      <a:pt x="150" y="46"/>
                    </a:lnTo>
                    <a:lnTo>
                      <a:pt x="154" y="60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FDD8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94"/>
              <p:cNvSpPr>
                <a:spLocks/>
              </p:cNvSpPr>
              <p:nvPr/>
            </p:nvSpPr>
            <p:spPr bwMode="auto">
              <a:xfrm>
                <a:off x="4981575" y="3197225"/>
                <a:ext cx="247650" cy="238125"/>
              </a:xfrm>
              <a:custGeom>
                <a:avLst/>
                <a:gdLst>
                  <a:gd name="T0" fmla="*/ 393144320 w 156"/>
                  <a:gd name="T1" fmla="*/ 186491536 h 150"/>
                  <a:gd name="T2" fmla="*/ 393144320 w 156"/>
                  <a:gd name="T3" fmla="*/ 186491536 h 150"/>
                  <a:gd name="T4" fmla="*/ 388104010 w 156"/>
                  <a:gd name="T5" fmla="*/ 226814069 h 150"/>
                  <a:gd name="T6" fmla="*/ 378023389 w 156"/>
                  <a:gd name="T7" fmla="*/ 262096243 h 150"/>
                  <a:gd name="T8" fmla="*/ 357862147 w 156"/>
                  <a:gd name="T9" fmla="*/ 292338105 h 150"/>
                  <a:gd name="T10" fmla="*/ 337700905 w 156"/>
                  <a:gd name="T11" fmla="*/ 322579968 h 150"/>
                  <a:gd name="T12" fmla="*/ 307459041 w 156"/>
                  <a:gd name="T13" fmla="*/ 342741210 h 150"/>
                  <a:gd name="T14" fmla="*/ 272176868 w 156"/>
                  <a:gd name="T15" fmla="*/ 362902452 h 150"/>
                  <a:gd name="T16" fmla="*/ 236894694 w 156"/>
                  <a:gd name="T17" fmla="*/ 372983072 h 150"/>
                  <a:gd name="T18" fmla="*/ 196572160 w 156"/>
                  <a:gd name="T19" fmla="*/ 378023383 h 150"/>
                  <a:gd name="T20" fmla="*/ 196572160 w 156"/>
                  <a:gd name="T21" fmla="*/ 378023383 h 150"/>
                  <a:gd name="T22" fmla="*/ 156249676 w 156"/>
                  <a:gd name="T23" fmla="*/ 372983072 h 150"/>
                  <a:gd name="T24" fmla="*/ 120967502 w 156"/>
                  <a:gd name="T25" fmla="*/ 362902452 h 150"/>
                  <a:gd name="T26" fmla="*/ 90725614 w 156"/>
                  <a:gd name="T27" fmla="*/ 342741210 h 150"/>
                  <a:gd name="T28" fmla="*/ 60483751 w 156"/>
                  <a:gd name="T29" fmla="*/ 322579968 h 150"/>
                  <a:gd name="T30" fmla="*/ 35282186 w 156"/>
                  <a:gd name="T31" fmla="*/ 292338105 h 150"/>
                  <a:gd name="T32" fmla="*/ 20161248 w 156"/>
                  <a:gd name="T33" fmla="*/ 262096243 h 150"/>
                  <a:gd name="T34" fmla="*/ 5040312 w 156"/>
                  <a:gd name="T35" fmla="*/ 226814069 h 150"/>
                  <a:gd name="T36" fmla="*/ 0 w 156"/>
                  <a:gd name="T37" fmla="*/ 186491536 h 150"/>
                  <a:gd name="T38" fmla="*/ 0 w 156"/>
                  <a:gd name="T39" fmla="*/ 186491536 h 150"/>
                  <a:gd name="T40" fmla="*/ 5040312 w 156"/>
                  <a:gd name="T41" fmla="*/ 151209363 h 150"/>
                  <a:gd name="T42" fmla="*/ 20161248 w 156"/>
                  <a:gd name="T43" fmla="*/ 115927190 h 150"/>
                  <a:gd name="T44" fmla="*/ 35282186 w 156"/>
                  <a:gd name="T45" fmla="*/ 85685302 h 150"/>
                  <a:gd name="T46" fmla="*/ 60483751 w 156"/>
                  <a:gd name="T47" fmla="*/ 55443440 h 150"/>
                  <a:gd name="T48" fmla="*/ 90725614 w 156"/>
                  <a:gd name="T49" fmla="*/ 30241875 h 150"/>
                  <a:gd name="T50" fmla="*/ 120967502 w 156"/>
                  <a:gd name="T51" fmla="*/ 15120938 h 150"/>
                  <a:gd name="T52" fmla="*/ 156249676 w 156"/>
                  <a:gd name="T53" fmla="*/ 5040312 h 150"/>
                  <a:gd name="T54" fmla="*/ 196572160 w 156"/>
                  <a:gd name="T55" fmla="*/ 0 h 150"/>
                  <a:gd name="T56" fmla="*/ 196572160 w 156"/>
                  <a:gd name="T57" fmla="*/ 0 h 150"/>
                  <a:gd name="T58" fmla="*/ 236894694 w 156"/>
                  <a:gd name="T59" fmla="*/ 5040312 h 150"/>
                  <a:gd name="T60" fmla="*/ 272176868 w 156"/>
                  <a:gd name="T61" fmla="*/ 15120938 h 150"/>
                  <a:gd name="T62" fmla="*/ 307459041 w 156"/>
                  <a:gd name="T63" fmla="*/ 30241875 h 150"/>
                  <a:gd name="T64" fmla="*/ 337700905 w 156"/>
                  <a:gd name="T65" fmla="*/ 55443440 h 150"/>
                  <a:gd name="T66" fmla="*/ 357862147 w 156"/>
                  <a:gd name="T67" fmla="*/ 85685302 h 150"/>
                  <a:gd name="T68" fmla="*/ 378023389 w 156"/>
                  <a:gd name="T69" fmla="*/ 115927190 h 150"/>
                  <a:gd name="T70" fmla="*/ 388104010 w 156"/>
                  <a:gd name="T71" fmla="*/ 151209363 h 150"/>
                  <a:gd name="T72" fmla="*/ 393144320 w 156"/>
                  <a:gd name="T73" fmla="*/ 186491536 h 150"/>
                  <a:gd name="T74" fmla="*/ 393144320 w 156"/>
                  <a:gd name="T75" fmla="*/ 186491536 h 1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6"/>
                  <a:gd name="T115" fmla="*/ 0 h 150"/>
                  <a:gd name="T116" fmla="*/ 156 w 156"/>
                  <a:gd name="T117" fmla="*/ 150 h 1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6" h="150">
                    <a:moveTo>
                      <a:pt x="156" y="74"/>
                    </a:moveTo>
                    <a:lnTo>
                      <a:pt x="156" y="74"/>
                    </a:lnTo>
                    <a:lnTo>
                      <a:pt x="154" y="90"/>
                    </a:lnTo>
                    <a:lnTo>
                      <a:pt x="150" y="104"/>
                    </a:lnTo>
                    <a:lnTo>
                      <a:pt x="142" y="116"/>
                    </a:lnTo>
                    <a:lnTo>
                      <a:pt x="134" y="128"/>
                    </a:lnTo>
                    <a:lnTo>
                      <a:pt x="122" y="136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8" y="150"/>
                    </a:lnTo>
                    <a:lnTo>
                      <a:pt x="62" y="148"/>
                    </a:lnTo>
                    <a:lnTo>
                      <a:pt x="48" y="144"/>
                    </a:lnTo>
                    <a:lnTo>
                      <a:pt x="36" y="136"/>
                    </a:lnTo>
                    <a:lnTo>
                      <a:pt x="24" y="128"/>
                    </a:lnTo>
                    <a:lnTo>
                      <a:pt x="14" y="116"/>
                    </a:lnTo>
                    <a:lnTo>
                      <a:pt x="8" y="104"/>
                    </a:lnTo>
                    <a:lnTo>
                      <a:pt x="2" y="90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8" y="46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36" y="12"/>
                    </a:lnTo>
                    <a:lnTo>
                      <a:pt x="48" y="6"/>
                    </a:lnTo>
                    <a:lnTo>
                      <a:pt x="62" y="2"/>
                    </a:lnTo>
                    <a:lnTo>
                      <a:pt x="78" y="0"/>
                    </a:lnTo>
                    <a:lnTo>
                      <a:pt x="94" y="2"/>
                    </a:lnTo>
                    <a:lnTo>
                      <a:pt x="108" y="6"/>
                    </a:lnTo>
                    <a:lnTo>
                      <a:pt x="122" y="12"/>
                    </a:lnTo>
                    <a:lnTo>
                      <a:pt x="134" y="22"/>
                    </a:lnTo>
                    <a:lnTo>
                      <a:pt x="142" y="34"/>
                    </a:lnTo>
                    <a:lnTo>
                      <a:pt x="150" y="46"/>
                    </a:lnTo>
                    <a:lnTo>
                      <a:pt x="154" y="60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FDD8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95"/>
              <p:cNvSpPr>
                <a:spLocks noEditPoints="1"/>
              </p:cNvSpPr>
              <p:nvPr/>
            </p:nvSpPr>
            <p:spPr bwMode="auto">
              <a:xfrm>
                <a:off x="4213225" y="2955925"/>
                <a:ext cx="596900" cy="320675"/>
              </a:xfrm>
              <a:custGeom>
                <a:avLst/>
                <a:gdLst>
                  <a:gd name="T0" fmla="*/ 720764652 w 376"/>
                  <a:gd name="T1" fmla="*/ 65524068 h 202"/>
                  <a:gd name="T2" fmla="*/ 670361543 w 376"/>
                  <a:gd name="T3" fmla="*/ 45362811 h 202"/>
                  <a:gd name="T4" fmla="*/ 493950663 w 376"/>
                  <a:gd name="T5" fmla="*/ 20161250 h 202"/>
                  <a:gd name="T6" fmla="*/ 282257508 w 376"/>
                  <a:gd name="T7" fmla="*/ 0 h 202"/>
                  <a:gd name="T8" fmla="*/ 100806242 w 376"/>
                  <a:gd name="T9" fmla="*/ 0 h 202"/>
                  <a:gd name="T10" fmla="*/ 40322499 w 376"/>
                  <a:gd name="T11" fmla="*/ 10080625 h 202"/>
                  <a:gd name="T12" fmla="*/ 25201561 w 376"/>
                  <a:gd name="T13" fmla="*/ 15120939 h 202"/>
                  <a:gd name="T14" fmla="*/ 10080625 w 376"/>
                  <a:gd name="T15" fmla="*/ 30241878 h 202"/>
                  <a:gd name="T16" fmla="*/ 5040312 w 376"/>
                  <a:gd name="T17" fmla="*/ 70564378 h 202"/>
                  <a:gd name="T18" fmla="*/ 0 w 376"/>
                  <a:gd name="T19" fmla="*/ 151209379 h 202"/>
                  <a:gd name="T20" fmla="*/ 10080625 w 376"/>
                  <a:gd name="T21" fmla="*/ 362902490 h 202"/>
                  <a:gd name="T22" fmla="*/ 15120939 w 376"/>
                  <a:gd name="T23" fmla="*/ 418346010 h 202"/>
                  <a:gd name="T24" fmla="*/ 45362810 w 376"/>
                  <a:gd name="T25" fmla="*/ 453628186 h 202"/>
                  <a:gd name="T26" fmla="*/ 120967510 w 376"/>
                  <a:gd name="T27" fmla="*/ 478829741 h 202"/>
                  <a:gd name="T28" fmla="*/ 211693155 w 376"/>
                  <a:gd name="T29" fmla="*/ 488910363 h 202"/>
                  <a:gd name="T30" fmla="*/ 453628176 w 376"/>
                  <a:gd name="T31" fmla="*/ 509071607 h 202"/>
                  <a:gd name="T32" fmla="*/ 635079367 w 376"/>
                  <a:gd name="T33" fmla="*/ 498990985 h 202"/>
                  <a:gd name="T34" fmla="*/ 715724341 w 376"/>
                  <a:gd name="T35" fmla="*/ 483870052 h 202"/>
                  <a:gd name="T36" fmla="*/ 745966206 w 376"/>
                  <a:gd name="T37" fmla="*/ 473789430 h 202"/>
                  <a:gd name="T38" fmla="*/ 791329004 w 376"/>
                  <a:gd name="T39" fmla="*/ 433466942 h 202"/>
                  <a:gd name="T40" fmla="*/ 801409626 w 376"/>
                  <a:gd name="T41" fmla="*/ 413305599 h 202"/>
                  <a:gd name="T42" fmla="*/ 851812933 w 376"/>
                  <a:gd name="T43" fmla="*/ 292338136 h 202"/>
                  <a:gd name="T44" fmla="*/ 892135420 w 376"/>
                  <a:gd name="T45" fmla="*/ 236894715 h 202"/>
                  <a:gd name="T46" fmla="*/ 932457907 w 376"/>
                  <a:gd name="T47" fmla="*/ 216733471 h 202"/>
                  <a:gd name="T48" fmla="*/ 947578839 w 376"/>
                  <a:gd name="T49" fmla="*/ 120967513 h 202"/>
                  <a:gd name="T50" fmla="*/ 922377285 w 376"/>
                  <a:gd name="T51" fmla="*/ 120967513 h 202"/>
                  <a:gd name="T52" fmla="*/ 791329004 w 376"/>
                  <a:gd name="T53" fmla="*/ 95765933 h 202"/>
                  <a:gd name="T54" fmla="*/ 720764652 w 376"/>
                  <a:gd name="T55" fmla="*/ 65524068 h 202"/>
                  <a:gd name="T56" fmla="*/ 771167761 w 376"/>
                  <a:gd name="T57" fmla="*/ 317539691 h 202"/>
                  <a:gd name="T58" fmla="*/ 756046828 w 376"/>
                  <a:gd name="T59" fmla="*/ 352821868 h 202"/>
                  <a:gd name="T60" fmla="*/ 725804963 w 376"/>
                  <a:gd name="T61" fmla="*/ 403224977 h 202"/>
                  <a:gd name="T62" fmla="*/ 680442165 w 376"/>
                  <a:gd name="T63" fmla="*/ 433466942 h 202"/>
                  <a:gd name="T64" fmla="*/ 670361543 w 376"/>
                  <a:gd name="T65" fmla="*/ 438507253 h 202"/>
                  <a:gd name="T66" fmla="*/ 524192528 w 376"/>
                  <a:gd name="T67" fmla="*/ 453628186 h 202"/>
                  <a:gd name="T68" fmla="*/ 357862171 w 376"/>
                  <a:gd name="T69" fmla="*/ 453628186 h 202"/>
                  <a:gd name="T70" fmla="*/ 141128754 w 376"/>
                  <a:gd name="T71" fmla="*/ 423386321 h 202"/>
                  <a:gd name="T72" fmla="*/ 131048132 w 376"/>
                  <a:gd name="T73" fmla="*/ 418346010 h 202"/>
                  <a:gd name="T74" fmla="*/ 105846578 w 376"/>
                  <a:gd name="T75" fmla="*/ 388104044 h 202"/>
                  <a:gd name="T76" fmla="*/ 100806242 w 376"/>
                  <a:gd name="T77" fmla="*/ 357862179 h 202"/>
                  <a:gd name="T78" fmla="*/ 95765931 w 376"/>
                  <a:gd name="T79" fmla="*/ 141128757 h 202"/>
                  <a:gd name="T80" fmla="*/ 95765931 w 376"/>
                  <a:gd name="T81" fmla="*/ 115927202 h 202"/>
                  <a:gd name="T82" fmla="*/ 110886889 w 376"/>
                  <a:gd name="T83" fmla="*/ 85685311 h 202"/>
                  <a:gd name="T84" fmla="*/ 131048132 w 376"/>
                  <a:gd name="T85" fmla="*/ 65524068 h 202"/>
                  <a:gd name="T86" fmla="*/ 141128754 w 376"/>
                  <a:gd name="T87" fmla="*/ 65524068 h 202"/>
                  <a:gd name="T88" fmla="*/ 307459062 w 376"/>
                  <a:gd name="T89" fmla="*/ 65524068 h 202"/>
                  <a:gd name="T90" fmla="*/ 483870041 w 376"/>
                  <a:gd name="T91" fmla="*/ 80645000 h 202"/>
                  <a:gd name="T92" fmla="*/ 635079367 w 376"/>
                  <a:gd name="T93" fmla="*/ 105846580 h 202"/>
                  <a:gd name="T94" fmla="*/ 725804963 w 376"/>
                  <a:gd name="T95" fmla="*/ 136088446 h 202"/>
                  <a:gd name="T96" fmla="*/ 751006517 w 376"/>
                  <a:gd name="T97" fmla="*/ 146169068 h 202"/>
                  <a:gd name="T98" fmla="*/ 781248382 w 376"/>
                  <a:gd name="T99" fmla="*/ 181451245 h 202"/>
                  <a:gd name="T100" fmla="*/ 791329004 w 376"/>
                  <a:gd name="T101" fmla="*/ 221773782 h 202"/>
                  <a:gd name="T102" fmla="*/ 786288693 w 376"/>
                  <a:gd name="T103" fmla="*/ 282257514 h 202"/>
                  <a:gd name="T104" fmla="*/ 771167761 w 376"/>
                  <a:gd name="T105" fmla="*/ 317539691 h 2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6"/>
                  <a:gd name="T160" fmla="*/ 0 h 202"/>
                  <a:gd name="T161" fmla="*/ 376 w 376"/>
                  <a:gd name="T162" fmla="*/ 202 h 20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6" h="202">
                    <a:moveTo>
                      <a:pt x="286" y="26"/>
                    </a:moveTo>
                    <a:lnTo>
                      <a:pt x="286" y="26"/>
                    </a:lnTo>
                    <a:lnTo>
                      <a:pt x="278" y="22"/>
                    </a:lnTo>
                    <a:lnTo>
                      <a:pt x="266" y="18"/>
                    </a:lnTo>
                    <a:lnTo>
                      <a:pt x="236" y="12"/>
                    </a:lnTo>
                    <a:lnTo>
                      <a:pt x="196" y="8"/>
                    </a:lnTo>
                    <a:lnTo>
                      <a:pt x="154" y="4"/>
                    </a:lnTo>
                    <a:lnTo>
                      <a:pt x="112" y="0"/>
                    </a:lnTo>
                    <a:lnTo>
                      <a:pt x="72" y="0"/>
                    </a:lnTo>
                    <a:lnTo>
                      <a:pt x="40" y="0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2" y="28"/>
                    </a:lnTo>
                    <a:lnTo>
                      <a:pt x="0" y="60"/>
                    </a:lnTo>
                    <a:lnTo>
                      <a:pt x="2" y="104"/>
                    </a:lnTo>
                    <a:lnTo>
                      <a:pt x="4" y="144"/>
                    </a:lnTo>
                    <a:lnTo>
                      <a:pt x="6" y="166"/>
                    </a:lnTo>
                    <a:lnTo>
                      <a:pt x="10" y="172"/>
                    </a:lnTo>
                    <a:lnTo>
                      <a:pt x="18" y="180"/>
                    </a:lnTo>
                    <a:lnTo>
                      <a:pt x="32" y="186"/>
                    </a:lnTo>
                    <a:lnTo>
                      <a:pt x="48" y="190"/>
                    </a:lnTo>
                    <a:lnTo>
                      <a:pt x="84" y="194"/>
                    </a:lnTo>
                    <a:lnTo>
                      <a:pt x="146" y="200"/>
                    </a:lnTo>
                    <a:lnTo>
                      <a:pt x="180" y="202"/>
                    </a:lnTo>
                    <a:lnTo>
                      <a:pt x="216" y="202"/>
                    </a:lnTo>
                    <a:lnTo>
                      <a:pt x="252" y="198"/>
                    </a:lnTo>
                    <a:lnTo>
                      <a:pt x="284" y="192"/>
                    </a:lnTo>
                    <a:lnTo>
                      <a:pt x="288" y="190"/>
                    </a:lnTo>
                    <a:lnTo>
                      <a:pt x="296" y="188"/>
                    </a:lnTo>
                    <a:lnTo>
                      <a:pt x="308" y="178"/>
                    </a:lnTo>
                    <a:lnTo>
                      <a:pt x="314" y="172"/>
                    </a:lnTo>
                    <a:lnTo>
                      <a:pt x="318" y="164"/>
                    </a:lnTo>
                    <a:lnTo>
                      <a:pt x="328" y="142"/>
                    </a:lnTo>
                    <a:lnTo>
                      <a:pt x="338" y="116"/>
                    </a:lnTo>
                    <a:lnTo>
                      <a:pt x="346" y="104"/>
                    </a:lnTo>
                    <a:lnTo>
                      <a:pt x="354" y="94"/>
                    </a:lnTo>
                    <a:lnTo>
                      <a:pt x="364" y="88"/>
                    </a:lnTo>
                    <a:lnTo>
                      <a:pt x="370" y="86"/>
                    </a:lnTo>
                    <a:lnTo>
                      <a:pt x="376" y="84"/>
                    </a:lnTo>
                    <a:lnTo>
                      <a:pt x="376" y="48"/>
                    </a:lnTo>
                    <a:lnTo>
                      <a:pt x="366" y="48"/>
                    </a:lnTo>
                    <a:lnTo>
                      <a:pt x="342" y="44"/>
                    </a:lnTo>
                    <a:lnTo>
                      <a:pt x="314" y="38"/>
                    </a:lnTo>
                    <a:lnTo>
                      <a:pt x="298" y="32"/>
                    </a:lnTo>
                    <a:lnTo>
                      <a:pt x="286" y="26"/>
                    </a:lnTo>
                    <a:close/>
                    <a:moveTo>
                      <a:pt x="306" y="126"/>
                    </a:moveTo>
                    <a:lnTo>
                      <a:pt x="306" y="126"/>
                    </a:lnTo>
                    <a:lnTo>
                      <a:pt x="300" y="140"/>
                    </a:lnTo>
                    <a:lnTo>
                      <a:pt x="294" y="150"/>
                    </a:lnTo>
                    <a:lnTo>
                      <a:pt x="288" y="160"/>
                    </a:lnTo>
                    <a:lnTo>
                      <a:pt x="280" y="166"/>
                    </a:lnTo>
                    <a:lnTo>
                      <a:pt x="270" y="172"/>
                    </a:lnTo>
                    <a:lnTo>
                      <a:pt x="266" y="174"/>
                    </a:lnTo>
                    <a:lnTo>
                      <a:pt x="238" y="178"/>
                    </a:lnTo>
                    <a:lnTo>
                      <a:pt x="208" y="180"/>
                    </a:lnTo>
                    <a:lnTo>
                      <a:pt x="174" y="180"/>
                    </a:lnTo>
                    <a:lnTo>
                      <a:pt x="142" y="180"/>
                    </a:lnTo>
                    <a:lnTo>
                      <a:pt x="86" y="174"/>
                    </a:lnTo>
                    <a:lnTo>
                      <a:pt x="56" y="168"/>
                    </a:lnTo>
                    <a:lnTo>
                      <a:pt x="52" y="166"/>
                    </a:lnTo>
                    <a:lnTo>
                      <a:pt x="48" y="162"/>
                    </a:lnTo>
                    <a:lnTo>
                      <a:pt x="42" y="154"/>
                    </a:lnTo>
                    <a:lnTo>
                      <a:pt x="40" y="146"/>
                    </a:lnTo>
                    <a:lnTo>
                      <a:pt x="40" y="142"/>
                    </a:lnTo>
                    <a:lnTo>
                      <a:pt x="38" y="56"/>
                    </a:lnTo>
                    <a:lnTo>
                      <a:pt x="38" y="46"/>
                    </a:lnTo>
                    <a:lnTo>
                      <a:pt x="40" y="38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52" y="26"/>
                    </a:lnTo>
                    <a:lnTo>
                      <a:pt x="56" y="26"/>
                    </a:lnTo>
                    <a:lnTo>
                      <a:pt x="88" y="24"/>
                    </a:lnTo>
                    <a:lnTo>
                      <a:pt x="122" y="26"/>
                    </a:lnTo>
                    <a:lnTo>
                      <a:pt x="158" y="28"/>
                    </a:lnTo>
                    <a:lnTo>
                      <a:pt x="192" y="32"/>
                    </a:lnTo>
                    <a:lnTo>
                      <a:pt x="224" y="36"/>
                    </a:lnTo>
                    <a:lnTo>
                      <a:pt x="252" y="42"/>
                    </a:lnTo>
                    <a:lnTo>
                      <a:pt x="274" y="48"/>
                    </a:lnTo>
                    <a:lnTo>
                      <a:pt x="288" y="54"/>
                    </a:lnTo>
                    <a:lnTo>
                      <a:pt x="298" y="58"/>
                    </a:lnTo>
                    <a:lnTo>
                      <a:pt x="304" y="64"/>
                    </a:lnTo>
                    <a:lnTo>
                      <a:pt x="310" y="72"/>
                    </a:lnTo>
                    <a:lnTo>
                      <a:pt x="314" y="80"/>
                    </a:lnTo>
                    <a:lnTo>
                      <a:pt x="314" y="88"/>
                    </a:lnTo>
                    <a:lnTo>
                      <a:pt x="314" y="100"/>
                    </a:lnTo>
                    <a:lnTo>
                      <a:pt x="312" y="112"/>
                    </a:lnTo>
                    <a:lnTo>
                      <a:pt x="306" y="126"/>
                    </a:lnTo>
                    <a:close/>
                  </a:path>
                </a:pathLst>
              </a:custGeom>
              <a:solidFill>
                <a:srgbClr val="70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96"/>
              <p:cNvSpPr>
                <a:spLocks noEditPoints="1"/>
              </p:cNvSpPr>
              <p:nvPr/>
            </p:nvSpPr>
            <p:spPr bwMode="auto">
              <a:xfrm>
                <a:off x="4806950" y="2949575"/>
                <a:ext cx="609600" cy="327025"/>
              </a:xfrm>
              <a:custGeom>
                <a:avLst/>
                <a:gdLst>
                  <a:gd name="T0" fmla="*/ 0 w 384"/>
                  <a:gd name="T1" fmla="*/ 221773784 h 206"/>
                  <a:gd name="T2" fmla="*/ 15120939 w 384"/>
                  <a:gd name="T3" fmla="*/ 226814095 h 206"/>
                  <a:gd name="T4" fmla="*/ 55443445 w 384"/>
                  <a:gd name="T5" fmla="*/ 246975339 h 206"/>
                  <a:gd name="T6" fmla="*/ 90725621 w 384"/>
                  <a:gd name="T7" fmla="*/ 302418760 h 206"/>
                  <a:gd name="T8" fmla="*/ 141128755 w 384"/>
                  <a:gd name="T9" fmla="*/ 423386323 h 206"/>
                  <a:gd name="T10" fmla="*/ 151209377 w 384"/>
                  <a:gd name="T11" fmla="*/ 443547567 h 206"/>
                  <a:gd name="T12" fmla="*/ 191531864 w 384"/>
                  <a:gd name="T13" fmla="*/ 483870055 h 206"/>
                  <a:gd name="T14" fmla="*/ 226814090 w 384"/>
                  <a:gd name="T15" fmla="*/ 493950677 h 206"/>
                  <a:gd name="T16" fmla="*/ 307459064 w 384"/>
                  <a:gd name="T17" fmla="*/ 509071610 h 206"/>
                  <a:gd name="T18" fmla="*/ 493950666 w 384"/>
                  <a:gd name="T19" fmla="*/ 519152232 h 206"/>
                  <a:gd name="T20" fmla="*/ 740925900 w 384"/>
                  <a:gd name="T21" fmla="*/ 504031299 h 206"/>
                  <a:gd name="T22" fmla="*/ 836692006 w 384"/>
                  <a:gd name="T23" fmla="*/ 488910366 h 206"/>
                  <a:gd name="T24" fmla="*/ 917336980 w 384"/>
                  <a:gd name="T25" fmla="*/ 463708811 h 206"/>
                  <a:gd name="T26" fmla="*/ 947578846 w 384"/>
                  <a:gd name="T27" fmla="*/ 423386323 h 206"/>
                  <a:gd name="T28" fmla="*/ 957659467 w 384"/>
                  <a:gd name="T29" fmla="*/ 367942803 h 206"/>
                  <a:gd name="T30" fmla="*/ 967740089 w 384"/>
                  <a:gd name="T31" fmla="*/ 156249691 h 206"/>
                  <a:gd name="T32" fmla="*/ 967740089 w 384"/>
                  <a:gd name="T33" fmla="*/ 70564379 h 206"/>
                  <a:gd name="T34" fmla="*/ 962699778 w 384"/>
                  <a:gd name="T35" fmla="*/ 30241878 h 206"/>
                  <a:gd name="T36" fmla="*/ 947578846 w 384"/>
                  <a:gd name="T37" fmla="*/ 15120939 h 206"/>
                  <a:gd name="T38" fmla="*/ 932457913 w 384"/>
                  <a:gd name="T39" fmla="*/ 10080625 h 206"/>
                  <a:gd name="T40" fmla="*/ 871974182 w 384"/>
                  <a:gd name="T41" fmla="*/ 0 h 206"/>
                  <a:gd name="T42" fmla="*/ 680442170 w 384"/>
                  <a:gd name="T43" fmla="*/ 5040313 h 206"/>
                  <a:gd name="T44" fmla="*/ 463708801 w 384"/>
                  <a:gd name="T45" fmla="*/ 25201561 h 206"/>
                  <a:gd name="T46" fmla="*/ 282257509 w 384"/>
                  <a:gd name="T47" fmla="*/ 55443446 h 206"/>
                  <a:gd name="T48" fmla="*/ 231854401 w 384"/>
                  <a:gd name="T49" fmla="*/ 70564379 h 206"/>
                  <a:gd name="T50" fmla="*/ 196572175 w 384"/>
                  <a:gd name="T51" fmla="*/ 90725623 h 206"/>
                  <a:gd name="T52" fmla="*/ 120967511 w 384"/>
                  <a:gd name="T53" fmla="*/ 120967514 h 206"/>
                  <a:gd name="T54" fmla="*/ 25201561 w 384"/>
                  <a:gd name="T55" fmla="*/ 131048136 h 206"/>
                  <a:gd name="T56" fmla="*/ 0 w 384"/>
                  <a:gd name="T57" fmla="*/ 131048136 h 206"/>
                  <a:gd name="T58" fmla="*/ 236894711 w 384"/>
                  <a:gd name="T59" fmla="*/ 141128758 h 206"/>
                  <a:gd name="T60" fmla="*/ 332660618 w 384"/>
                  <a:gd name="T61" fmla="*/ 110886892 h 206"/>
                  <a:gd name="T62" fmla="*/ 483870045 w 384"/>
                  <a:gd name="T63" fmla="*/ 85685312 h 206"/>
                  <a:gd name="T64" fmla="*/ 660280926 w 384"/>
                  <a:gd name="T65" fmla="*/ 65524068 h 206"/>
                  <a:gd name="T66" fmla="*/ 826611186 w 384"/>
                  <a:gd name="T67" fmla="*/ 70564379 h 206"/>
                  <a:gd name="T68" fmla="*/ 836692006 w 384"/>
                  <a:gd name="T69" fmla="*/ 70564379 h 206"/>
                  <a:gd name="T70" fmla="*/ 856853249 w 384"/>
                  <a:gd name="T71" fmla="*/ 85685312 h 206"/>
                  <a:gd name="T72" fmla="*/ 866933871 w 384"/>
                  <a:gd name="T73" fmla="*/ 120967514 h 206"/>
                  <a:gd name="T74" fmla="*/ 871974182 w 384"/>
                  <a:gd name="T75" fmla="*/ 146169069 h 206"/>
                  <a:gd name="T76" fmla="*/ 861893560 w 384"/>
                  <a:gd name="T77" fmla="*/ 367942803 h 206"/>
                  <a:gd name="T78" fmla="*/ 856853249 w 384"/>
                  <a:gd name="T79" fmla="*/ 393144358 h 206"/>
                  <a:gd name="T80" fmla="*/ 831651497 w 384"/>
                  <a:gd name="T81" fmla="*/ 428426634 h 206"/>
                  <a:gd name="T82" fmla="*/ 816530564 w 384"/>
                  <a:gd name="T83" fmla="*/ 433466945 h 206"/>
                  <a:gd name="T84" fmla="*/ 599797195 w 384"/>
                  <a:gd name="T85" fmla="*/ 463708811 h 206"/>
                  <a:gd name="T86" fmla="*/ 433466936 w 384"/>
                  <a:gd name="T87" fmla="*/ 463708811 h 206"/>
                  <a:gd name="T88" fmla="*/ 287297820 w 384"/>
                  <a:gd name="T89" fmla="*/ 443547567 h 206"/>
                  <a:gd name="T90" fmla="*/ 277217199 w 384"/>
                  <a:gd name="T91" fmla="*/ 443547567 h 206"/>
                  <a:gd name="T92" fmla="*/ 236894711 w 384"/>
                  <a:gd name="T93" fmla="*/ 408265291 h 206"/>
                  <a:gd name="T94" fmla="*/ 201612486 w 384"/>
                  <a:gd name="T95" fmla="*/ 362902492 h 206"/>
                  <a:gd name="T96" fmla="*/ 191531864 w 384"/>
                  <a:gd name="T97" fmla="*/ 327620315 h 206"/>
                  <a:gd name="T98" fmla="*/ 171370620 w 384"/>
                  <a:gd name="T99" fmla="*/ 262096272 h 206"/>
                  <a:gd name="T100" fmla="*/ 176410931 w 384"/>
                  <a:gd name="T101" fmla="*/ 206652801 h 206"/>
                  <a:gd name="T102" fmla="*/ 196572175 w 384"/>
                  <a:gd name="T103" fmla="*/ 171370624 h 206"/>
                  <a:gd name="T104" fmla="*/ 236894711 w 384"/>
                  <a:gd name="T105" fmla="*/ 141128758 h 2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84"/>
                  <a:gd name="T160" fmla="*/ 0 h 206"/>
                  <a:gd name="T161" fmla="*/ 384 w 384"/>
                  <a:gd name="T162" fmla="*/ 206 h 2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84" h="206">
                    <a:moveTo>
                      <a:pt x="0" y="52"/>
                    </a:moveTo>
                    <a:lnTo>
                      <a:pt x="0" y="88"/>
                    </a:lnTo>
                    <a:lnTo>
                      <a:pt x="6" y="90"/>
                    </a:lnTo>
                    <a:lnTo>
                      <a:pt x="12" y="92"/>
                    </a:lnTo>
                    <a:lnTo>
                      <a:pt x="22" y="98"/>
                    </a:lnTo>
                    <a:lnTo>
                      <a:pt x="30" y="108"/>
                    </a:lnTo>
                    <a:lnTo>
                      <a:pt x="36" y="120"/>
                    </a:lnTo>
                    <a:lnTo>
                      <a:pt x="46" y="146"/>
                    </a:lnTo>
                    <a:lnTo>
                      <a:pt x="56" y="168"/>
                    </a:lnTo>
                    <a:lnTo>
                      <a:pt x="60" y="176"/>
                    </a:lnTo>
                    <a:lnTo>
                      <a:pt x="66" y="182"/>
                    </a:lnTo>
                    <a:lnTo>
                      <a:pt x="76" y="192"/>
                    </a:lnTo>
                    <a:lnTo>
                      <a:pt x="86" y="194"/>
                    </a:lnTo>
                    <a:lnTo>
                      <a:pt x="90" y="196"/>
                    </a:lnTo>
                    <a:lnTo>
                      <a:pt x="122" y="202"/>
                    </a:lnTo>
                    <a:lnTo>
                      <a:pt x="158" y="206"/>
                    </a:lnTo>
                    <a:lnTo>
                      <a:pt x="196" y="206"/>
                    </a:lnTo>
                    <a:lnTo>
                      <a:pt x="232" y="204"/>
                    </a:lnTo>
                    <a:lnTo>
                      <a:pt x="294" y="200"/>
                    </a:lnTo>
                    <a:lnTo>
                      <a:pt x="332" y="194"/>
                    </a:lnTo>
                    <a:lnTo>
                      <a:pt x="350" y="190"/>
                    </a:lnTo>
                    <a:lnTo>
                      <a:pt x="364" y="184"/>
                    </a:lnTo>
                    <a:lnTo>
                      <a:pt x="372" y="176"/>
                    </a:lnTo>
                    <a:lnTo>
                      <a:pt x="376" y="168"/>
                    </a:lnTo>
                    <a:lnTo>
                      <a:pt x="380" y="146"/>
                    </a:lnTo>
                    <a:lnTo>
                      <a:pt x="382" y="106"/>
                    </a:lnTo>
                    <a:lnTo>
                      <a:pt x="384" y="62"/>
                    </a:lnTo>
                    <a:lnTo>
                      <a:pt x="384" y="28"/>
                    </a:lnTo>
                    <a:lnTo>
                      <a:pt x="384" y="20"/>
                    </a:lnTo>
                    <a:lnTo>
                      <a:pt x="382" y="12"/>
                    </a:lnTo>
                    <a:lnTo>
                      <a:pt x="380" y="8"/>
                    </a:lnTo>
                    <a:lnTo>
                      <a:pt x="376" y="6"/>
                    </a:lnTo>
                    <a:lnTo>
                      <a:pt x="372" y="4"/>
                    </a:lnTo>
                    <a:lnTo>
                      <a:pt x="370" y="4"/>
                    </a:lnTo>
                    <a:lnTo>
                      <a:pt x="346" y="0"/>
                    </a:lnTo>
                    <a:lnTo>
                      <a:pt x="312" y="0"/>
                    </a:lnTo>
                    <a:lnTo>
                      <a:pt x="270" y="2"/>
                    </a:lnTo>
                    <a:lnTo>
                      <a:pt x="226" y="4"/>
                    </a:lnTo>
                    <a:lnTo>
                      <a:pt x="184" y="10"/>
                    </a:lnTo>
                    <a:lnTo>
                      <a:pt x="144" y="14"/>
                    </a:lnTo>
                    <a:lnTo>
                      <a:pt x="112" y="22"/>
                    </a:lnTo>
                    <a:lnTo>
                      <a:pt x="100" y="24"/>
                    </a:lnTo>
                    <a:lnTo>
                      <a:pt x="92" y="28"/>
                    </a:lnTo>
                    <a:lnTo>
                      <a:pt x="78" y="36"/>
                    </a:lnTo>
                    <a:lnTo>
                      <a:pt x="62" y="44"/>
                    </a:lnTo>
                    <a:lnTo>
                      <a:pt x="48" y="48"/>
                    </a:lnTo>
                    <a:lnTo>
                      <a:pt x="32" y="50"/>
                    </a:lnTo>
                    <a:lnTo>
                      <a:pt x="10" y="52"/>
                    </a:lnTo>
                    <a:lnTo>
                      <a:pt x="0" y="52"/>
                    </a:lnTo>
                    <a:close/>
                    <a:moveTo>
                      <a:pt x="94" y="56"/>
                    </a:moveTo>
                    <a:lnTo>
                      <a:pt x="94" y="56"/>
                    </a:lnTo>
                    <a:lnTo>
                      <a:pt x="108" y="50"/>
                    </a:lnTo>
                    <a:lnTo>
                      <a:pt x="132" y="44"/>
                    </a:lnTo>
                    <a:lnTo>
                      <a:pt x="158" y="40"/>
                    </a:lnTo>
                    <a:lnTo>
                      <a:pt x="192" y="34"/>
                    </a:lnTo>
                    <a:lnTo>
                      <a:pt x="226" y="30"/>
                    </a:lnTo>
                    <a:lnTo>
                      <a:pt x="262" y="26"/>
                    </a:lnTo>
                    <a:lnTo>
                      <a:pt x="296" y="26"/>
                    </a:lnTo>
                    <a:lnTo>
                      <a:pt x="328" y="28"/>
                    </a:lnTo>
                    <a:lnTo>
                      <a:pt x="332" y="28"/>
                    </a:lnTo>
                    <a:lnTo>
                      <a:pt x="338" y="30"/>
                    </a:lnTo>
                    <a:lnTo>
                      <a:pt x="340" y="34"/>
                    </a:lnTo>
                    <a:lnTo>
                      <a:pt x="342" y="40"/>
                    </a:lnTo>
                    <a:lnTo>
                      <a:pt x="344" y="48"/>
                    </a:lnTo>
                    <a:lnTo>
                      <a:pt x="346" y="58"/>
                    </a:lnTo>
                    <a:lnTo>
                      <a:pt x="342" y="146"/>
                    </a:lnTo>
                    <a:lnTo>
                      <a:pt x="342" y="148"/>
                    </a:lnTo>
                    <a:lnTo>
                      <a:pt x="340" y="156"/>
                    </a:lnTo>
                    <a:lnTo>
                      <a:pt x="334" y="166"/>
                    </a:lnTo>
                    <a:lnTo>
                      <a:pt x="330" y="170"/>
                    </a:lnTo>
                    <a:lnTo>
                      <a:pt x="324" y="172"/>
                    </a:lnTo>
                    <a:lnTo>
                      <a:pt x="294" y="178"/>
                    </a:lnTo>
                    <a:lnTo>
                      <a:pt x="238" y="184"/>
                    </a:lnTo>
                    <a:lnTo>
                      <a:pt x="206" y="184"/>
                    </a:lnTo>
                    <a:lnTo>
                      <a:pt x="172" y="184"/>
                    </a:lnTo>
                    <a:lnTo>
                      <a:pt x="142" y="182"/>
                    </a:lnTo>
                    <a:lnTo>
                      <a:pt x="114" y="176"/>
                    </a:lnTo>
                    <a:lnTo>
                      <a:pt x="110" y="176"/>
                    </a:lnTo>
                    <a:lnTo>
                      <a:pt x="100" y="168"/>
                    </a:lnTo>
                    <a:lnTo>
                      <a:pt x="94" y="162"/>
                    </a:lnTo>
                    <a:lnTo>
                      <a:pt x="86" y="154"/>
                    </a:lnTo>
                    <a:lnTo>
                      <a:pt x="80" y="144"/>
                    </a:lnTo>
                    <a:lnTo>
                      <a:pt x="76" y="130"/>
                    </a:lnTo>
                    <a:lnTo>
                      <a:pt x="70" y="116"/>
                    </a:lnTo>
                    <a:lnTo>
                      <a:pt x="68" y="104"/>
                    </a:lnTo>
                    <a:lnTo>
                      <a:pt x="68" y="92"/>
                    </a:lnTo>
                    <a:lnTo>
                      <a:pt x="70" y="82"/>
                    </a:lnTo>
                    <a:lnTo>
                      <a:pt x="72" y="74"/>
                    </a:lnTo>
                    <a:lnTo>
                      <a:pt x="78" y="68"/>
                    </a:lnTo>
                    <a:lnTo>
                      <a:pt x="86" y="62"/>
                    </a:lnTo>
                    <a:lnTo>
                      <a:pt x="94" y="56"/>
                    </a:lnTo>
                    <a:close/>
                  </a:path>
                </a:pathLst>
              </a:custGeom>
              <a:solidFill>
                <a:srgbClr val="70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97"/>
              <p:cNvSpPr>
                <a:spLocks/>
              </p:cNvSpPr>
              <p:nvPr/>
            </p:nvSpPr>
            <p:spPr bwMode="auto">
              <a:xfrm>
                <a:off x="4346575" y="2174875"/>
                <a:ext cx="1174750" cy="866775"/>
              </a:xfrm>
              <a:custGeom>
                <a:avLst/>
                <a:gdLst>
                  <a:gd name="T0" fmla="*/ 40322499 w 740"/>
                  <a:gd name="T1" fmla="*/ 594756807 h 546"/>
                  <a:gd name="T2" fmla="*/ 105846577 w 740"/>
                  <a:gd name="T3" fmla="*/ 710683943 h 546"/>
                  <a:gd name="T4" fmla="*/ 226814087 w 740"/>
                  <a:gd name="T5" fmla="*/ 897175621 h 546"/>
                  <a:gd name="T6" fmla="*/ 342741236 w 740"/>
                  <a:gd name="T7" fmla="*/ 1033263997 h 546"/>
                  <a:gd name="T8" fmla="*/ 483870039 w 740"/>
                  <a:gd name="T9" fmla="*/ 1159271754 h 546"/>
                  <a:gd name="T10" fmla="*/ 640119675 w 740"/>
                  <a:gd name="T11" fmla="*/ 1260077958 h 546"/>
                  <a:gd name="T12" fmla="*/ 730845270 w 740"/>
                  <a:gd name="T13" fmla="*/ 1290319820 h 546"/>
                  <a:gd name="T14" fmla="*/ 821570865 w 740"/>
                  <a:gd name="T15" fmla="*/ 1310481061 h 546"/>
                  <a:gd name="T16" fmla="*/ 917336969 w 740"/>
                  <a:gd name="T17" fmla="*/ 1315521371 h 546"/>
                  <a:gd name="T18" fmla="*/ 856853239 w 740"/>
                  <a:gd name="T19" fmla="*/ 1290319820 h 546"/>
                  <a:gd name="T20" fmla="*/ 725804959 w 740"/>
                  <a:gd name="T21" fmla="*/ 1214715166 h 546"/>
                  <a:gd name="T22" fmla="*/ 609877810 w 740"/>
                  <a:gd name="T23" fmla="*/ 1129029892 h 546"/>
                  <a:gd name="T24" fmla="*/ 544353769 w 740"/>
                  <a:gd name="T25" fmla="*/ 1063505859 h 546"/>
                  <a:gd name="T26" fmla="*/ 493950660 w 740"/>
                  <a:gd name="T27" fmla="*/ 977820585 h 546"/>
                  <a:gd name="T28" fmla="*/ 478829728 w 740"/>
                  <a:gd name="T29" fmla="*/ 937498103 h 546"/>
                  <a:gd name="T30" fmla="*/ 614918121 w 740"/>
                  <a:gd name="T31" fmla="*/ 1033263997 h 546"/>
                  <a:gd name="T32" fmla="*/ 766127446 w 740"/>
                  <a:gd name="T33" fmla="*/ 1123989582 h 546"/>
                  <a:gd name="T34" fmla="*/ 957659456 w 740"/>
                  <a:gd name="T35" fmla="*/ 1219755476 h 546"/>
                  <a:gd name="T36" fmla="*/ 1179433133 w 740"/>
                  <a:gd name="T37" fmla="*/ 1305440751 h 546"/>
                  <a:gd name="T38" fmla="*/ 1411287431 w 740"/>
                  <a:gd name="T39" fmla="*/ 1365924474 h 546"/>
                  <a:gd name="T40" fmla="*/ 1527214581 w 740"/>
                  <a:gd name="T41" fmla="*/ 1376005094 h 546"/>
                  <a:gd name="T42" fmla="*/ 1643141730 w 740"/>
                  <a:gd name="T43" fmla="*/ 1370964784 h 546"/>
                  <a:gd name="T44" fmla="*/ 1754028965 w 740"/>
                  <a:gd name="T45" fmla="*/ 1350803543 h 546"/>
                  <a:gd name="T46" fmla="*/ 1864915803 w 740"/>
                  <a:gd name="T47" fmla="*/ 1315521371 h 546"/>
                  <a:gd name="T48" fmla="*/ 1839714249 w 740"/>
                  <a:gd name="T49" fmla="*/ 1300400440 h 546"/>
                  <a:gd name="T50" fmla="*/ 1784270830 w 740"/>
                  <a:gd name="T51" fmla="*/ 1249997338 h 546"/>
                  <a:gd name="T52" fmla="*/ 1708666168 w 740"/>
                  <a:gd name="T53" fmla="*/ 1154231443 h 546"/>
                  <a:gd name="T54" fmla="*/ 1648182041 w 740"/>
                  <a:gd name="T55" fmla="*/ 997981826 h 546"/>
                  <a:gd name="T56" fmla="*/ 1612899865 w 740"/>
                  <a:gd name="T57" fmla="*/ 877014380 h 546"/>
                  <a:gd name="T58" fmla="*/ 1557456446 w 740"/>
                  <a:gd name="T59" fmla="*/ 725804874 h 546"/>
                  <a:gd name="T60" fmla="*/ 1476811472 w 740"/>
                  <a:gd name="T61" fmla="*/ 559474636 h 546"/>
                  <a:gd name="T62" fmla="*/ 1365924634 w 740"/>
                  <a:gd name="T63" fmla="*/ 388103988 h 546"/>
                  <a:gd name="T64" fmla="*/ 1219755619 w 740"/>
                  <a:gd name="T65" fmla="*/ 226814060 h 546"/>
                  <a:gd name="T66" fmla="*/ 1129030024 w 740"/>
                  <a:gd name="T67" fmla="*/ 161289977 h 546"/>
                  <a:gd name="T68" fmla="*/ 1033264118 w 740"/>
                  <a:gd name="T69" fmla="*/ 100806230 h 546"/>
                  <a:gd name="T70" fmla="*/ 922377280 w 740"/>
                  <a:gd name="T71" fmla="*/ 55443438 h 546"/>
                  <a:gd name="T72" fmla="*/ 801409622 w 740"/>
                  <a:gd name="T73" fmla="*/ 20161247 h 546"/>
                  <a:gd name="T74" fmla="*/ 670361540 w 740"/>
                  <a:gd name="T75" fmla="*/ 0 h 546"/>
                  <a:gd name="T76" fmla="*/ 524192525 w 740"/>
                  <a:gd name="T77" fmla="*/ 0 h 546"/>
                  <a:gd name="T78" fmla="*/ 458668485 w 740"/>
                  <a:gd name="T79" fmla="*/ 5040312 h 546"/>
                  <a:gd name="T80" fmla="*/ 342741236 w 740"/>
                  <a:gd name="T81" fmla="*/ 25201557 h 546"/>
                  <a:gd name="T82" fmla="*/ 246975330 w 740"/>
                  <a:gd name="T83" fmla="*/ 55443438 h 546"/>
                  <a:gd name="T84" fmla="*/ 171370618 w 740"/>
                  <a:gd name="T85" fmla="*/ 90725609 h 546"/>
                  <a:gd name="T86" fmla="*/ 110886888 w 740"/>
                  <a:gd name="T87" fmla="*/ 136088426 h 546"/>
                  <a:gd name="T88" fmla="*/ 65524066 w 740"/>
                  <a:gd name="T89" fmla="*/ 181451218 h 546"/>
                  <a:gd name="T90" fmla="*/ 25201560 w 740"/>
                  <a:gd name="T91" fmla="*/ 262096232 h 546"/>
                  <a:gd name="T92" fmla="*/ 0 w 740"/>
                  <a:gd name="T93" fmla="*/ 367942747 h 546"/>
                  <a:gd name="T94" fmla="*/ 5040312 w 740"/>
                  <a:gd name="T95" fmla="*/ 468749051 h 546"/>
                  <a:gd name="T96" fmla="*/ 30241877 w 740"/>
                  <a:gd name="T97" fmla="*/ 574595567 h 546"/>
                  <a:gd name="T98" fmla="*/ 40322499 w 740"/>
                  <a:gd name="T99" fmla="*/ 594756807 h 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40"/>
                  <a:gd name="T151" fmla="*/ 0 h 546"/>
                  <a:gd name="T152" fmla="*/ 740 w 740"/>
                  <a:gd name="T153" fmla="*/ 546 h 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40" h="546">
                    <a:moveTo>
                      <a:pt x="16" y="236"/>
                    </a:moveTo>
                    <a:lnTo>
                      <a:pt x="16" y="236"/>
                    </a:lnTo>
                    <a:lnTo>
                      <a:pt x="22" y="250"/>
                    </a:lnTo>
                    <a:lnTo>
                      <a:pt x="42" y="282"/>
                    </a:lnTo>
                    <a:lnTo>
                      <a:pt x="72" y="330"/>
                    </a:lnTo>
                    <a:lnTo>
                      <a:pt x="90" y="356"/>
                    </a:lnTo>
                    <a:lnTo>
                      <a:pt x="112" y="384"/>
                    </a:lnTo>
                    <a:lnTo>
                      <a:pt x="136" y="410"/>
                    </a:lnTo>
                    <a:lnTo>
                      <a:pt x="162" y="436"/>
                    </a:lnTo>
                    <a:lnTo>
                      <a:pt x="192" y="460"/>
                    </a:lnTo>
                    <a:lnTo>
                      <a:pt x="222" y="482"/>
                    </a:lnTo>
                    <a:lnTo>
                      <a:pt x="254" y="500"/>
                    </a:lnTo>
                    <a:lnTo>
                      <a:pt x="272" y="506"/>
                    </a:lnTo>
                    <a:lnTo>
                      <a:pt x="290" y="512"/>
                    </a:lnTo>
                    <a:lnTo>
                      <a:pt x="308" y="518"/>
                    </a:lnTo>
                    <a:lnTo>
                      <a:pt x="326" y="520"/>
                    </a:lnTo>
                    <a:lnTo>
                      <a:pt x="344" y="522"/>
                    </a:lnTo>
                    <a:lnTo>
                      <a:pt x="364" y="522"/>
                    </a:lnTo>
                    <a:lnTo>
                      <a:pt x="340" y="512"/>
                    </a:lnTo>
                    <a:lnTo>
                      <a:pt x="316" y="500"/>
                    </a:lnTo>
                    <a:lnTo>
                      <a:pt x="288" y="482"/>
                    </a:lnTo>
                    <a:lnTo>
                      <a:pt x="258" y="462"/>
                    </a:lnTo>
                    <a:lnTo>
                      <a:pt x="242" y="448"/>
                    </a:lnTo>
                    <a:lnTo>
                      <a:pt x="230" y="436"/>
                    </a:lnTo>
                    <a:lnTo>
                      <a:pt x="216" y="422"/>
                    </a:lnTo>
                    <a:lnTo>
                      <a:pt x="206" y="406"/>
                    </a:lnTo>
                    <a:lnTo>
                      <a:pt x="196" y="388"/>
                    </a:lnTo>
                    <a:lnTo>
                      <a:pt x="190" y="372"/>
                    </a:lnTo>
                    <a:lnTo>
                      <a:pt x="204" y="382"/>
                    </a:lnTo>
                    <a:lnTo>
                      <a:pt x="244" y="410"/>
                    </a:lnTo>
                    <a:lnTo>
                      <a:pt x="272" y="426"/>
                    </a:lnTo>
                    <a:lnTo>
                      <a:pt x="304" y="446"/>
                    </a:lnTo>
                    <a:lnTo>
                      <a:pt x="342" y="466"/>
                    </a:lnTo>
                    <a:lnTo>
                      <a:pt x="380" y="484"/>
                    </a:lnTo>
                    <a:lnTo>
                      <a:pt x="422" y="502"/>
                    </a:lnTo>
                    <a:lnTo>
                      <a:pt x="468" y="518"/>
                    </a:lnTo>
                    <a:lnTo>
                      <a:pt x="512" y="532"/>
                    </a:lnTo>
                    <a:lnTo>
                      <a:pt x="560" y="542"/>
                    </a:lnTo>
                    <a:lnTo>
                      <a:pt x="582" y="544"/>
                    </a:lnTo>
                    <a:lnTo>
                      <a:pt x="606" y="546"/>
                    </a:lnTo>
                    <a:lnTo>
                      <a:pt x="628" y="546"/>
                    </a:lnTo>
                    <a:lnTo>
                      <a:pt x="652" y="544"/>
                    </a:lnTo>
                    <a:lnTo>
                      <a:pt x="674" y="542"/>
                    </a:lnTo>
                    <a:lnTo>
                      <a:pt x="696" y="536"/>
                    </a:lnTo>
                    <a:lnTo>
                      <a:pt x="718" y="530"/>
                    </a:lnTo>
                    <a:lnTo>
                      <a:pt x="740" y="522"/>
                    </a:lnTo>
                    <a:lnTo>
                      <a:pt x="730" y="516"/>
                    </a:lnTo>
                    <a:lnTo>
                      <a:pt x="720" y="508"/>
                    </a:lnTo>
                    <a:lnTo>
                      <a:pt x="708" y="496"/>
                    </a:lnTo>
                    <a:lnTo>
                      <a:pt x="694" y="480"/>
                    </a:lnTo>
                    <a:lnTo>
                      <a:pt x="678" y="458"/>
                    </a:lnTo>
                    <a:lnTo>
                      <a:pt x="666" y="430"/>
                    </a:lnTo>
                    <a:lnTo>
                      <a:pt x="654" y="396"/>
                    </a:lnTo>
                    <a:lnTo>
                      <a:pt x="640" y="348"/>
                    </a:lnTo>
                    <a:lnTo>
                      <a:pt x="630" y="320"/>
                    </a:lnTo>
                    <a:lnTo>
                      <a:pt x="618" y="288"/>
                    </a:lnTo>
                    <a:lnTo>
                      <a:pt x="602" y="256"/>
                    </a:lnTo>
                    <a:lnTo>
                      <a:pt x="586" y="222"/>
                    </a:lnTo>
                    <a:lnTo>
                      <a:pt x="566" y="186"/>
                    </a:lnTo>
                    <a:lnTo>
                      <a:pt x="542" y="154"/>
                    </a:lnTo>
                    <a:lnTo>
                      <a:pt x="514" y="120"/>
                    </a:lnTo>
                    <a:lnTo>
                      <a:pt x="484" y="90"/>
                    </a:lnTo>
                    <a:lnTo>
                      <a:pt x="466" y="76"/>
                    </a:lnTo>
                    <a:lnTo>
                      <a:pt x="448" y="64"/>
                    </a:lnTo>
                    <a:lnTo>
                      <a:pt x="430" y="52"/>
                    </a:lnTo>
                    <a:lnTo>
                      <a:pt x="410" y="40"/>
                    </a:lnTo>
                    <a:lnTo>
                      <a:pt x="388" y="30"/>
                    </a:lnTo>
                    <a:lnTo>
                      <a:pt x="366" y="22"/>
                    </a:lnTo>
                    <a:lnTo>
                      <a:pt x="344" y="14"/>
                    </a:lnTo>
                    <a:lnTo>
                      <a:pt x="318" y="8"/>
                    </a:lnTo>
                    <a:lnTo>
                      <a:pt x="292" y="4"/>
                    </a:lnTo>
                    <a:lnTo>
                      <a:pt x="266" y="0"/>
                    </a:lnTo>
                    <a:lnTo>
                      <a:pt x="236" y="0"/>
                    </a:lnTo>
                    <a:lnTo>
                      <a:pt x="208" y="0"/>
                    </a:lnTo>
                    <a:lnTo>
                      <a:pt x="182" y="2"/>
                    </a:lnTo>
                    <a:lnTo>
                      <a:pt x="158" y="6"/>
                    </a:lnTo>
                    <a:lnTo>
                      <a:pt x="136" y="10"/>
                    </a:lnTo>
                    <a:lnTo>
                      <a:pt x="116" y="16"/>
                    </a:lnTo>
                    <a:lnTo>
                      <a:pt x="98" y="22"/>
                    </a:lnTo>
                    <a:lnTo>
                      <a:pt x="82" y="28"/>
                    </a:lnTo>
                    <a:lnTo>
                      <a:pt x="68" y="36"/>
                    </a:lnTo>
                    <a:lnTo>
                      <a:pt x="56" y="44"/>
                    </a:lnTo>
                    <a:lnTo>
                      <a:pt x="44" y="54"/>
                    </a:lnTo>
                    <a:lnTo>
                      <a:pt x="34" y="62"/>
                    </a:lnTo>
                    <a:lnTo>
                      <a:pt x="26" y="72"/>
                    </a:lnTo>
                    <a:lnTo>
                      <a:pt x="20" y="82"/>
                    </a:lnTo>
                    <a:lnTo>
                      <a:pt x="10" y="104"/>
                    </a:lnTo>
                    <a:lnTo>
                      <a:pt x="4" y="124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2" y="186"/>
                    </a:lnTo>
                    <a:lnTo>
                      <a:pt x="6" y="202"/>
                    </a:lnTo>
                    <a:lnTo>
                      <a:pt x="12" y="228"/>
                    </a:lnTo>
                    <a:lnTo>
                      <a:pt x="16" y="236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98"/>
              <p:cNvSpPr>
                <a:spLocks/>
              </p:cNvSpPr>
              <p:nvPr/>
            </p:nvSpPr>
            <p:spPr bwMode="auto">
              <a:xfrm>
                <a:off x="4260850" y="2555875"/>
                <a:ext cx="339725" cy="387350"/>
              </a:xfrm>
              <a:custGeom>
                <a:avLst/>
                <a:gdLst>
                  <a:gd name="T0" fmla="*/ 252015652 w 214"/>
                  <a:gd name="T1" fmla="*/ 10080626 h 244"/>
                  <a:gd name="T2" fmla="*/ 252015652 w 214"/>
                  <a:gd name="T3" fmla="*/ 10080626 h 244"/>
                  <a:gd name="T4" fmla="*/ 252015652 w 214"/>
                  <a:gd name="T5" fmla="*/ 75604693 h 244"/>
                  <a:gd name="T6" fmla="*/ 262096274 w 214"/>
                  <a:gd name="T7" fmla="*/ 151209387 h 244"/>
                  <a:gd name="T8" fmla="*/ 282257519 w 214"/>
                  <a:gd name="T9" fmla="*/ 236894727 h 244"/>
                  <a:gd name="T10" fmla="*/ 297378452 w 214"/>
                  <a:gd name="T11" fmla="*/ 287297840 h 244"/>
                  <a:gd name="T12" fmla="*/ 312499385 w 214"/>
                  <a:gd name="T13" fmla="*/ 337700952 h 244"/>
                  <a:gd name="T14" fmla="*/ 337700940 w 214"/>
                  <a:gd name="T15" fmla="*/ 388104065 h 244"/>
                  <a:gd name="T16" fmla="*/ 362902496 w 214"/>
                  <a:gd name="T17" fmla="*/ 438507276 h 244"/>
                  <a:gd name="T18" fmla="*/ 398184673 w 214"/>
                  <a:gd name="T19" fmla="*/ 488910389 h 244"/>
                  <a:gd name="T20" fmla="*/ 438507261 w 214"/>
                  <a:gd name="T21" fmla="*/ 534273190 h 244"/>
                  <a:gd name="T22" fmla="*/ 483870060 w 214"/>
                  <a:gd name="T23" fmla="*/ 574595680 h 244"/>
                  <a:gd name="T24" fmla="*/ 539313482 w 214"/>
                  <a:gd name="T25" fmla="*/ 614918170 h 244"/>
                  <a:gd name="T26" fmla="*/ 539313482 w 214"/>
                  <a:gd name="T27" fmla="*/ 614918170 h 244"/>
                  <a:gd name="T28" fmla="*/ 468749127 w 214"/>
                  <a:gd name="T29" fmla="*/ 594756925 h 244"/>
                  <a:gd name="T30" fmla="*/ 398184673 w 214"/>
                  <a:gd name="T31" fmla="*/ 564515057 h 244"/>
                  <a:gd name="T32" fmla="*/ 312499385 w 214"/>
                  <a:gd name="T33" fmla="*/ 524192567 h 244"/>
                  <a:gd name="T34" fmla="*/ 221773786 w 214"/>
                  <a:gd name="T35" fmla="*/ 473789455 h 244"/>
                  <a:gd name="T36" fmla="*/ 176410937 w 214"/>
                  <a:gd name="T37" fmla="*/ 443547587 h 244"/>
                  <a:gd name="T38" fmla="*/ 136088448 w 214"/>
                  <a:gd name="T39" fmla="*/ 408265310 h 244"/>
                  <a:gd name="T40" fmla="*/ 95765935 w 214"/>
                  <a:gd name="T41" fmla="*/ 372983131 h 244"/>
                  <a:gd name="T42" fmla="*/ 65524069 w 214"/>
                  <a:gd name="T43" fmla="*/ 332660641 h 244"/>
                  <a:gd name="T44" fmla="*/ 35282190 w 214"/>
                  <a:gd name="T45" fmla="*/ 292338151 h 244"/>
                  <a:gd name="T46" fmla="*/ 10080625 w 214"/>
                  <a:gd name="T47" fmla="*/ 246975350 h 244"/>
                  <a:gd name="T48" fmla="*/ 10080625 w 214"/>
                  <a:gd name="T49" fmla="*/ 246975350 h 244"/>
                  <a:gd name="T50" fmla="*/ 0 w 214"/>
                  <a:gd name="T51" fmla="*/ 206652810 h 244"/>
                  <a:gd name="T52" fmla="*/ 0 w 214"/>
                  <a:gd name="T53" fmla="*/ 176410943 h 244"/>
                  <a:gd name="T54" fmla="*/ 0 w 214"/>
                  <a:gd name="T55" fmla="*/ 146169076 h 244"/>
                  <a:gd name="T56" fmla="*/ 15120939 w 214"/>
                  <a:gd name="T57" fmla="*/ 115927208 h 244"/>
                  <a:gd name="T58" fmla="*/ 30241879 w 214"/>
                  <a:gd name="T59" fmla="*/ 90725627 h 244"/>
                  <a:gd name="T60" fmla="*/ 50403123 w 214"/>
                  <a:gd name="T61" fmla="*/ 70564382 h 244"/>
                  <a:gd name="T62" fmla="*/ 70564380 w 214"/>
                  <a:gd name="T63" fmla="*/ 50403125 h 244"/>
                  <a:gd name="T64" fmla="*/ 95765935 w 214"/>
                  <a:gd name="T65" fmla="*/ 35282191 h 244"/>
                  <a:gd name="T66" fmla="*/ 146169070 w 214"/>
                  <a:gd name="T67" fmla="*/ 10080626 h 244"/>
                  <a:gd name="T68" fmla="*/ 196572181 w 214"/>
                  <a:gd name="T69" fmla="*/ 0 h 244"/>
                  <a:gd name="T70" fmla="*/ 231854408 w 214"/>
                  <a:gd name="T71" fmla="*/ 0 h 244"/>
                  <a:gd name="T72" fmla="*/ 246975341 w 214"/>
                  <a:gd name="T73" fmla="*/ 0 h 244"/>
                  <a:gd name="T74" fmla="*/ 252015652 w 214"/>
                  <a:gd name="T75" fmla="*/ 10080626 h 244"/>
                  <a:gd name="T76" fmla="*/ 252015652 w 214"/>
                  <a:gd name="T77" fmla="*/ 10080626 h 2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4"/>
                  <a:gd name="T118" fmla="*/ 0 h 244"/>
                  <a:gd name="T119" fmla="*/ 214 w 214"/>
                  <a:gd name="T120" fmla="*/ 244 h 24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4" h="244">
                    <a:moveTo>
                      <a:pt x="100" y="4"/>
                    </a:moveTo>
                    <a:lnTo>
                      <a:pt x="100" y="4"/>
                    </a:lnTo>
                    <a:lnTo>
                      <a:pt x="100" y="30"/>
                    </a:lnTo>
                    <a:lnTo>
                      <a:pt x="104" y="60"/>
                    </a:lnTo>
                    <a:lnTo>
                      <a:pt x="112" y="94"/>
                    </a:lnTo>
                    <a:lnTo>
                      <a:pt x="118" y="114"/>
                    </a:lnTo>
                    <a:lnTo>
                      <a:pt x="124" y="134"/>
                    </a:lnTo>
                    <a:lnTo>
                      <a:pt x="134" y="154"/>
                    </a:lnTo>
                    <a:lnTo>
                      <a:pt x="144" y="174"/>
                    </a:lnTo>
                    <a:lnTo>
                      <a:pt x="158" y="194"/>
                    </a:lnTo>
                    <a:lnTo>
                      <a:pt x="174" y="212"/>
                    </a:lnTo>
                    <a:lnTo>
                      <a:pt x="192" y="228"/>
                    </a:lnTo>
                    <a:lnTo>
                      <a:pt x="214" y="244"/>
                    </a:lnTo>
                    <a:lnTo>
                      <a:pt x="186" y="236"/>
                    </a:lnTo>
                    <a:lnTo>
                      <a:pt x="158" y="224"/>
                    </a:lnTo>
                    <a:lnTo>
                      <a:pt x="124" y="208"/>
                    </a:lnTo>
                    <a:lnTo>
                      <a:pt x="88" y="188"/>
                    </a:lnTo>
                    <a:lnTo>
                      <a:pt x="70" y="176"/>
                    </a:lnTo>
                    <a:lnTo>
                      <a:pt x="54" y="162"/>
                    </a:lnTo>
                    <a:lnTo>
                      <a:pt x="38" y="148"/>
                    </a:lnTo>
                    <a:lnTo>
                      <a:pt x="26" y="132"/>
                    </a:lnTo>
                    <a:lnTo>
                      <a:pt x="14" y="116"/>
                    </a:lnTo>
                    <a:lnTo>
                      <a:pt x="4" y="98"/>
                    </a:lnTo>
                    <a:lnTo>
                      <a:pt x="0" y="82"/>
                    </a:lnTo>
                    <a:lnTo>
                      <a:pt x="0" y="70"/>
                    </a:lnTo>
                    <a:lnTo>
                      <a:pt x="0" y="5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20" y="28"/>
                    </a:lnTo>
                    <a:lnTo>
                      <a:pt x="28" y="20"/>
                    </a:lnTo>
                    <a:lnTo>
                      <a:pt x="38" y="14"/>
                    </a:lnTo>
                    <a:lnTo>
                      <a:pt x="58" y="4"/>
                    </a:lnTo>
                    <a:lnTo>
                      <a:pt x="7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0" y="4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99"/>
              <p:cNvSpPr>
                <a:spLocks/>
              </p:cNvSpPr>
              <p:nvPr/>
            </p:nvSpPr>
            <p:spPr bwMode="auto">
              <a:xfrm>
                <a:off x="4638675" y="2301875"/>
                <a:ext cx="641350" cy="495300"/>
              </a:xfrm>
              <a:custGeom>
                <a:avLst/>
                <a:gdLst>
                  <a:gd name="T0" fmla="*/ 252015648 w 404"/>
                  <a:gd name="T1" fmla="*/ 710683983 h 312"/>
                  <a:gd name="T2" fmla="*/ 317539691 w 404"/>
                  <a:gd name="T3" fmla="*/ 720764604 h 312"/>
                  <a:gd name="T4" fmla="*/ 398184666 w 404"/>
                  <a:gd name="T5" fmla="*/ 735885536 h 312"/>
                  <a:gd name="T6" fmla="*/ 408265288 w 404"/>
                  <a:gd name="T7" fmla="*/ 700603362 h 312"/>
                  <a:gd name="T8" fmla="*/ 443547564 w 404"/>
                  <a:gd name="T9" fmla="*/ 614918083 h 312"/>
                  <a:gd name="T10" fmla="*/ 504031296 w 404"/>
                  <a:gd name="T11" fmla="*/ 559474667 h 312"/>
                  <a:gd name="T12" fmla="*/ 544353784 w 404"/>
                  <a:gd name="T13" fmla="*/ 554434357 h 312"/>
                  <a:gd name="T14" fmla="*/ 509071607 w 404"/>
                  <a:gd name="T15" fmla="*/ 483870009 h 312"/>
                  <a:gd name="T16" fmla="*/ 665321247 w 404"/>
                  <a:gd name="T17" fmla="*/ 574595599 h 312"/>
                  <a:gd name="T18" fmla="*/ 594756894 w 404"/>
                  <a:gd name="T19" fmla="*/ 423386283 h 312"/>
                  <a:gd name="T20" fmla="*/ 690522802 w 404"/>
                  <a:gd name="T21" fmla="*/ 463708767 h 312"/>
                  <a:gd name="T22" fmla="*/ 730845290 w 404"/>
                  <a:gd name="T23" fmla="*/ 448587835 h 312"/>
                  <a:gd name="T24" fmla="*/ 831651510 w 404"/>
                  <a:gd name="T25" fmla="*/ 534273114 h 312"/>
                  <a:gd name="T26" fmla="*/ 761087156 w 404"/>
                  <a:gd name="T27" fmla="*/ 367942768 h 312"/>
                  <a:gd name="T28" fmla="*/ 756046845 w 404"/>
                  <a:gd name="T29" fmla="*/ 337700905 h 312"/>
                  <a:gd name="T30" fmla="*/ 907256373 w 404"/>
                  <a:gd name="T31" fmla="*/ 498990941 h 312"/>
                  <a:gd name="T32" fmla="*/ 882054818 w 404"/>
                  <a:gd name="T33" fmla="*/ 393144320 h 312"/>
                  <a:gd name="T34" fmla="*/ 831651510 w 404"/>
                  <a:gd name="T35" fmla="*/ 312499352 h 312"/>
                  <a:gd name="T36" fmla="*/ 826611199 w 404"/>
                  <a:gd name="T37" fmla="*/ 252015626 h 312"/>
                  <a:gd name="T38" fmla="*/ 861893574 w 404"/>
                  <a:gd name="T39" fmla="*/ 272176868 h 312"/>
                  <a:gd name="T40" fmla="*/ 967740104 w 404"/>
                  <a:gd name="T41" fmla="*/ 418345972 h 312"/>
                  <a:gd name="T42" fmla="*/ 907256373 w 404"/>
                  <a:gd name="T43" fmla="*/ 201612471 h 312"/>
                  <a:gd name="T44" fmla="*/ 871974196 w 404"/>
                  <a:gd name="T45" fmla="*/ 141128744 h 312"/>
                  <a:gd name="T46" fmla="*/ 907256373 w 404"/>
                  <a:gd name="T47" fmla="*/ 141128744 h 312"/>
                  <a:gd name="T48" fmla="*/ 997981970 w 404"/>
                  <a:gd name="T49" fmla="*/ 231854384 h 312"/>
                  <a:gd name="T50" fmla="*/ 967740104 w 404"/>
                  <a:gd name="T51" fmla="*/ 161289987 h 312"/>
                  <a:gd name="T52" fmla="*/ 836692019 w 404"/>
                  <a:gd name="T53" fmla="*/ 10080624 h 312"/>
                  <a:gd name="T54" fmla="*/ 887095129 w 404"/>
                  <a:gd name="T55" fmla="*/ 95765925 h 312"/>
                  <a:gd name="T56" fmla="*/ 871974196 w 404"/>
                  <a:gd name="T57" fmla="*/ 90725614 h 312"/>
                  <a:gd name="T58" fmla="*/ 740925912 w 404"/>
                  <a:gd name="T59" fmla="*/ 0 h 312"/>
                  <a:gd name="T60" fmla="*/ 796369333 w 404"/>
                  <a:gd name="T61" fmla="*/ 100806235 h 312"/>
                  <a:gd name="T62" fmla="*/ 816530577 w 404"/>
                  <a:gd name="T63" fmla="*/ 151209365 h 312"/>
                  <a:gd name="T64" fmla="*/ 715724357 w 404"/>
                  <a:gd name="T65" fmla="*/ 80644993 h 312"/>
                  <a:gd name="T66" fmla="*/ 619958449 w 404"/>
                  <a:gd name="T67" fmla="*/ 40322497 h 312"/>
                  <a:gd name="T68" fmla="*/ 715724357 w 404"/>
                  <a:gd name="T69" fmla="*/ 146169055 h 312"/>
                  <a:gd name="T70" fmla="*/ 665321247 w 404"/>
                  <a:gd name="T71" fmla="*/ 126007813 h 312"/>
                  <a:gd name="T72" fmla="*/ 645160003 w 404"/>
                  <a:gd name="T73" fmla="*/ 120967502 h 312"/>
                  <a:gd name="T74" fmla="*/ 685482491 w 404"/>
                  <a:gd name="T75" fmla="*/ 181451229 h 312"/>
                  <a:gd name="T76" fmla="*/ 675401869 w 404"/>
                  <a:gd name="T77" fmla="*/ 241935005 h 312"/>
                  <a:gd name="T78" fmla="*/ 640119693 w 404"/>
                  <a:gd name="T79" fmla="*/ 231854384 h 312"/>
                  <a:gd name="T80" fmla="*/ 423386321 w 404"/>
                  <a:gd name="T81" fmla="*/ 131048123 h 312"/>
                  <a:gd name="T82" fmla="*/ 564515028 w 404"/>
                  <a:gd name="T83" fmla="*/ 252015626 h 312"/>
                  <a:gd name="T84" fmla="*/ 564515028 w 404"/>
                  <a:gd name="T85" fmla="*/ 272176868 h 312"/>
                  <a:gd name="T86" fmla="*/ 448587875 w 404"/>
                  <a:gd name="T87" fmla="*/ 231854384 h 312"/>
                  <a:gd name="T88" fmla="*/ 448587875 w 404"/>
                  <a:gd name="T89" fmla="*/ 241935005 h 312"/>
                  <a:gd name="T90" fmla="*/ 524192540 w 404"/>
                  <a:gd name="T91" fmla="*/ 312499352 h 312"/>
                  <a:gd name="T92" fmla="*/ 408265288 w 404"/>
                  <a:gd name="T93" fmla="*/ 302418731 h 312"/>
                  <a:gd name="T94" fmla="*/ 322580002 w 404"/>
                  <a:gd name="T95" fmla="*/ 267136557 h 312"/>
                  <a:gd name="T96" fmla="*/ 342741246 w 404"/>
                  <a:gd name="T97" fmla="*/ 302418731 h 312"/>
                  <a:gd name="T98" fmla="*/ 398184666 w 404"/>
                  <a:gd name="T99" fmla="*/ 383063699 h 312"/>
                  <a:gd name="T100" fmla="*/ 383063733 w 404"/>
                  <a:gd name="T101" fmla="*/ 413305563 h 312"/>
                  <a:gd name="T102" fmla="*/ 292338136 w 404"/>
                  <a:gd name="T103" fmla="*/ 362902457 h 312"/>
                  <a:gd name="T104" fmla="*/ 307459069 w 404"/>
                  <a:gd name="T105" fmla="*/ 403224941 h 312"/>
                  <a:gd name="T106" fmla="*/ 342741246 w 404"/>
                  <a:gd name="T107" fmla="*/ 453628146 h 312"/>
                  <a:gd name="T108" fmla="*/ 322580002 w 404"/>
                  <a:gd name="T109" fmla="*/ 443547525 h 312"/>
                  <a:gd name="T110" fmla="*/ 246975337 w 404"/>
                  <a:gd name="T111" fmla="*/ 413305563 h 312"/>
                  <a:gd name="T112" fmla="*/ 105846580 w 404"/>
                  <a:gd name="T113" fmla="*/ 372983078 h 312"/>
                  <a:gd name="T114" fmla="*/ 226814093 w 404"/>
                  <a:gd name="T115" fmla="*/ 463708767 h 312"/>
                  <a:gd name="T116" fmla="*/ 221773782 w 404"/>
                  <a:gd name="T117" fmla="*/ 483870009 h 312"/>
                  <a:gd name="T118" fmla="*/ 156249690 w 404"/>
                  <a:gd name="T119" fmla="*/ 458668456 h 312"/>
                  <a:gd name="T120" fmla="*/ 156249690 w 404"/>
                  <a:gd name="T121" fmla="*/ 488910320 h 312"/>
                  <a:gd name="T122" fmla="*/ 15120939 w 404"/>
                  <a:gd name="T123" fmla="*/ 478829699 h 312"/>
                  <a:gd name="T124" fmla="*/ 10080625 w 404"/>
                  <a:gd name="T125" fmla="*/ 493950630 h 3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4"/>
                  <a:gd name="T190" fmla="*/ 0 h 312"/>
                  <a:gd name="T191" fmla="*/ 404 w 404"/>
                  <a:gd name="T192" fmla="*/ 312 h 31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4" h="312">
                    <a:moveTo>
                      <a:pt x="16" y="206"/>
                    </a:moveTo>
                    <a:lnTo>
                      <a:pt x="16" y="206"/>
                    </a:lnTo>
                    <a:lnTo>
                      <a:pt x="60" y="246"/>
                    </a:lnTo>
                    <a:lnTo>
                      <a:pt x="100" y="282"/>
                    </a:lnTo>
                    <a:lnTo>
                      <a:pt x="122" y="298"/>
                    </a:lnTo>
                    <a:lnTo>
                      <a:pt x="142" y="310"/>
                    </a:lnTo>
                    <a:lnTo>
                      <a:pt x="126" y="286"/>
                    </a:lnTo>
                    <a:lnTo>
                      <a:pt x="98" y="244"/>
                    </a:lnTo>
                    <a:lnTo>
                      <a:pt x="132" y="270"/>
                    </a:lnTo>
                    <a:lnTo>
                      <a:pt x="158" y="292"/>
                    </a:lnTo>
                    <a:lnTo>
                      <a:pt x="170" y="304"/>
                    </a:lnTo>
                    <a:lnTo>
                      <a:pt x="178" y="312"/>
                    </a:lnTo>
                    <a:lnTo>
                      <a:pt x="162" y="278"/>
                    </a:lnTo>
                    <a:lnTo>
                      <a:pt x="150" y="248"/>
                    </a:lnTo>
                    <a:lnTo>
                      <a:pt x="136" y="222"/>
                    </a:lnTo>
                    <a:lnTo>
                      <a:pt x="176" y="244"/>
                    </a:lnTo>
                    <a:lnTo>
                      <a:pt x="232" y="274"/>
                    </a:lnTo>
                    <a:lnTo>
                      <a:pt x="216" y="246"/>
                    </a:lnTo>
                    <a:lnTo>
                      <a:pt x="200" y="222"/>
                    </a:lnTo>
                    <a:lnTo>
                      <a:pt x="182" y="198"/>
                    </a:lnTo>
                    <a:lnTo>
                      <a:pt x="216" y="220"/>
                    </a:lnTo>
                    <a:lnTo>
                      <a:pt x="210" y="208"/>
                    </a:lnTo>
                    <a:lnTo>
                      <a:pt x="206" y="200"/>
                    </a:lnTo>
                    <a:lnTo>
                      <a:pt x="202" y="192"/>
                    </a:lnTo>
                    <a:lnTo>
                      <a:pt x="228" y="204"/>
                    </a:lnTo>
                    <a:lnTo>
                      <a:pt x="248" y="216"/>
                    </a:lnTo>
                    <a:lnTo>
                      <a:pt x="264" y="228"/>
                    </a:lnTo>
                    <a:lnTo>
                      <a:pt x="254" y="202"/>
                    </a:lnTo>
                    <a:lnTo>
                      <a:pt x="244" y="182"/>
                    </a:lnTo>
                    <a:lnTo>
                      <a:pt x="236" y="168"/>
                    </a:lnTo>
                    <a:lnTo>
                      <a:pt x="254" y="182"/>
                    </a:lnTo>
                    <a:lnTo>
                      <a:pt x="280" y="202"/>
                    </a:lnTo>
                    <a:lnTo>
                      <a:pt x="274" y="184"/>
                    </a:lnTo>
                    <a:lnTo>
                      <a:pt x="268" y="170"/>
                    </a:lnTo>
                    <a:lnTo>
                      <a:pt x="262" y="158"/>
                    </a:lnTo>
                    <a:lnTo>
                      <a:pt x="290" y="178"/>
                    </a:lnTo>
                    <a:lnTo>
                      <a:pt x="312" y="194"/>
                    </a:lnTo>
                    <a:lnTo>
                      <a:pt x="322" y="204"/>
                    </a:lnTo>
                    <a:lnTo>
                      <a:pt x="330" y="212"/>
                    </a:lnTo>
                    <a:lnTo>
                      <a:pt x="322" y="188"/>
                    </a:lnTo>
                    <a:lnTo>
                      <a:pt x="312" y="166"/>
                    </a:lnTo>
                    <a:lnTo>
                      <a:pt x="302" y="146"/>
                    </a:lnTo>
                    <a:lnTo>
                      <a:pt x="294" y="134"/>
                    </a:lnTo>
                    <a:lnTo>
                      <a:pt x="294" y="132"/>
                    </a:lnTo>
                    <a:lnTo>
                      <a:pt x="294" y="130"/>
                    </a:lnTo>
                    <a:lnTo>
                      <a:pt x="300" y="134"/>
                    </a:lnTo>
                    <a:lnTo>
                      <a:pt x="310" y="142"/>
                    </a:lnTo>
                    <a:lnTo>
                      <a:pt x="338" y="172"/>
                    </a:lnTo>
                    <a:lnTo>
                      <a:pt x="360" y="198"/>
                    </a:lnTo>
                    <a:lnTo>
                      <a:pt x="360" y="192"/>
                    </a:lnTo>
                    <a:lnTo>
                      <a:pt x="356" y="176"/>
                    </a:lnTo>
                    <a:lnTo>
                      <a:pt x="350" y="156"/>
                    </a:lnTo>
                    <a:lnTo>
                      <a:pt x="344" y="144"/>
                    </a:lnTo>
                    <a:lnTo>
                      <a:pt x="338" y="134"/>
                    </a:lnTo>
                    <a:lnTo>
                      <a:pt x="330" y="124"/>
                    </a:lnTo>
                    <a:lnTo>
                      <a:pt x="328" y="116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8" y="100"/>
                    </a:lnTo>
                    <a:lnTo>
                      <a:pt x="332" y="100"/>
                    </a:lnTo>
                    <a:lnTo>
                      <a:pt x="336" y="102"/>
                    </a:lnTo>
                    <a:lnTo>
                      <a:pt x="342" y="108"/>
                    </a:lnTo>
                    <a:lnTo>
                      <a:pt x="356" y="124"/>
                    </a:lnTo>
                    <a:lnTo>
                      <a:pt x="370" y="142"/>
                    </a:lnTo>
                    <a:lnTo>
                      <a:pt x="384" y="166"/>
                    </a:lnTo>
                    <a:lnTo>
                      <a:pt x="382" y="154"/>
                    </a:lnTo>
                    <a:lnTo>
                      <a:pt x="376" y="126"/>
                    </a:lnTo>
                    <a:lnTo>
                      <a:pt x="366" y="94"/>
                    </a:lnTo>
                    <a:lnTo>
                      <a:pt x="360" y="80"/>
                    </a:lnTo>
                    <a:lnTo>
                      <a:pt x="354" y="68"/>
                    </a:lnTo>
                    <a:lnTo>
                      <a:pt x="348" y="60"/>
                    </a:lnTo>
                    <a:lnTo>
                      <a:pt x="346" y="56"/>
                    </a:lnTo>
                    <a:lnTo>
                      <a:pt x="346" y="52"/>
                    </a:lnTo>
                    <a:lnTo>
                      <a:pt x="350" y="52"/>
                    </a:lnTo>
                    <a:lnTo>
                      <a:pt x="354" y="52"/>
                    </a:lnTo>
                    <a:lnTo>
                      <a:pt x="360" y="56"/>
                    </a:lnTo>
                    <a:lnTo>
                      <a:pt x="368" y="60"/>
                    </a:lnTo>
                    <a:lnTo>
                      <a:pt x="374" y="66"/>
                    </a:lnTo>
                    <a:lnTo>
                      <a:pt x="396" y="92"/>
                    </a:lnTo>
                    <a:lnTo>
                      <a:pt x="404" y="102"/>
                    </a:lnTo>
                    <a:lnTo>
                      <a:pt x="400" y="92"/>
                    </a:lnTo>
                    <a:lnTo>
                      <a:pt x="384" y="64"/>
                    </a:lnTo>
                    <a:lnTo>
                      <a:pt x="374" y="50"/>
                    </a:lnTo>
                    <a:lnTo>
                      <a:pt x="362" y="32"/>
                    </a:lnTo>
                    <a:lnTo>
                      <a:pt x="348" y="18"/>
                    </a:lnTo>
                    <a:lnTo>
                      <a:pt x="332" y="4"/>
                    </a:lnTo>
                    <a:lnTo>
                      <a:pt x="342" y="18"/>
                    </a:lnTo>
                    <a:lnTo>
                      <a:pt x="348" y="30"/>
                    </a:lnTo>
                    <a:lnTo>
                      <a:pt x="352" y="38"/>
                    </a:lnTo>
                    <a:lnTo>
                      <a:pt x="350" y="38"/>
                    </a:lnTo>
                    <a:lnTo>
                      <a:pt x="346" y="36"/>
                    </a:lnTo>
                    <a:lnTo>
                      <a:pt x="330" y="24"/>
                    </a:lnTo>
                    <a:lnTo>
                      <a:pt x="310" y="10"/>
                    </a:lnTo>
                    <a:lnTo>
                      <a:pt x="294" y="0"/>
                    </a:lnTo>
                    <a:lnTo>
                      <a:pt x="302" y="16"/>
                    </a:lnTo>
                    <a:lnTo>
                      <a:pt x="308" y="28"/>
                    </a:lnTo>
                    <a:lnTo>
                      <a:pt x="316" y="40"/>
                    </a:lnTo>
                    <a:lnTo>
                      <a:pt x="324" y="50"/>
                    </a:lnTo>
                    <a:lnTo>
                      <a:pt x="326" y="58"/>
                    </a:lnTo>
                    <a:lnTo>
                      <a:pt x="326" y="60"/>
                    </a:lnTo>
                    <a:lnTo>
                      <a:pt x="324" y="60"/>
                    </a:lnTo>
                    <a:lnTo>
                      <a:pt x="318" y="54"/>
                    </a:lnTo>
                    <a:lnTo>
                      <a:pt x="304" y="44"/>
                    </a:lnTo>
                    <a:lnTo>
                      <a:pt x="284" y="32"/>
                    </a:lnTo>
                    <a:lnTo>
                      <a:pt x="262" y="22"/>
                    </a:lnTo>
                    <a:lnTo>
                      <a:pt x="248" y="16"/>
                    </a:lnTo>
                    <a:lnTo>
                      <a:pt x="246" y="16"/>
                    </a:lnTo>
                    <a:lnTo>
                      <a:pt x="244" y="16"/>
                    </a:lnTo>
                    <a:lnTo>
                      <a:pt x="248" y="20"/>
                    </a:lnTo>
                    <a:lnTo>
                      <a:pt x="264" y="38"/>
                    </a:lnTo>
                    <a:lnTo>
                      <a:pt x="284" y="58"/>
                    </a:lnTo>
                    <a:lnTo>
                      <a:pt x="298" y="72"/>
                    </a:lnTo>
                    <a:lnTo>
                      <a:pt x="286" y="66"/>
                    </a:lnTo>
                    <a:lnTo>
                      <a:pt x="264" y="50"/>
                    </a:lnTo>
                    <a:lnTo>
                      <a:pt x="258" y="46"/>
                    </a:lnTo>
                    <a:lnTo>
                      <a:pt x="256" y="46"/>
                    </a:lnTo>
                    <a:lnTo>
                      <a:pt x="256" y="48"/>
                    </a:lnTo>
                    <a:lnTo>
                      <a:pt x="260" y="54"/>
                    </a:lnTo>
                    <a:lnTo>
                      <a:pt x="268" y="66"/>
                    </a:lnTo>
                    <a:lnTo>
                      <a:pt x="272" y="72"/>
                    </a:lnTo>
                    <a:lnTo>
                      <a:pt x="274" y="80"/>
                    </a:lnTo>
                    <a:lnTo>
                      <a:pt x="274" y="86"/>
                    </a:lnTo>
                    <a:lnTo>
                      <a:pt x="272" y="92"/>
                    </a:lnTo>
                    <a:lnTo>
                      <a:pt x="268" y="96"/>
                    </a:lnTo>
                    <a:lnTo>
                      <a:pt x="264" y="98"/>
                    </a:lnTo>
                    <a:lnTo>
                      <a:pt x="260" y="96"/>
                    </a:lnTo>
                    <a:lnTo>
                      <a:pt x="254" y="92"/>
                    </a:lnTo>
                    <a:lnTo>
                      <a:pt x="246" y="88"/>
                    </a:lnTo>
                    <a:lnTo>
                      <a:pt x="234" y="80"/>
                    </a:lnTo>
                    <a:lnTo>
                      <a:pt x="206" y="68"/>
                    </a:lnTo>
                    <a:lnTo>
                      <a:pt x="168" y="52"/>
                    </a:lnTo>
                    <a:lnTo>
                      <a:pt x="214" y="88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4" y="108"/>
                    </a:lnTo>
                    <a:lnTo>
                      <a:pt x="214" y="102"/>
                    </a:lnTo>
                    <a:lnTo>
                      <a:pt x="202" y="98"/>
                    </a:lnTo>
                    <a:lnTo>
                      <a:pt x="178" y="92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8" y="96"/>
                    </a:lnTo>
                    <a:lnTo>
                      <a:pt x="188" y="106"/>
                    </a:lnTo>
                    <a:lnTo>
                      <a:pt x="208" y="124"/>
                    </a:lnTo>
                    <a:lnTo>
                      <a:pt x="202" y="124"/>
                    </a:lnTo>
                    <a:lnTo>
                      <a:pt x="188" y="124"/>
                    </a:lnTo>
                    <a:lnTo>
                      <a:pt x="172" y="122"/>
                    </a:lnTo>
                    <a:lnTo>
                      <a:pt x="162" y="120"/>
                    </a:lnTo>
                    <a:lnTo>
                      <a:pt x="154" y="116"/>
                    </a:lnTo>
                    <a:lnTo>
                      <a:pt x="138" y="108"/>
                    </a:lnTo>
                    <a:lnTo>
                      <a:pt x="128" y="106"/>
                    </a:lnTo>
                    <a:lnTo>
                      <a:pt x="126" y="108"/>
                    </a:lnTo>
                    <a:lnTo>
                      <a:pt x="126" y="110"/>
                    </a:lnTo>
                    <a:lnTo>
                      <a:pt x="130" y="114"/>
                    </a:lnTo>
                    <a:lnTo>
                      <a:pt x="136" y="120"/>
                    </a:lnTo>
                    <a:lnTo>
                      <a:pt x="144" y="128"/>
                    </a:lnTo>
                    <a:lnTo>
                      <a:pt x="150" y="136"/>
                    </a:lnTo>
                    <a:lnTo>
                      <a:pt x="158" y="152"/>
                    </a:lnTo>
                    <a:lnTo>
                      <a:pt x="162" y="164"/>
                    </a:lnTo>
                    <a:lnTo>
                      <a:pt x="162" y="168"/>
                    </a:lnTo>
                    <a:lnTo>
                      <a:pt x="152" y="164"/>
                    </a:lnTo>
                    <a:lnTo>
                      <a:pt x="126" y="150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4" y="146"/>
                    </a:lnTo>
                    <a:lnTo>
                      <a:pt x="114" y="148"/>
                    </a:lnTo>
                    <a:lnTo>
                      <a:pt x="116" y="154"/>
                    </a:lnTo>
                    <a:lnTo>
                      <a:pt x="122" y="160"/>
                    </a:lnTo>
                    <a:lnTo>
                      <a:pt x="130" y="168"/>
                    </a:lnTo>
                    <a:lnTo>
                      <a:pt x="134" y="176"/>
                    </a:lnTo>
                    <a:lnTo>
                      <a:pt x="136" y="180"/>
                    </a:lnTo>
                    <a:lnTo>
                      <a:pt x="132" y="180"/>
                    </a:lnTo>
                    <a:lnTo>
                      <a:pt x="128" y="176"/>
                    </a:lnTo>
                    <a:lnTo>
                      <a:pt x="120" y="170"/>
                    </a:lnTo>
                    <a:lnTo>
                      <a:pt x="112" y="168"/>
                    </a:lnTo>
                    <a:lnTo>
                      <a:pt x="106" y="168"/>
                    </a:lnTo>
                    <a:lnTo>
                      <a:pt x="98" y="164"/>
                    </a:lnTo>
                    <a:lnTo>
                      <a:pt x="84" y="160"/>
                    </a:lnTo>
                    <a:lnTo>
                      <a:pt x="66" y="154"/>
                    </a:lnTo>
                    <a:lnTo>
                      <a:pt x="42" y="148"/>
                    </a:lnTo>
                    <a:lnTo>
                      <a:pt x="64" y="162"/>
                    </a:lnTo>
                    <a:lnTo>
                      <a:pt x="80" y="176"/>
                    </a:lnTo>
                    <a:lnTo>
                      <a:pt x="90" y="184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2"/>
                    </a:lnTo>
                    <a:lnTo>
                      <a:pt x="80" y="190"/>
                    </a:lnTo>
                    <a:lnTo>
                      <a:pt x="68" y="184"/>
                    </a:lnTo>
                    <a:lnTo>
                      <a:pt x="62" y="182"/>
                    </a:lnTo>
                    <a:lnTo>
                      <a:pt x="58" y="182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62" y="194"/>
                    </a:lnTo>
                    <a:lnTo>
                      <a:pt x="40" y="194"/>
                    </a:lnTo>
                    <a:lnTo>
                      <a:pt x="22" y="194"/>
                    </a:lnTo>
                    <a:lnTo>
                      <a:pt x="6" y="190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4" y="196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9DC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100"/>
              <p:cNvSpPr>
                <a:spLocks/>
              </p:cNvSpPr>
              <p:nvPr/>
            </p:nvSpPr>
            <p:spPr bwMode="auto">
              <a:xfrm>
                <a:off x="5187950" y="2762250"/>
                <a:ext cx="371475" cy="295275"/>
              </a:xfrm>
              <a:custGeom>
                <a:avLst/>
                <a:gdLst>
                  <a:gd name="T0" fmla="*/ 0 w 234"/>
                  <a:gd name="T1" fmla="*/ 0 h 186"/>
                  <a:gd name="T2" fmla="*/ 0 w 234"/>
                  <a:gd name="T3" fmla="*/ 0 h 186"/>
                  <a:gd name="T4" fmla="*/ 55443448 w 234"/>
                  <a:gd name="T5" fmla="*/ 50403121 h 186"/>
                  <a:gd name="T6" fmla="*/ 110886896 w 234"/>
                  <a:gd name="T7" fmla="*/ 105846577 h 186"/>
                  <a:gd name="T8" fmla="*/ 186491563 w 234"/>
                  <a:gd name="T9" fmla="*/ 171370618 h 186"/>
                  <a:gd name="T10" fmla="*/ 267136592 w 234"/>
                  <a:gd name="T11" fmla="*/ 241935020 h 186"/>
                  <a:gd name="T12" fmla="*/ 347781571 w 234"/>
                  <a:gd name="T13" fmla="*/ 302418750 h 186"/>
                  <a:gd name="T14" fmla="*/ 388104060 w 234"/>
                  <a:gd name="T15" fmla="*/ 332660615 h 186"/>
                  <a:gd name="T16" fmla="*/ 433466960 w 234"/>
                  <a:gd name="T17" fmla="*/ 352821858 h 186"/>
                  <a:gd name="T18" fmla="*/ 468749139 w 234"/>
                  <a:gd name="T19" fmla="*/ 372983102 h 186"/>
                  <a:gd name="T20" fmla="*/ 504031317 w 234"/>
                  <a:gd name="T21" fmla="*/ 383063724 h 186"/>
                  <a:gd name="T22" fmla="*/ 504031317 w 234"/>
                  <a:gd name="T23" fmla="*/ 383063724 h 186"/>
                  <a:gd name="T24" fmla="*/ 483870072 w 234"/>
                  <a:gd name="T25" fmla="*/ 393144345 h 186"/>
                  <a:gd name="T26" fmla="*/ 418346027 w 234"/>
                  <a:gd name="T27" fmla="*/ 418345999 h 186"/>
                  <a:gd name="T28" fmla="*/ 367942816 w 234"/>
                  <a:gd name="T29" fmla="*/ 428426620 h 186"/>
                  <a:gd name="T30" fmla="*/ 312499393 w 234"/>
                  <a:gd name="T31" fmla="*/ 438507242 h 186"/>
                  <a:gd name="T32" fmla="*/ 252015658 w 234"/>
                  <a:gd name="T33" fmla="*/ 443547553 h 186"/>
                  <a:gd name="T34" fmla="*/ 181451252 w 234"/>
                  <a:gd name="T35" fmla="*/ 443547553 h 186"/>
                  <a:gd name="T36" fmla="*/ 186491563 w 234"/>
                  <a:gd name="T37" fmla="*/ 468749107 h 186"/>
                  <a:gd name="T38" fmla="*/ 186491563 w 234"/>
                  <a:gd name="T39" fmla="*/ 468749107 h 186"/>
                  <a:gd name="T40" fmla="*/ 221773791 w 234"/>
                  <a:gd name="T41" fmla="*/ 468749107 h 186"/>
                  <a:gd name="T42" fmla="*/ 262096281 w 234"/>
                  <a:gd name="T43" fmla="*/ 468749107 h 186"/>
                  <a:gd name="T44" fmla="*/ 312499393 w 234"/>
                  <a:gd name="T45" fmla="*/ 468749107 h 186"/>
                  <a:gd name="T46" fmla="*/ 372983127 w 234"/>
                  <a:gd name="T47" fmla="*/ 458668485 h 186"/>
                  <a:gd name="T48" fmla="*/ 443547583 w 234"/>
                  <a:gd name="T49" fmla="*/ 438507242 h 186"/>
                  <a:gd name="T50" fmla="*/ 514111939 w 234"/>
                  <a:gd name="T51" fmla="*/ 408265278 h 186"/>
                  <a:gd name="T52" fmla="*/ 589716607 w 234"/>
                  <a:gd name="T53" fmla="*/ 367942791 h 186"/>
                  <a:gd name="T54" fmla="*/ 589716607 w 234"/>
                  <a:gd name="T55" fmla="*/ 367942791 h 186"/>
                  <a:gd name="T56" fmla="*/ 544353806 w 234"/>
                  <a:gd name="T57" fmla="*/ 352821858 h 186"/>
                  <a:gd name="T58" fmla="*/ 488910383 w 234"/>
                  <a:gd name="T59" fmla="*/ 327620304 h 186"/>
                  <a:gd name="T60" fmla="*/ 418346027 w 234"/>
                  <a:gd name="T61" fmla="*/ 292338128 h 186"/>
                  <a:gd name="T62" fmla="*/ 332660637 w 234"/>
                  <a:gd name="T63" fmla="*/ 246975331 h 186"/>
                  <a:gd name="T64" fmla="*/ 231854414 w 234"/>
                  <a:gd name="T65" fmla="*/ 181451240 h 186"/>
                  <a:gd name="T66" fmla="*/ 120967518 w 234"/>
                  <a:gd name="T67" fmla="*/ 95765931 h 186"/>
                  <a:gd name="T68" fmla="*/ 0 w 234"/>
                  <a:gd name="T69" fmla="*/ 0 h 186"/>
                  <a:gd name="T70" fmla="*/ 0 w 234"/>
                  <a:gd name="T71" fmla="*/ 0 h 1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34"/>
                  <a:gd name="T109" fmla="*/ 0 h 186"/>
                  <a:gd name="T110" fmla="*/ 234 w 234"/>
                  <a:gd name="T111" fmla="*/ 186 h 1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34" h="186">
                    <a:moveTo>
                      <a:pt x="0" y="0"/>
                    </a:moveTo>
                    <a:lnTo>
                      <a:pt x="0" y="0"/>
                    </a:lnTo>
                    <a:lnTo>
                      <a:pt x="22" y="20"/>
                    </a:lnTo>
                    <a:lnTo>
                      <a:pt x="44" y="42"/>
                    </a:lnTo>
                    <a:lnTo>
                      <a:pt x="74" y="68"/>
                    </a:lnTo>
                    <a:lnTo>
                      <a:pt x="106" y="96"/>
                    </a:lnTo>
                    <a:lnTo>
                      <a:pt x="138" y="120"/>
                    </a:lnTo>
                    <a:lnTo>
                      <a:pt x="154" y="132"/>
                    </a:lnTo>
                    <a:lnTo>
                      <a:pt x="172" y="140"/>
                    </a:lnTo>
                    <a:lnTo>
                      <a:pt x="186" y="148"/>
                    </a:lnTo>
                    <a:lnTo>
                      <a:pt x="200" y="152"/>
                    </a:lnTo>
                    <a:lnTo>
                      <a:pt x="192" y="156"/>
                    </a:lnTo>
                    <a:lnTo>
                      <a:pt x="166" y="166"/>
                    </a:lnTo>
                    <a:lnTo>
                      <a:pt x="146" y="170"/>
                    </a:lnTo>
                    <a:lnTo>
                      <a:pt x="124" y="174"/>
                    </a:lnTo>
                    <a:lnTo>
                      <a:pt x="100" y="176"/>
                    </a:lnTo>
                    <a:lnTo>
                      <a:pt x="72" y="176"/>
                    </a:lnTo>
                    <a:lnTo>
                      <a:pt x="74" y="186"/>
                    </a:lnTo>
                    <a:lnTo>
                      <a:pt x="88" y="186"/>
                    </a:lnTo>
                    <a:lnTo>
                      <a:pt x="104" y="186"/>
                    </a:lnTo>
                    <a:lnTo>
                      <a:pt x="124" y="186"/>
                    </a:lnTo>
                    <a:lnTo>
                      <a:pt x="148" y="182"/>
                    </a:lnTo>
                    <a:lnTo>
                      <a:pt x="176" y="174"/>
                    </a:lnTo>
                    <a:lnTo>
                      <a:pt x="204" y="162"/>
                    </a:lnTo>
                    <a:lnTo>
                      <a:pt x="234" y="146"/>
                    </a:lnTo>
                    <a:lnTo>
                      <a:pt x="216" y="140"/>
                    </a:lnTo>
                    <a:lnTo>
                      <a:pt x="194" y="130"/>
                    </a:lnTo>
                    <a:lnTo>
                      <a:pt x="166" y="116"/>
                    </a:lnTo>
                    <a:lnTo>
                      <a:pt x="132" y="98"/>
                    </a:lnTo>
                    <a:lnTo>
                      <a:pt x="92" y="72"/>
                    </a:lnTo>
                    <a:lnTo>
                      <a:pt x="48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01"/>
              <p:cNvSpPr>
                <a:spLocks/>
              </p:cNvSpPr>
              <p:nvPr/>
            </p:nvSpPr>
            <p:spPr bwMode="auto">
              <a:xfrm>
                <a:off x="4235450" y="2549525"/>
                <a:ext cx="365125" cy="393700"/>
              </a:xfrm>
              <a:custGeom>
                <a:avLst/>
                <a:gdLst>
                  <a:gd name="T0" fmla="*/ 5040313 w 230"/>
                  <a:gd name="T1" fmla="*/ 0 h 248"/>
                  <a:gd name="T2" fmla="*/ 5040313 w 230"/>
                  <a:gd name="T3" fmla="*/ 0 h 248"/>
                  <a:gd name="T4" fmla="*/ 5040313 w 230"/>
                  <a:gd name="T5" fmla="*/ 20161251 h 248"/>
                  <a:gd name="T6" fmla="*/ 15120940 w 230"/>
                  <a:gd name="T7" fmla="*/ 70564382 h 248"/>
                  <a:gd name="T8" fmla="*/ 20161251 w 230"/>
                  <a:gd name="T9" fmla="*/ 105846586 h 248"/>
                  <a:gd name="T10" fmla="*/ 30241879 w 230"/>
                  <a:gd name="T11" fmla="*/ 146169076 h 248"/>
                  <a:gd name="T12" fmla="*/ 50403124 w 230"/>
                  <a:gd name="T13" fmla="*/ 191531877 h 248"/>
                  <a:gd name="T14" fmla="*/ 70564381 w 230"/>
                  <a:gd name="T15" fmla="*/ 241935040 h 248"/>
                  <a:gd name="T16" fmla="*/ 100806248 w 230"/>
                  <a:gd name="T17" fmla="*/ 292338152 h 248"/>
                  <a:gd name="T18" fmla="*/ 141128762 w 230"/>
                  <a:gd name="T19" fmla="*/ 342741265 h 248"/>
                  <a:gd name="T20" fmla="*/ 186491563 w 230"/>
                  <a:gd name="T21" fmla="*/ 398184689 h 248"/>
                  <a:gd name="T22" fmla="*/ 241935035 w 230"/>
                  <a:gd name="T23" fmla="*/ 448587901 h 248"/>
                  <a:gd name="T24" fmla="*/ 307459080 w 230"/>
                  <a:gd name="T25" fmla="*/ 498991013 h 248"/>
                  <a:gd name="T26" fmla="*/ 388104059 w 230"/>
                  <a:gd name="T27" fmla="*/ 544353814 h 248"/>
                  <a:gd name="T28" fmla="*/ 473789448 w 230"/>
                  <a:gd name="T29" fmla="*/ 589716616 h 248"/>
                  <a:gd name="T30" fmla="*/ 579635982 w 230"/>
                  <a:gd name="T31" fmla="*/ 624998795 h 248"/>
                  <a:gd name="T32" fmla="*/ 579635982 w 230"/>
                  <a:gd name="T33" fmla="*/ 624998795 h 248"/>
                  <a:gd name="T34" fmla="*/ 549394115 w 230"/>
                  <a:gd name="T35" fmla="*/ 619958483 h 248"/>
                  <a:gd name="T36" fmla="*/ 478829759 w 230"/>
                  <a:gd name="T37" fmla="*/ 599797238 h 248"/>
                  <a:gd name="T38" fmla="*/ 378023436 w 230"/>
                  <a:gd name="T39" fmla="*/ 559474748 h 248"/>
                  <a:gd name="T40" fmla="*/ 322580014 w 230"/>
                  <a:gd name="T41" fmla="*/ 534273192 h 248"/>
                  <a:gd name="T42" fmla="*/ 267136591 w 230"/>
                  <a:gd name="T43" fmla="*/ 498991013 h 248"/>
                  <a:gd name="T44" fmla="*/ 206652807 w 230"/>
                  <a:gd name="T45" fmla="*/ 463708834 h 248"/>
                  <a:gd name="T46" fmla="*/ 156249696 w 230"/>
                  <a:gd name="T47" fmla="*/ 418346033 h 248"/>
                  <a:gd name="T48" fmla="*/ 105846584 w 230"/>
                  <a:gd name="T49" fmla="*/ 367942821 h 248"/>
                  <a:gd name="T50" fmla="*/ 65524070 w 230"/>
                  <a:gd name="T51" fmla="*/ 307459086 h 248"/>
                  <a:gd name="T52" fmla="*/ 45362813 w 230"/>
                  <a:gd name="T53" fmla="*/ 277217218 h 248"/>
                  <a:gd name="T54" fmla="*/ 30241879 w 230"/>
                  <a:gd name="T55" fmla="*/ 241935040 h 248"/>
                  <a:gd name="T56" fmla="*/ 20161251 w 230"/>
                  <a:gd name="T57" fmla="*/ 206652811 h 248"/>
                  <a:gd name="T58" fmla="*/ 10080625 w 230"/>
                  <a:gd name="T59" fmla="*/ 171370632 h 248"/>
                  <a:gd name="T60" fmla="*/ 5040313 w 230"/>
                  <a:gd name="T61" fmla="*/ 131048142 h 248"/>
                  <a:gd name="T62" fmla="*/ 0 w 230"/>
                  <a:gd name="T63" fmla="*/ 90725627 h 248"/>
                  <a:gd name="T64" fmla="*/ 0 w 230"/>
                  <a:gd name="T65" fmla="*/ 45362814 h 248"/>
                  <a:gd name="T66" fmla="*/ 5040313 w 230"/>
                  <a:gd name="T67" fmla="*/ 0 h 248"/>
                  <a:gd name="T68" fmla="*/ 5040313 w 230"/>
                  <a:gd name="T69" fmla="*/ 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0"/>
                  <a:gd name="T106" fmla="*/ 0 h 248"/>
                  <a:gd name="T107" fmla="*/ 230 w 230"/>
                  <a:gd name="T108" fmla="*/ 248 h 24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0" h="248">
                    <a:moveTo>
                      <a:pt x="2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6" y="28"/>
                    </a:lnTo>
                    <a:lnTo>
                      <a:pt x="8" y="42"/>
                    </a:lnTo>
                    <a:lnTo>
                      <a:pt x="12" y="58"/>
                    </a:lnTo>
                    <a:lnTo>
                      <a:pt x="20" y="76"/>
                    </a:lnTo>
                    <a:lnTo>
                      <a:pt x="28" y="96"/>
                    </a:lnTo>
                    <a:lnTo>
                      <a:pt x="40" y="116"/>
                    </a:lnTo>
                    <a:lnTo>
                      <a:pt x="56" y="136"/>
                    </a:lnTo>
                    <a:lnTo>
                      <a:pt x="74" y="158"/>
                    </a:lnTo>
                    <a:lnTo>
                      <a:pt x="96" y="178"/>
                    </a:lnTo>
                    <a:lnTo>
                      <a:pt x="122" y="198"/>
                    </a:lnTo>
                    <a:lnTo>
                      <a:pt x="154" y="216"/>
                    </a:lnTo>
                    <a:lnTo>
                      <a:pt x="188" y="234"/>
                    </a:lnTo>
                    <a:lnTo>
                      <a:pt x="230" y="248"/>
                    </a:lnTo>
                    <a:lnTo>
                      <a:pt x="218" y="246"/>
                    </a:lnTo>
                    <a:lnTo>
                      <a:pt x="190" y="238"/>
                    </a:lnTo>
                    <a:lnTo>
                      <a:pt x="150" y="222"/>
                    </a:lnTo>
                    <a:lnTo>
                      <a:pt x="128" y="212"/>
                    </a:lnTo>
                    <a:lnTo>
                      <a:pt x="106" y="198"/>
                    </a:lnTo>
                    <a:lnTo>
                      <a:pt x="82" y="184"/>
                    </a:lnTo>
                    <a:lnTo>
                      <a:pt x="62" y="166"/>
                    </a:lnTo>
                    <a:lnTo>
                      <a:pt x="42" y="146"/>
                    </a:lnTo>
                    <a:lnTo>
                      <a:pt x="26" y="122"/>
                    </a:lnTo>
                    <a:lnTo>
                      <a:pt x="18" y="110"/>
                    </a:lnTo>
                    <a:lnTo>
                      <a:pt x="12" y="96"/>
                    </a:lnTo>
                    <a:lnTo>
                      <a:pt x="8" y="82"/>
                    </a:lnTo>
                    <a:lnTo>
                      <a:pt x="4" y="68"/>
                    </a:lnTo>
                    <a:lnTo>
                      <a:pt x="2" y="52"/>
                    </a:lnTo>
                    <a:lnTo>
                      <a:pt x="0" y="36"/>
                    </a:lnTo>
                    <a:lnTo>
                      <a:pt x="0" y="1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102"/>
              <p:cNvSpPr>
                <a:spLocks/>
              </p:cNvSpPr>
              <p:nvPr/>
            </p:nvSpPr>
            <p:spPr bwMode="auto">
              <a:xfrm>
                <a:off x="4838700" y="3727450"/>
                <a:ext cx="28575" cy="25400"/>
              </a:xfrm>
              <a:custGeom>
                <a:avLst/>
                <a:gdLst>
                  <a:gd name="T0" fmla="*/ 45362806 w 18"/>
                  <a:gd name="T1" fmla="*/ 20161247 h 16"/>
                  <a:gd name="T2" fmla="*/ 45362806 w 18"/>
                  <a:gd name="T3" fmla="*/ 20161247 h 16"/>
                  <a:gd name="T4" fmla="*/ 45362806 w 18"/>
                  <a:gd name="T5" fmla="*/ 25201557 h 16"/>
                  <a:gd name="T6" fmla="*/ 40322495 w 18"/>
                  <a:gd name="T7" fmla="*/ 35282183 h 16"/>
                  <a:gd name="T8" fmla="*/ 30241875 w 18"/>
                  <a:gd name="T9" fmla="*/ 40322493 h 16"/>
                  <a:gd name="T10" fmla="*/ 25201558 w 18"/>
                  <a:gd name="T11" fmla="*/ 40322493 h 16"/>
                  <a:gd name="T12" fmla="*/ 25201558 w 18"/>
                  <a:gd name="T13" fmla="*/ 40322493 h 16"/>
                  <a:gd name="T14" fmla="*/ 15120937 w 18"/>
                  <a:gd name="T15" fmla="*/ 40322493 h 16"/>
                  <a:gd name="T16" fmla="*/ 10080624 w 18"/>
                  <a:gd name="T17" fmla="*/ 35282183 h 16"/>
                  <a:gd name="T18" fmla="*/ 5040312 w 18"/>
                  <a:gd name="T19" fmla="*/ 25201557 h 16"/>
                  <a:gd name="T20" fmla="*/ 0 w 18"/>
                  <a:gd name="T21" fmla="*/ 20161247 h 16"/>
                  <a:gd name="T22" fmla="*/ 0 w 18"/>
                  <a:gd name="T23" fmla="*/ 20161247 h 16"/>
                  <a:gd name="T24" fmla="*/ 5040312 w 18"/>
                  <a:gd name="T25" fmla="*/ 10080623 h 16"/>
                  <a:gd name="T26" fmla="*/ 10080624 w 18"/>
                  <a:gd name="T27" fmla="*/ 5040312 h 16"/>
                  <a:gd name="T28" fmla="*/ 15120937 w 18"/>
                  <a:gd name="T29" fmla="*/ 0 h 16"/>
                  <a:gd name="T30" fmla="*/ 25201558 w 18"/>
                  <a:gd name="T31" fmla="*/ 0 h 16"/>
                  <a:gd name="T32" fmla="*/ 25201558 w 18"/>
                  <a:gd name="T33" fmla="*/ 0 h 16"/>
                  <a:gd name="T34" fmla="*/ 30241875 w 18"/>
                  <a:gd name="T35" fmla="*/ 0 h 16"/>
                  <a:gd name="T36" fmla="*/ 40322495 w 18"/>
                  <a:gd name="T37" fmla="*/ 5040312 h 16"/>
                  <a:gd name="T38" fmla="*/ 45362806 w 18"/>
                  <a:gd name="T39" fmla="*/ 10080623 h 16"/>
                  <a:gd name="T40" fmla="*/ 45362806 w 18"/>
                  <a:gd name="T41" fmla="*/ 20161247 h 16"/>
                  <a:gd name="T42" fmla="*/ 45362806 w 18"/>
                  <a:gd name="T43" fmla="*/ 20161247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"/>
                  <a:gd name="T67" fmla="*/ 0 h 16"/>
                  <a:gd name="T68" fmla="*/ 18 w 18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103"/>
              <p:cNvSpPr>
                <a:spLocks/>
              </p:cNvSpPr>
              <p:nvPr/>
            </p:nvSpPr>
            <p:spPr bwMode="auto">
              <a:xfrm>
                <a:off x="4483100" y="2466975"/>
                <a:ext cx="565150" cy="460375"/>
              </a:xfrm>
              <a:custGeom>
                <a:avLst/>
                <a:gdLst>
                  <a:gd name="T0" fmla="*/ 65524065 w 356"/>
                  <a:gd name="T1" fmla="*/ 60483749 h 290"/>
                  <a:gd name="T2" fmla="*/ 65524065 w 356"/>
                  <a:gd name="T3" fmla="*/ 60483749 h 290"/>
                  <a:gd name="T4" fmla="*/ 126007819 w 356"/>
                  <a:gd name="T5" fmla="*/ 131048119 h 290"/>
                  <a:gd name="T6" fmla="*/ 191531859 w 356"/>
                  <a:gd name="T7" fmla="*/ 211693135 h 290"/>
                  <a:gd name="T8" fmla="*/ 277217192 w 356"/>
                  <a:gd name="T9" fmla="*/ 302418722 h 290"/>
                  <a:gd name="T10" fmla="*/ 378023407 w 356"/>
                  <a:gd name="T11" fmla="*/ 398184619 h 290"/>
                  <a:gd name="T12" fmla="*/ 483870033 w 356"/>
                  <a:gd name="T13" fmla="*/ 488910305 h 290"/>
                  <a:gd name="T14" fmla="*/ 539313451 w 356"/>
                  <a:gd name="T15" fmla="*/ 534273099 h 290"/>
                  <a:gd name="T16" fmla="*/ 589716559 w 356"/>
                  <a:gd name="T17" fmla="*/ 569555271 h 290"/>
                  <a:gd name="T18" fmla="*/ 645159977 w 356"/>
                  <a:gd name="T19" fmla="*/ 599797133 h 290"/>
                  <a:gd name="T20" fmla="*/ 695563085 w 356"/>
                  <a:gd name="T21" fmla="*/ 624998685 h 290"/>
                  <a:gd name="T22" fmla="*/ 695563085 w 356"/>
                  <a:gd name="T23" fmla="*/ 624998685 h 290"/>
                  <a:gd name="T24" fmla="*/ 786288679 w 356"/>
                  <a:gd name="T25" fmla="*/ 660280858 h 290"/>
                  <a:gd name="T26" fmla="*/ 841732296 w 356"/>
                  <a:gd name="T27" fmla="*/ 690522720 h 290"/>
                  <a:gd name="T28" fmla="*/ 877014471 w 356"/>
                  <a:gd name="T29" fmla="*/ 710683962 h 290"/>
                  <a:gd name="T30" fmla="*/ 897175714 w 356"/>
                  <a:gd name="T31" fmla="*/ 720764583 h 290"/>
                  <a:gd name="T32" fmla="*/ 897175714 w 356"/>
                  <a:gd name="T33" fmla="*/ 730845203 h 290"/>
                  <a:gd name="T34" fmla="*/ 892135403 w 356"/>
                  <a:gd name="T35" fmla="*/ 730845203 h 290"/>
                  <a:gd name="T36" fmla="*/ 871974160 w 356"/>
                  <a:gd name="T37" fmla="*/ 730845203 h 290"/>
                  <a:gd name="T38" fmla="*/ 871974160 w 356"/>
                  <a:gd name="T39" fmla="*/ 730845203 h 290"/>
                  <a:gd name="T40" fmla="*/ 801409611 w 356"/>
                  <a:gd name="T41" fmla="*/ 705643651 h 290"/>
                  <a:gd name="T42" fmla="*/ 660280910 w 356"/>
                  <a:gd name="T43" fmla="*/ 640119616 h 290"/>
                  <a:gd name="T44" fmla="*/ 574595626 w 356"/>
                  <a:gd name="T45" fmla="*/ 594756823 h 290"/>
                  <a:gd name="T46" fmla="*/ 488910343 w 356"/>
                  <a:gd name="T47" fmla="*/ 539313409 h 290"/>
                  <a:gd name="T48" fmla="*/ 403224961 w 356"/>
                  <a:gd name="T49" fmla="*/ 483869995 h 290"/>
                  <a:gd name="T50" fmla="*/ 327620299 w 356"/>
                  <a:gd name="T51" fmla="*/ 423386270 h 290"/>
                  <a:gd name="T52" fmla="*/ 327620299 w 356"/>
                  <a:gd name="T53" fmla="*/ 423386270 h 290"/>
                  <a:gd name="T54" fmla="*/ 267136570 w 356"/>
                  <a:gd name="T55" fmla="*/ 357862136 h 290"/>
                  <a:gd name="T56" fmla="*/ 206652791 w 356"/>
                  <a:gd name="T57" fmla="*/ 292338101 h 290"/>
                  <a:gd name="T58" fmla="*/ 110886887 w 356"/>
                  <a:gd name="T59" fmla="*/ 176410913 h 290"/>
                  <a:gd name="T60" fmla="*/ 45362809 w 356"/>
                  <a:gd name="T61" fmla="*/ 85685301 h 290"/>
                  <a:gd name="T62" fmla="*/ 15120939 w 356"/>
                  <a:gd name="T63" fmla="*/ 35282185 h 290"/>
                  <a:gd name="T64" fmla="*/ 15120939 w 356"/>
                  <a:gd name="T65" fmla="*/ 35282185 h 290"/>
                  <a:gd name="T66" fmla="*/ 5040312 w 356"/>
                  <a:gd name="T67" fmla="*/ 15120937 h 290"/>
                  <a:gd name="T68" fmla="*/ 0 w 356"/>
                  <a:gd name="T69" fmla="*/ 0 h 290"/>
                  <a:gd name="T70" fmla="*/ 15120939 w 356"/>
                  <a:gd name="T71" fmla="*/ 10080624 h 290"/>
                  <a:gd name="T72" fmla="*/ 65524065 w 356"/>
                  <a:gd name="T73" fmla="*/ 60483749 h 290"/>
                  <a:gd name="T74" fmla="*/ 65524065 w 356"/>
                  <a:gd name="T75" fmla="*/ 60483749 h 2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56"/>
                  <a:gd name="T115" fmla="*/ 0 h 290"/>
                  <a:gd name="T116" fmla="*/ 356 w 356"/>
                  <a:gd name="T117" fmla="*/ 290 h 2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56" h="290">
                    <a:moveTo>
                      <a:pt x="26" y="24"/>
                    </a:moveTo>
                    <a:lnTo>
                      <a:pt x="26" y="24"/>
                    </a:lnTo>
                    <a:lnTo>
                      <a:pt x="50" y="52"/>
                    </a:lnTo>
                    <a:lnTo>
                      <a:pt x="76" y="84"/>
                    </a:lnTo>
                    <a:lnTo>
                      <a:pt x="110" y="120"/>
                    </a:lnTo>
                    <a:lnTo>
                      <a:pt x="150" y="158"/>
                    </a:lnTo>
                    <a:lnTo>
                      <a:pt x="192" y="194"/>
                    </a:lnTo>
                    <a:lnTo>
                      <a:pt x="214" y="212"/>
                    </a:lnTo>
                    <a:lnTo>
                      <a:pt x="234" y="226"/>
                    </a:lnTo>
                    <a:lnTo>
                      <a:pt x="256" y="238"/>
                    </a:lnTo>
                    <a:lnTo>
                      <a:pt x="276" y="248"/>
                    </a:lnTo>
                    <a:lnTo>
                      <a:pt x="312" y="262"/>
                    </a:lnTo>
                    <a:lnTo>
                      <a:pt x="334" y="274"/>
                    </a:lnTo>
                    <a:lnTo>
                      <a:pt x="348" y="282"/>
                    </a:lnTo>
                    <a:lnTo>
                      <a:pt x="356" y="286"/>
                    </a:lnTo>
                    <a:lnTo>
                      <a:pt x="356" y="290"/>
                    </a:lnTo>
                    <a:lnTo>
                      <a:pt x="354" y="290"/>
                    </a:lnTo>
                    <a:lnTo>
                      <a:pt x="346" y="290"/>
                    </a:lnTo>
                    <a:lnTo>
                      <a:pt x="318" y="280"/>
                    </a:lnTo>
                    <a:lnTo>
                      <a:pt x="262" y="254"/>
                    </a:lnTo>
                    <a:lnTo>
                      <a:pt x="228" y="236"/>
                    </a:lnTo>
                    <a:lnTo>
                      <a:pt x="194" y="214"/>
                    </a:lnTo>
                    <a:lnTo>
                      <a:pt x="160" y="192"/>
                    </a:lnTo>
                    <a:lnTo>
                      <a:pt x="130" y="168"/>
                    </a:lnTo>
                    <a:lnTo>
                      <a:pt x="106" y="142"/>
                    </a:lnTo>
                    <a:lnTo>
                      <a:pt x="82" y="116"/>
                    </a:lnTo>
                    <a:lnTo>
                      <a:pt x="44" y="70"/>
                    </a:lnTo>
                    <a:lnTo>
                      <a:pt x="18" y="34"/>
                    </a:lnTo>
                    <a:lnTo>
                      <a:pt x="6" y="14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F9DC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57"/>
            <p:cNvGrpSpPr>
              <a:grpSpLocks/>
            </p:cNvGrpSpPr>
            <p:nvPr/>
          </p:nvGrpSpPr>
          <p:grpSpPr bwMode="auto">
            <a:xfrm>
              <a:off x="4132177" y="4648200"/>
              <a:ext cx="457200" cy="457200"/>
              <a:chOff x="3810000" y="2463800"/>
              <a:chExt cx="1765300" cy="1520825"/>
            </a:xfrm>
          </p:grpSpPr>
          <p:sp>
            <p:nvSpPr>
              <p:cNvPr id="217" name="Freeform 16"/>
              <p:cNvSpPr>
                <a:spLocks/>
              </p:cNvSpPr>
              <p:nvPr/>
            </p:nvSpPr>
            <p:spPr bwMode="auto">
              <a:xfrm>
                <a:off x="4219575" y="3359150"/>
                <a:ext cx="184150" cy="625475"/>
              </a:xfrm>
              <a:custGeom>
                <a:avLst/>
                <a:gdLst>
                  <a:gd name="T0" fmla="*/ 0 w 116"/>
                  <a:gd name="T1" fmla="*/ 186491554 h 394"/>
                  <a:gd name="T2" fmla="*/ 0 w 116"/>
                  <a:gd name="T3" fmla="*/ 186491554 h 394"/>
                  <a:gd name="T4" fmla="*/ 5040313 w 116"/>
                  <a:gd name="T5" fmla="*/ 252015646 h 394"/>
                  <a:gd name="T6" fmla="*/ 15120940 w 116"/>
                  <a:gd name="T7" fmla="*/ 327620310 h 394"/>
                  <a:gd name="T8" fmla="*/ 35282191 w 116"/>
                  <a:gd name="T9" fmla="*/ 423386317 h 394"/>
                  <a:gd name="T10" fmla="*/ 70564381 w 116"/>
                  <a:gd name="T11" fmla="*/ 544353780 h 394"/>
                  <a:gd name="T12" fmla="*/ 95765937 w 116"/>
                  <a:gd name="T13" fmla="*/ 609877822 h 394"/>
                  <a:gd name="T14" fmla="*/ 126007829 w 116"/>
                  <a:gd name="T15" fmla="*/ 680442175 h 394"/>
                  <a:gd name="T16" fmla="*/ 156249696 w 116"/>
                  <a:gd name="T17" fmla="*/ 756046839 h 394"/>
                  <a:gd name="T18" fmla="*/ 196572185 w 116"/>
                  <a:gd name="T19" fmla="*/ 831651503 h 394"/>
                  <a:gd name="T20" fmla="*/ 241935036 w 116"/>
                  <a:gd name="T21" fmla="*/ 912296677 h 394"/>
                  <a:gd name="T22" fmla="*/ 292338147 w 116"/>
                  <a:gd name="T23" fmla="*/ 992941652 h 394"/>
                  <a:gd name="T24" fmla="*/ 292338147 w 116"/>
                  <a:gd name="T25" fmla="*/ 992941652 h 394"/>
                  <a:gd name="T26" fmla="*/ 231854413 w 116"/>
                  <a:gd name="T27" fmla="*/ 705643730 h 394"/>
                  <a:gd name="T28" fmla="*/ 186491563 w 116"/>
                  <a:gd name="T29" fmla="*/ 488910359 h 394"/>
                  <a:gd name="T30" fmla="*/ 171370630 w 116"/>
                  <a:gd name="T31" fmla="*/ 398184663 h 394"/>
                  <a:gd name="T32" fmla="*/ 166330318 w 116"/>
                  <a:gd name="T33" fmla="*/ 337700932 h 394"/>
                  <a:gd name="T34" fmla="*/ 166330318 w 116"/>
                  <a:gd name="T35" fmla="*/ 337700932 h 394"/>
                  <a:gd name="T36" fmla="*/ 161290007 w 116"/>
                  <a:gd name="T37" fmla="*/ 297378445 h 394"/>
                  <a:gd name="T38" fmla="*/ 146169074 w 116"/>
                  <a:gd name="T39" fmla="*/ 246975335 h 394"/>
                  <a:gd name="T40" fmla="*/ 131048140 w 116"/>
                  <a:gd name="T41" fmla="*/ 191531865 h 394"/>
                  <a:gd name="T42" fmla="*/ 110886895 w 116"/>
                  <a:gd name="T43" fmla="*/ 141128756 h 394"/>
                  <a:gd name="T44" fmla="*/ 70564381 w 116"/>
                  <a:gd name="T45" fmla="*/ 50403122 h 394"/>
                  <a:gd name="T46" fmla="*/ 55443448 w 116"/>
                  <a:gd name="T47" fmla="*/ 20161250 h 394"/>
                  <a:gd name="T48" fmla="*/ 40322502 w 116"/>
                  <a:gd name="T49" fmla="*/ 5040312 h 394"/>
                  <a:gd name="T50" fmla="*/ 40322502 w 116"/>
                  <a:gd name="T51" fmla="*/ 5040312 h 394"/>
                  <a:gd name="T52" fmla="*/ 40322502 w 116"/>
                  <a:gd name="T53" fmla="*/ 0 h 394"/>
                  <a:gd name="T54" fmla="*/ 35282191 w 116"/>
                  <a:gd name="T55" fmla="*/ 5040312 h 394"/>
                  <a:gd name="T56" fmla="*/ 25201562 w 116"/>
                  <a:gd name="T57" fmla="*/ 20161250 h 394"/>
                  <a:gd name="T58" fmla="*/ 15120940 w 116"/>
                  <a:gd name="T59" fmla="*/ 85685311 h 394"/>
                  <a:gd name="T60" fmla="*/ 0 w 116"/>
                  <a:gd name="T61" fmla="*/ 186491554 h 394"/>
                  <a:gd name="T62" fmla="*/ 0 w 116"/>
                  <a:gd name="T63" fmla="*/ 186491554 h 39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6"/>
                  <a:gd name="T97" fmla="*/ 0 h 394"/>
                  <a:gd name="T98" fmla="*/ 116 w 116"/>
                  <a:gd name="T99" fmla="*/ 394 h 39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6" h="394">
                    <a:moveTo>
                      <a:pt x="0" y="74"/>
                    </a:moveTo>
                    <a:lnTo>
                      <a:pt x="0" y="74"/>
                    </a:lnTo>
                    <a:lnTo>
                      <a:pt x="2" y="100"/>
                    </a:lnTo>
                    <a:lnTo>
                      <a:pt x="6" y="130"/>
                    </a:lnTo>
                    <a:lnTo>
                      <a:pt x="14" y="168"/>
                    </a:lnTo>
                    <a:lnTo>
                      <a:pt x="28" y="216"/>
                    </a:lnTo>
                    <a:lnTo>
                      <a:pt x="38" y="242"/>
                    </a:lnTo>
                    <a:lnTo>
                      <a:pt x="50" y="270"/>
                    </a:lnTo>
                    <a:lnTo>
                      <a:pt x="62" y="300"/>
                    </a:lnTo>
                    <a:lnTo>
                      <a:pt x="78" y="330"/>
                    </a:lnTo>
                    <a:lnTo>
                      <a:pt x="96" y="362"/>
                    </a:lnTo>
                    <a:lnTo>
                      <a:pt x="116" y="394"/>
                    </a:lnTo>
                    <a:lnTo>
                      <a:pt x="92" y="280"/>
                    </a:lnTo>
                    <a:lnTo>
                      <a:pt x="74" y="194"/>
                    </a:lnTo>
                    <a:lnTo>
                      <a:pt x="68" y="158"/>
                    </a:lnTo>
                    <a:lnTo>
                      <a:pt x="66" y="134"/>
                    </a:lnTo>
                    <a:lnTo>
                      <a:pt x="64" y="118"/>
                    </a:lnTo>
                    <a:lnTo>
                      <a:pt x="58" y="98"/>
                    </a:lnTo>
                    <a:lnTo>
                      <a:pt x="52" y="76"/>
                    </a:lnTo>
                    <a:lnTo>
                      <a:pt x="44" y="56"/>
                    </a:lnTo>
                    <a:lnTo>
                      <a:pt x="28" y="20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8"/>
                    </a:lnTo>
                    <a:lnTo>
                      <a:pt x="6" y="3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17"/>
              <p:cNvSpPr>
                <a:spLocks/>
              </p:cNvSpPr>
              <p:nvPr/>
            </p:nvSpPr>
            <p:spPr bwMode="auto">
              <a:xfrm>
                <a:off x="3835400" y="2479675"/>
                <a:ext cx="1714500" cy="1114425"/>
              </a:xfrm>
              <a:custGeom>
                <a:avLst/>
                <a:gdLst>
                  <a:gd name="T0" fmla="*/ 2147483647 w 1080"/>
                  <a:gd name="T1" fmla="*/ 1486892067 h 702"/>
                  <a:gd name="T2" fmla="*/ 2147483647 w 1080"/>
                  <a:gd name="T3" fmla="*/ 1461690514 h 702"/>
                  <a:gd name="T4" fmla="*/ 2147483647 w 1080"/>
                  <a:gd name="T5" fmla="*/ 1391126163 h 702"/>
                  <a:gd name="T6" fmla="*/ 2147483647 w 1080"/>
                  <a:gd name="T7" fmla="*/ 1280239327 h 702"/>
                  <a:gd name="T8" fmla="*/ 2147483647 w 1080"/>
                  <a:gd name="T9" fmla="*/ 1169352490 h 702"/>
                  <a:gd name="T10" fmla="*/ 2147483647 w 1080"/>
                  <a:gd name="T11" fmla="*/ 1018143168 h 702"/>
                  <a:gd name="T12" fmla="*/ 2147483647 w 1080"/>
                  <a:gd name="T13" fmla="*/ 932457885 h 702"/>
                  <a:gd name="T14" fmla="*/ 2147483647 w 1080"/>
                  <a:gd name="T15" fmla="*/ 751006500 h 702"/>
                  <a:gd name="T16" fmla="*/ 2147483647 w 1080"/>
                  <a:gd name="T17" fmla="*/ 579635934 h 702"/>
                  <a:gd name="T18" fmla="*/ 2147483647 w 1080"/>
                  <a:gd name="T19" fmla="*/ 423386301 h 702"/>
                  <a:gd name="T20" fmla="*/ 2066527984 w 1080"/>
                  <a:gd name="T21" fmla="*/ 282257501 h 702"/>
                  <a:gd name="T22" fmla="*/ 1925399298 w 1080"/>
                  <a:gd name="T23" fmla="*/ 166330304 h 702"/>
                  <a:gd name="T24" fmla="*/ 1774189992 w 1080"/>
                  <a:gd name="T25" fmla="*/ 80644997 h 702"/>
                  <a:gd name="T26" fmla="*/ 1607859357 w 1080"/>
                  <a:gd name="T27" fmla="*/ 20161249 h 702"/>
                  <a:gd name="T28" fmla="*/ 1426408189 w 1080"/>
                  <a:gd name="T29" fmla="*/ 0 h 702"/>
                  <a:gd name="T30" fmla="*/ 1335682605 w 1080"/>
                  <a:gd name="T31" fmla="*/ 5040312 h 702"/>
                  <a:gd name="T32" fmla="*/ 1159271748 w 1080"/>
                  <a:gd name="T33" fmla="*/ 30241877 h 702"/>
                  <a:gd name="T34" fmla="*/ 1003022131 w 1080"/>
                  <a:gd name="T35" fmla="*/ 90725618 h 702"/>
                  <a:gd name="T36" fmla="*/ 856853134 w 1080"/>
                  <a:gd name="T37" fmla="*/ 171370615 h 702"/>
                  <a:gd name="T38" fmla="*/ 725804870 w 1080"/>
                  <a:gd name="T39" fmla="*/ 282257501 h 702"/>
                  <a:gd name="T40" fmla="*/ 609877735 w 1080"/>
                  <a:gd name="T41" fmla="*/ 413305580 h 702"/>
                  <a:gd name="T42" fmla="*/ 504031221 w 1080"/>
                  <a:gd name="T43" fmla="*/ 564515002 h 702"/>
                  <a:gd name="T44" fmla="*/ 418345947 w 1080"/>
                  <a:gd name="T45" fmla="*/ 735885568 h 702"/>
                  <a:gd name="T46" fmla="*/ 378023366 w 1080"/>
                  <a:gd name="T47" fmla="*/ 826611161 h 702"/>
                  <a:gd name="T48" fmla="*/ 312499333 w 1080"/>
                  <a:gd name="T49" fmla="*/ 967740060 h 702"/>
                  <a:gd name="T50" fmla="*/ 246975300 w 1080"/>
                  <a:gd name="T51" fmla="*/ 1078626897 h 702"/>
                  <a:gd name="T52" fmla="*/ 186491528 w 1080"/>
                  <a:gd name="T53" fmla="*/ 1169352490 h 702"/>
                  <a:gd name="T54" fmla="*/ 75604678 w 1080"/>
                  <a:gd name="T55" fmla="*/ 1275199016 h 702"/>
                  <a:gd name="T56" fmla="*/ 0 w 1080"/>
                  <a:gd name="T57" fmla="*/ 1320561813 h 702"/>
                  <a:gd name="T58" fmla="*/ 30241874 w 1080"/>
                  <a:gd name="T59" fmla="*/ 1350803677 h 702"/>
                  <a:gd name="T60" fmla="*/ 171370597 w 1080"/>
                  <a:gd name="T61" fmla="*/ 1486892067 h 702"/>
                  <a:gd name="T62" fmla="*/ 327620264 w 1080"/>
                  <a:gd name="T63" fmla="*/ 1612899836 h 702"/>
                  <a:gd name="T64" fmla="*/ 423386257 w 1080"/>
                  <a:gd name="T65" fmla="*/ 1678424273 h 702"/>
                  <a:gd name="T66" fmla="*/ 473789359 w 1080"/>
                  <a:gd name="T67" fmla="*/ 1552416107 h 702"/>
                  <a:gd name="T68" fmla="*/ 554434323 w 1080"/>
                  <a:gd name="T69" fmla="*/ 1446569581 h 702"/>
                  <a:gd name="T70" fmla="*/ 665321148 w 1080"/>
                  <a:gd name="T71" fmla="*/ 1360884299 h 702"/>
                  <a:gd name="T72" fmla="*/ 791328903 w 1080"/>
                  <a:gd name="T73" fmla="*/ 1295360259 h 702"/>
                  <a:gd name="T74" fmla="*/ 927417478 w 1080"/>
                  <a:gd name="T75" fmla="*/ 1244957151 h 702"/>
                  <a:gd name="T76" fmla="*/ 1068546164 w 1080"/>
                  <a:gd name="T77" fmla="*/ 1204634665 h 702"/>
                  <a:gd name="T78" fmla="*/ 1325601985 w 1080"/>
                  <a:gd name="T79" fmla="*/ 1174392801 h 702"/>
                  <a:gd name="T80" fmla="*/ 1411287259 w 1080"/>
                  <a:gd name="T81" fmla="*/ 1169352490 h 702"/>
                  <a:gd name="T82" fmla="*/ 1582657806 w 1080"/>
                  <a:gd name="T83" fmla="*/ 1189513733 h 702"/>
                  <a:gd name="T84" fmla="*/ 1748988441 w 1080"/>
                  <a:gd name="T85" fmla="*/ 1234876530 h 702"/>
                  <a:gd name="T86" fmla="*/ 1905238057 w 1080"/>
                  <a:gd name="T87" fmla="*/ 1310481191 h 702"/>
                  <a:gd name="T88" fmla="*/ 1975802400 w 1080"/>
                  <a:gd name="T89" fmla="*/ 1360884299 h 702"/>
                  <a:gd name="T90" fmla="*/ 2076608605 w 1080"/>
                  <a:gd name="T91" fmla="*/ 1446569581 h 702"/>
                  <a:gd name="T92" fmla="*/ 2147483647 w 1080"/>
                  <a:gd name="T93" fmla="*/ 1547375796 h 702"/>
                  <a:gd name="T94" fmla="*/ 2147483647 w 1080"/>
                  <a:gd name="T95" fmla="*/ 1658262633 h 702"/>
                  <a:gd name="T96" fmla="*/ 2147483647 w 1080"/>
                  <a:gd name="T97" fmla="*/ 1769149866 h 702"/>
                  <a:gd name="T98" fmla="*/ 2147483647 w 1080"/>
                  <a:gd name="T99" fmla="*/ 1673383962 h 702"/>
                  <a:gd name="T100" fmla="*/ 2147483647 w 1080"/>
                  <a:gd name="T101" fmla="*/ 1582657971 h 702"/>
                  <a:gd name="T102" fmla="*/ 2147483647 w 1080"/>
                  <a:gd name="T103" fmla="*/ 1512093621 h 702"/>
                  <a:gd name="T104" fmla="*/ 2147483647 w 1080"/>
                  <a:gd name="T105" fmla="*/ 1486892067 h 7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0"/>
                  <a:gd name="T160" fmla="*/ 0 h 702"/>
                  <a:gd name="T161" fmla="*/ 1080 w 1080"/>
                  <a:gd name="T162" fmla="*/ 702 h 70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0" h="702">
                    <a:moveTo>
                      <a:pt x="1080" y="590"/>
                    </a:moveTo>
                    <a:lnTo>
                      <a:pt x="1080" y="590"/>
                    </a:lnTo>
                    <a:lnTo>
                      <a:pt x="1074" y="586"/>
                    </a:lnTo>
                    <a:lnTo>
                      <a:pt x="1064" y="580"/>
                    </a:lnTo>
                    <a:lnTo>
                      <a:pt x="1052" y="570"/>
                    </a:lnTo>
                    <a:lnTo>
                      <a:pt x="1036" y="552"/>
                    </a:lnTo>
                    <a:lnTo>
                      <a:pt x="1018" y="524"/>
                    </a:lnTo>
                    <a:lnTo>
                      <a:pt x="1010" y="508"/>
                    </a:lnTo>
                    <a:lnTo>
                      <a:pt x="1000" y="486"/>
                    </a:lnTo>
                    <a:lnTo>
                      <a:pt x="990" y="464"/>
                    </a:lnTo>
                    <a:lnTo>
                      <a:pt x="982" y="436"/>
                    </a:lnTo>
                    <a:lnTo>
                      <a:pt x="972" y="404"/>
                    </a:lnTo>
                    <a:lnTo>
                      <a:pt x="962" y="370"/>
                    </a:lnTo>
                    <a:lnTo>
                      <a:pt x="952" y="334"/>
                    </a:lnTo>
                    <a:lnTo>
                      <a:pt x="940" y="298"/>
                    </a:lnTo>
                    <a:lnTo>
                      <a:pt x="924" y="262"/>
                    </a:lnTo>
                    <a:lnTo>
                      <a:pt x="908" y="230"/>
                    </a:lnTo>
                    <a:lnTo>
                      <a:pt x="888" y="198"/>
                    </a:lnTo>
                    <a:lnTo>
                      <a:pt x="868" y="168"/>
                    </a:lnTo>
                    <a:lnTo>
                      <a:pt x="844" y="138"/>
                    </a:lnTo>
                    <a:lnTo>
                      <a:pt x="820" y="112"/>
                    </a:lnTo>
                    <a:lnTo>
                      <a:pt x="794" y="88"/>
                    </a:lnTo>
                    <a:lnTo>
                      <a:pt x="764" y="66"/>
                    </a:lnTo>
                    <a:lnTo>
                      <a:pt x="736" y="48"/>
                    </a:lnTo>
                    <a:lnTo>
                      <a:pt x="704" y="32"/>
                    </a:lnTo>
                    <a:lnTo>
                      <a:pt x="672" y="18"/>
                    </a:lnTo>
                    <a:lnTo>
                      <a:pt x="638" y="8"/>
                    </a:lnTo>
                    <a:lnTo>
                      <a:pt x="602" y="2"/>
                    </a:lnTo>
                    <a:lnTo>
                      <a:pt x="566" y="0"/>
                    </a:lnTo>
                    <a:lnTo>
                      <a:pt x="530" y="2"/>
                    </a:lnTo>
                    <a:lnTo>
                      <a:pt x="494" y="6"/>
                    </a:lnTo>
                    <a:lnTo>
                      <a:pt x="460" y="12"/>
                    </a:lnTo>
                    <a:lnTo>
                      <a:pt x="428" y="22"/>
                    </a:lnTo>
                    <a:lnTo>
                      <a:pt x="398" y="36"/>
                    </a:lnTo>
                    <a:lnTo>
                      <a:pt x="368" y="50"/>
                    </a:lnTo>
                    <a:lnTo>
                      <a:pt x="340" y="68"/>
                    </a:lnTo>
                    <a:lnTo>
                      <a:pt x="314" y="90"/>
                    </a:lnTo>
                    <a:lnTo>
                      <a:pt x="288" y="112"/>
                    </a:lnTo>
                    <a:lnTo>
                      <a:pt x="264" y="138"/>
                    </a:lnTo>
                    <a:lnTo>
                      <a:pt x="242" y="164"/>
                    </a:lnTo>
                    <a:lnTo>
                      <a:pt x="220" y="194"/>
                    </a:lnTo>
                    <a:lnTo>
                      <a:pt x="200" y="224"/>
                    </a:lnTo>
                    <a:lnTo>
                      <a:pt x="182" y="258"/>
                    </a:lnTo>
                    <a:lnTo>
                      <a:pt x="166" y="292"/>
                    </a:lnTo>
                    <a:lnTo>
                      <a:pt x="150" y="328"/>
                    </a:lnTo>
                    <a:lnTo>
                      <a:pt x="138" y="358"/>
                    </a:lnTo>
                    <a:lnTo>
                      <a:pt x="124" y="384"/>
                    </a:lnTo>
                    <a:lnTo>
                      <a:pt x="112" y="408"/>
                    </a:lnTo>
                    <a:lnTo>
                      <a:pt x="98" y="428"/>
                    </a:lnTo>
                    <a:lnTo>
                      <a:pt x="86" y="448"/>
                    </a:lnTo>
                    <a:lnTo>
                      <a:pt x="74" y="464"/>
                    </a:lnTo>
                    <a:lnTo>
                      <a:pt x="50" y="488"/>
                    </a:lnTo>
                    <a:lnTo>
                      <a:pt x="30" y="506"/>
                    </a:lnTo>
                    <a:lnTo>
                      <a:pt x="14" y="516"/>
                    </a:lnTo>
                    <a:lnTo>
                      <a:pt x="0" y="524"/>
                    </a:lnTo>
                    <a:lnTo>
                      <a:pt x="12" y="536"/>
                    </a:lnTo>
                    <a:lnTo>
                      <a:pt x="44" y="568"/>
                    </a:lnTo>
                    <a:lnTo>
                      <a:pt x="68" y="590"/>
                    </a:lnTo>
                    <a:lnTo>
                      <a:pt x="96" y="614"/>
                    </a:lnTo>
                    <a:lnTo>
                      <a:pt x="130" y="640"/>
                    </a:lnTo>
                    <a:lnTo>
                      <a:pt x="168" y="666"/>
                    </a:lnTo>
                    <a:lnTo>
                      <a:pt x="176" y="640"/>
                    </a:lnTo>
                    <a:lnTo>
                      <a:pt x="188" y="616"/>
                    </a:lnTo>
                    <a:lnTo>
                      <a:pt x="202" y="594"/>
                    </a:lnTo>
                    <a:lnTo>
                      <a:pt x="220" y="574"/>
                    </a:lnTo>
                    <a:lnTo>
                      <a:pt x="240" y="556"/>
                    </a:lnTo>
                    <a:lnTo>
                      <a:pt x="264" y="540"/>
                    </a:lnTo>
                    <a:lnTo>
                      <a:pt x="288" y="526"/>
                    </a:lnTo>
                    <a:lnTo>
                      <a:pt x="314" y="514"/>
                    </a:lnTo>
                    <a:lnTo>
                      <a:pt x="340" y="502"/>
                    </a:lnTo>
                    <a:lnTo>
                      <a:pt x="368" y="494"/>
                    </a:lnTo>
                    <a:lnTo>
                      <a:pt x="396" y="486"/>
                    </a:lnTo>
                    <a:lnTo>
                      <a:pt x="424" y="478"/>
                    </a:lnTo>
                    <a:lnTo>
                      <a:pt x="478" y="470"/>
                    </a:lnTo>
                    <a:lnTo>
                      <a:pt x="526" y="466"/>
                    </a:lnTo>
                    <a:lnTo>
                      <a:pt x="560" y="464"/>
                    </a:lnTo>
                    <a:lnTo>
                      <a:pt x="596" y="466"/>
                    </a:lnTo>
                    <a:lnTo>
                      <a:pt x="628" y="472"/>
                    </a:lnTo>
                    <a:lnTo>
                      <a:pt x="662" y="478"/>
                    </a:lnTo>
                    <a:lnTo>
                      <a:pt x="694" y="490"/>
                    </a:lnTo>
                    <a:lnTo>
                      <a:pt x="726" y="502"/>
                    </a:lnTo>
                    <a:lnTo>
                      <a:pt x="756" y="520"/>
                    </a:lnTo>
                    <a:lnTo>
                      <a:pt x="784" y="540"/>
                    </a:lnTo>
                    <a:lnTo>
                      <a:pt x="806" y="556"/>
                    </a:lnTo>
                    <a:lnTo>
                      <a:pt x="824" y="574"/>
                    </a:lnTo>
                    <a:lnTo>
                      <a:pt x="844" y="594"/>
                    </a:lnTo>
                    <a:lnTo>
                      <a:pt x="862" y="614"/>
                    </a:lnTo>
                    <a:lnTo>
                      <a:pt x="878" y="636"/>
                    </a:lnTo>
                    <a:lnTo>
                      <a:pt x="894" y="658"/>
                    </a:lnTo>
                    <a:lnTo>
                      <a:pt x="922" y="702"/>
                    </a:lnTo>
                    <a:lnTo>
                      <a:pt x="960" y="682"/>
                    </a:lnTo>
                    <a:lnTo>
                      <a:pt x="992" y="664"/>
                    </a:lnTo>
                    <a:lnTo>
                      <a:pt x="1020" y="644"/>
                    </a:lnTo>
                    <a:lnTo>
                      <a:pt x="1042" y="628"/>
                    </a:lnTo>
                    <a:lnTo>
                      <a:pt x="1060" y="612"/>
                    </a:lnTo>
                    <a:lnTo>
                      <a:pt x="1072" y="600"/>
                    </a:lnTo>
                    <a:lnTo>
                      <a:pt x="1080" y="592"/>
                    </a:lnTo>
                    <a:lnTo>
                      <a:pt x="1080" y="59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18"/>
              <p:cNvSpPr>
                <a:spLocks noEditPoints="1"/>
              </p:cNvSpPr>
              <p:nvPr/>
            </p:nvSpPr>
            <p:spPr bwMode="auto">
              <a:xfrm>
                <a:off x="3810000" y="2463800"/>
                <a:ext cx="1765300" cy="1152525"/>
              </a:xfrm>
              <a:custGeom>
                <a:avLst/>
                <a:gdLst>
                  <a:gd name="T0" fmla="*/ 2147483647 w 1112"/>
                  <a:gd name="T1" fmla="*/ 1688504913 h 726"/>
                  <a:gd name="T2" fmla="*/ 2096769873 w 1112"/>
                  <a:gd name="T3" fmla="*/ 1486892084 h 726"/>
                  <a:gd name="T4" fmla="*/ 1935479944 w 1112"/>
                  <a:gd name="T5" fmla="*/ 1360884314 h 726"/>
                  <a:gd name="T6" fmla="*/ 1633060930 w 1112"/>
                  <a:gd name="T7" fmla="*/ 1239916855 h 726"/>
                  <a:gd name="T8" fmla="*/ 1370964795 w 1112"/>
                  <a:gd name="T9" fmla="*/ 1224795922 h 726"/>
                  <a:gd name="T10" fmla="*/ 987901213 w 1112"/>
                  <a:gd name="T11" fmla="*/ 1290319963 h 726"/>
                  <a:gd name="T12" fmla="*/ 730845190 w 1112"/>
                  <a:gd name="T13" fmla="*/ 1401206801 h 726"/>
                  <a:gd name="T14" fmla="*/ 539313399 w 1112"/>
                  <a:gd name="T15" fmla="*/ 1587698300 h 726"/>
                  <a:gd name="T16" fmla="*/ 453628124 w 1112"/>
                  <a:gd name="T17" fmla="*/ 1723787089 h 726"/>
                  <a:gd name="T18" fmla="*/ 196572151 w 1112"/>
                  <a:gd name="T19" fmla="*/ 1532254882 h 726"/>
                  <a:gd name="T20" fmla="*/ 0 w 1112"/>
                  <a:gd name="T21" fmla="*/ 1335682760 h 726"/>
                  <a:gd name="T22" fmla="*/ 105846566 w 1112"/>
                  <a:gd name="T23" fmla="*/ 1275199031 h 726"/>
                  <a:gd name="T24" fmla="*/ 302418716 w 1112"/>
                  <a:gd name="T25" fmla="*/ 1038304423 h 726"/>
                  <a:gd name="T26" fmla="*/ 393144302 w 1112"/>
                  <a:gd name="T27" fmla="*/ 841732301 h 726"/>
                  <a:gd name="T28" fmla="*/ 584676192 w 1112"/>
                  <a:gd name="T29" fmla="*/ 483870036 h 726"/>
                  <a:gd name="T30" fmla="*/ 831651396 w 1112"/>
                  <a:gd name="T31" fmla="*/ 216733464 h 726"/>
                  <a:gd name="T32" fmla="*/ 1129029901 w 1112"/>
                  <a:gd name="T33" fmla="*/ 50403120 h 726"/>
                  <a:gd name="T34" fmla="*/ 1466730690 w 1112"/>
                  <a:gd name="T35" fmla="*/ 0 h 726"/>
                  <a:gd name="T36" fmla="*/ 1723786912 w 1112"/>
                  <a:gd name="T37" fmla="*/ 45362810 h 726"/>
                  <a:gd name="T38" fmla="*/ 2036286150 w 1112"/>
                  <a:gd name="T39" fmla="*/ 211693153 h 726"/>
                  <a:gd name="T40" fmla="*/ 2147483647 w 1112"/>
                  <a:gd name="T41" fmla="*/ 488910347 h 726"/>
                  <a:gd name="T42" fmla="*/ 2147483647 w 1112"/>
                  <a:gd name="T43" fmla="*/ 851812923 h 726"/>
                  <a:gd name="T44" fmla="*/ 2147483647 w 1112"/>
                  <a:gd name="T45" fmla="*/ 1113909085 h 726"/>
                  <a:gd name="T46" fmla="*/ 2147483647 w 1112"/>
                  <a:gd name="T47" fmla="*/ 1406247111 h 726"/>
                  <a:gd name="T48" fmla="*/ 2147483647 w 1112"/>
                  <a:gd name="T49" fmla="*/ 1481851774 h 726"/>
                  <a:gd name="T50" fmla="*/ 2147483647 w 1112"/>
                  <a:gd name="T51" fmla="*/ 1512093638 h 726"/>
                  <a:gd name="T52" fmla="*/ 2147483647 w 1112"/>
                  <a:gd name="T53" fmla="*/ 1607859544 h 726"/>
                  <a:gd name="T54" fmla="*/ 2147483647 w 1112"/>
                  <a:gd name="T55" fmla="*/ 1774190197 h 726"/>
                  <a:gd name="T56" fmla="*/ 1426408208 w 1112"/>
                  <a:gd name="T57" fmla="*/ 1169352504 h 726"/>
                  <a:gd name="T58" fmla="*/ 1678424119 w 1112"/>
                  <a:gd name="T59" fmla="*/ 1199594368 h 726"/>
                  <a:gd name="T60" fmla="*/ 1970762116 w 1112"/>
                  <a:gd name="T61" fmla="*/ 1320561828 h 726"/>
                  <a:gd name="T62" fmla="*/ 2127011735 w 1112"/>
                  <a:gd name="T63" fmla="*/ 1446569598 h 726"/>
                  <a:gd name="T64" fmla="*/ 2147483647 w 1112"/>
                  <a:gd name="T65" fmla="*/ 1764109576 h 726"/>
                  <a:gd name="T66" fmla="*/ 2147483647 w 1112"/>
                  <a:gd name="T67" fmla="*/ 1562496746 h 726"/>
                  <a:gd name="T68" fmla="*/ 2147483647 w 1112"/>
                  <a:gd name="T69" fmla="*/ 1446569598 h 726"/>
                  <a:gd name="T70" fmla="*/ 2147483647 w 1112"/>
                  <a:gd name="T71" fmla="*/ 1169352504 h 726"/>
                  <a:gd name="T72" fmla="*/ 2147483647 w 1112"/>
                  <a:gd name="T73" fmla="*/ 866933855 h 726"/>
                  <a:gd name="T74" fmla="*/ 2147483647 w 1112"/>
                  <a:gd name="T75" fmla="*/ 519152211 h 726"/>
                  <a:gd name="T76" fmla="*/ 2006044288 w 1112"/>
                  <a:gd name="T77" fmla="*/ 252015639 h 726"/>
                  <a:gd name="T78" fmla="*/ 1708665981 w 1112"/>
                  <a:gd name="T79" fmla="*/ 90725619 h 726"/>
                  <a:gd name="T80" fmla="*/ 1466730690 w 1112"/>
                  <a:gd name="T81" fmla="*/ 50403120 h 726"/>
                  <a:gd name="T82" fmla="*/ 1285279520 w 1112"/>
                  <a:gd name="T83" fmla="*/ 65524065 h 726"/>
                  <a:gd name="T84" fmla="*/ 987901213 w 1112"/>
                  <a:gd name="T85" fmla="*/ 171370617 h 726"/>
                  <a:gd name="T86" fmla="*/ 730845190 w 1112"/>
                  <a:gd name="T87" fmla="*/ 378023410 h 726"/>
                  <a:gd name="T88" fmla="*/ 524192468 w 1112"/>
                  <a:gd name="T89" fmla="*/ 680442157 h 726"/>
                  <a:gd name="T90" fmla="*/ 393144302 w 1112"/>
                  <a:gd name="T91" fmla="*/ 977820693 h 726"/>
                  <a:gd name="T92" fmla="*/ 191531841 w 1112"/>
                  <a:gd name="T93" fmla="*/ 1265118409 h 726"/>
                  <a:gd name="T94" fmla="*/ 80644989 w 1112"/>
                  <a:gd name="T95" fmla="*/ 1350803693 h 726"/>
                  <a:gd name="T96" fmla="*/ 378023371 w 1112"/>
                  <a:gd name="T97" fmla="*/ 1612899854 h 726"/>
                  <a:gd name="T98" fmla="*/ 509071537 w 1112"/>
                  <a:gd name="T99" fmla="*/ 1537295192 h 726"/>
                  <a:gd name="T100" fmla="*/ 705643639 w 1112"/>
                  <a:gd name="T101" fmla="*/ 1355844003 h 726"/>
                  <a:gd name="T102" fmla="*/ 972780282 w 1112"/>
                  <a:gd name="T103" fmla="*/ 1239916855 h 726"/>
                  <a:gd name="T104" fmla="*/ 1365924485 w 1112"/>
                  <a:gd name="T105" fmla="*/ 1174392814 h 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12"/>
                  <a:gd name="T160" fmla="*/ 0 h 726"/>
                  <a:gd name="T161" fmla="*/ 1112 w 1112"/>
                  <a:gd name="T162" fmla="*/ 726 h 7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12" h="726">
                    <a:moveTo>
                      <a:pt x="934" y="726"/>
                    </a:moveTo>
                    <a:lnTo>
                      <a:pt x="930" y="718"/>
                    </a:lnTo>
                    <a:lnTo>
                      <a:pt x="900" y="670"/>
                    </a:lnTo>
                    <a:lnTo>
                      <a:pt x="884" y="648"/>
                    </a:lnTo>
                    <a:lnTo>
                      <a:pt x="866" y="628"/>
                    </a:lnTo>
                    <a:lnTo>
                      <a:pt x="850" y="608"/>
                    </a:lnTo>
                    <a:lnTo>
                      <a:pt x="832" y="590"/>
                    </a:lnTo>
                    <a:lnTo>
                      <a:pt x="814" y="572"/>
                    </a:lnTo>
                    <a:lnTo>
                      <a:pt x="794" y="558"/>
                    </a:lnTo>
                    <a:lnTo>
                      <a:pt x="768" y="540"/>
                    </a:lnTo>
                    <a:lnTo>
                      <a:pt x="740" y="524"/>
                    </a:lnTo>
                    <a:lnTo>
                      <a:pt x="712" y="510"/>
                    </a:lnTo>
                    <a:lnTo>
                      <a:pt x="680" y="500"/>
                    </a:lnTo>
                    <a:lnTo>
                      <a:pt x="648" y="492"/>
                    </a:lnTo>
                    <a:lnTo>
                      <a:pt x="614" y="488"/>
                    </a:lnTo>
                    <a:lnTo>
                      <a:pt x="580" y="484"/>
                    </a:lnTo>
                    <a:lnTo>
                      <a:pt x="544" y="486"/>
                    </a:lnTo>
                    <a:lnTo>
                      <a:pt x="498" y="490"/>
                    </a:lnTo>
                    <a:lnTo>
                      <a:pt x="448" y="498"/>
                    </a:lnTo>
                    <a:lnTo>
                      <a:pt x="420" y="504"/>
                    </a:lnTo>
                    <a:lnTo>
                      <a:pt x="392" y="512"/>
                    </a:lnTo>
                    <a:lnTo>
                      <a:pt x="366" y="520"/>
                    </a:lnTo>
                    <a:lnTo>
                      <a:pt x="340" y="530"/>
                    </a:lnTo>
                    <a:lnTo>
                      <a:pt x="314" y="542"/>
                    </a:lnTo>
                    <a:lnTo>
                      <a:pt x="290" y="556"/>
                    </a:lnTo>
                    <a:lnTo>
                      <a:pt x="266" y="572"/>
                    </a:lnTo>
                    <a:lnTo>
                      <a:pt x="246" y="590"/>
                    </a:lnTo>
                    <a:lnTo>
                      <a:pt x="228" y="608"/>
                    </a:lnTo>
                    <a:lnTo>
                      <a:pt x="214" y="630"/>
                    </a:lnTo>
                    <a:lnTo>
                      <a:pt x="202" y="652"/>
                    </a:lnTo>
                    <a:lnTo>
                      <a:pt x="194" y="678"/>
                    </a:lnTo>
                    <a:lnTo>
                      <a:pt x="192" y="692"/>
                    </a:lnTo>
                    <a:lnTo>
                      <a:pt x="180" y="684"/>
                    </a:lnTo>
                    <a:lnTo>
                      <a:pt x="140" y="658"/>
                    </a:lnTo>
                    <a:lnTo>
                      <a:pt x="106" y="632"/>
                    </a:lnTo>
                    <a:lnTo>
                      <a:pt x="78" y="608"/>
                    </a:lnTo>
                    <a:lnTo>
                      <a:pt x="54" y="588"/>
                    </a:lnTo>
                    <a:lnTo>
                      <a:pt x="20" y="554"/>
                    </a:lnTo>
                    <a:lnTo>
                      <a:pt x="8" y="540"/>
                    </a:lnTo>
                    <a:lnTo>
                      <a:pt x="0" y="530"/>
                    </a:lnTo>
                    <a:lnTo>
                      <a:pt x="12" y="524"/>
                    </a:lnTo>
                    <a:lnTo>
                      <a:pt x="26" y="516"/>
                    </a:lnTo>
                    <a:lnTo>
                      <a:pt x="42" y="506"/>
                    </a:lnTo>
                    <a:lnTo>
                      <a:pt x="62" y="488"/>
                    </a:lnTo>
                    <a:lnTo>
                      <a:pt x="84" y="464"/>
                    </a:lnTo>
                    <a:lnTo>
                      <a:pt x="108" y="432"/>
                    </a:lnTo>
                    <a:lnTo>
                      <a:pt x="120" y="412"/>
                    </a:lnTo>
                    <a:lnTo>
                      <a:pt x="132" y="388"/>
                    </a:lnTo>
                    <a:lnTo>
                      <a:pt x="144" y="362"/>
                    </a:lnTo>
                    <a:lnTo>
                      <a:pt x="156" y="334"/>
                    </a:lnTo>
                    <a:lnTo>
                      <a:pt x="174" y="296"/>
                    </a:lnTo>
                    <a:lnTo>
                      <a:pt x="192" y="258"/>
                    </a:lnTo>
                    <a:lnTo>
                      <a:pt x="212" y="224"/>
                    </a:lnTo>
                    <a:lnTo>
                      <a:pt x="232" y="192"/>
                    </a:lnTo>
                    <a:lnTo>
                      <a:pt x="254" y="162"/>
                    </a:lnTo>
                    <a:lnTo>
                      <a:pt x="278" y="134"/>
                    </a:lnTo>
                    <a:lnTo>
                      <a:pt x="304" y="108"/>
                    </a:lnTo>
                    <a:lnTo>
                      <a:pt x="330" y="86"/>
                    </a:lnTo>
                    <a:lnTo>
                      <a:pt x="358" y="66"/>
                    </a:lnTo>
                    <a:lnTo>
                      <a:pt x="386" y="48"/>
                    </a:lnTo>
                    <a:lnTo>
                      <a:pt x="416" y="34"/>
                    </a:lnTo>
                    <a:lnTo>
                      <a:pt x="448" y="20"/>
                    </a:lnTo>
                    <a:lnTo>
                      <a:pt x="480" y="12"/>
                    </a:lnTo>
                    <a:lnTo>
                      <a:pt x="512" y="4"/>
                    </a:lnTo>
                    <a:lnTo>
                      <a:pt x="546" y="0"/>
                    </a:lnTo>
                    <a:lnTo>
                      <a:pt x="582" y="0"/>
                    </a:lnTo>
                    <a:lnTo>
                      <a:pt x="616" y="2"/>
                    </a:lnTo>
                    <a:lnTo>
                      <a:pt x="650" y="8"/>
                    </a:lnTo>
                    <a:lnTo>
                      <a:pt x="684" y="18"/>
                    </a:lnTo>
                    <a:lnTo>
                      <a:pt x="716" y="30"/>
                    </a:lnTo>
                    <a:lnTo>
                      <a:pt x="748" y="44"/>
                    </a:lnTo>
                    <a:lnTo>
                      <a:pt x="778" y="62"/>
                    </a:lnTo>
                    <a:lnTo>
                      <a:pt x="808" y="84"/>
                    </a:lnTo>
                    <a:lnTo>
                      <a:pt x="834" y="108"/>
                    </a:lnTo>
                    <a:lnTo>
                      <a:pt x="860" y="134"/>
                    </a:lnTo>
                    <a:lnTo>
                      <a:pt x="886" y="162"/>
                    </a:lnTo>
                    <a:lnTo>
                      <a:pt x="908" y="194"/>
                    </a:lnTo>
                    <a:lnTo>
                      <a:pt x="928" y="226"/>
                    </a:lnTo>
                    <a:lnTo>
                      <a:pt x="946" y="262"/>
                    </a:lnTo>
                    <a:lnTo>
                      <a:pt x="964" y="298"/>
                    </a:lnTo>
                    <a:lnTo>
                      <a:pt x="978" y="338"/>
                    </a:lnTo>
                    <a:lnTo>
                      <a:pt x="988" y="378"/>
                    </a:lnTo>
                    <a:lnTo>
                      <a:pt x="996" y="410"/>
                    </a:lnTo>
                    <a:lnTo>
                      <a:pt x="1006" y="442"/>
                    </a:lnTo>
                    <a:lnTo>
                      <a:pt x="1018" y="474"/>
                    </a:lnTo>
                    <a:lnTo>
                      <a:pt x="1030" y="506"/>
                    </a:lnTo>
                    <a:lnTo>
                      <a:pt x="1046" y="534"/>
                    </a:lnTo>
                    <a:lnTo>
                      <a:pt x="1062" y="558"/>
                    </a:lnTo>
                    <a:lnTo>
                      <a:pt x="1070" y="568"/>
                    </a:lnTo>
                    <a:lnTo>
                      <a:pt x="1078" y="576"/>
                    </a:lnTo>
                    <a:lnTo>
                      <a:pt x="1088" y="584"/>
                    </a:lnTo>
                    <a:lnTo>
                      <a:pt x="1098" y="588"/>
                    </a:lnTo>
                    <a:lnTo>
                      <a:pt x="1102" y="590"/>
                    </a:lnTo>
                    <a:lnTo>
                      <a:pt x="1112" y="596"/>
                    </a:lnTo>
                    <a:lnTo>
                      <a:pt x="1108" y="600"/>
                    </a:lnTo>
                    <a:lnTo>
                      <a:pt x="1098" y="612"/>
                    </a:lnTo>
                    <a:lnTo>
                      <a:pt x="1086" y="624"/>
                    </a:lnTo>
                    <a:lnTo>
                      <a:pt x="1070" y="638"/>
                    </a:lnTo>
                    <a:lnTo>
                      <a:pt x="1052" y="654"/>
                    </a:lnTo>
                    <a:lnTo>
                      <a:pt x="1028" y="670"/>
                    </a:lnTo>
                    <a:lnTo>
                      <a:pt x="1004" y="688"/>
                    </a:lnTo>
                    <a:lnTo>
                      <a:pt x="974" y="704"/>
                    </a:lnTo>
                    <a:lnTo>
                      <a:pt x="944" y="722"/>
                    </a:lnTo>
                    <a:lnTo>
                      <a:pt x="934" y="726"/>
                    </a:lnTo>
                    <a:close/>
                    <a:moveTo>
                      <a:pt x="566" y="464"/>
                    </a:moveTo>
                    <a:lnTo>
                      <a:pt x="566" y="464"/>
                    </a:lnTo>
                    <a:lnTo>
                      <a:pt x="602" y="466"/>
                    </a:lnTo>
                    <a:lnTo>
                      <a:pt x="634" y="470"/>
                    </a:lnTo>
                    <a:lnTo>
                      <a:pt x="666" y="476"/>
                    </a:lnTo>
                    <a:lnTo>
                      <a:pt x="698" y="484"/>
                    </a:lnTo>
                    <a:lnTo>
                      <a:pt x="728" y="494"/>
                    </a:lnTo>
                    <a:lnTo>
                      <a:pt x="756" y="508"/>
                    </a:lnTo>
                    <a:lnTo>
                      <a:pt x="782" y="524"/>
                    </a:lnTo>
                    <a:lnTo>
                      <a:pt x="806" y="542"/>
                    </a:lnTo>
                    <a:lnTo>
                      <a:pt x="826" y="556"/>
                    </a:lnTo>
                    <a:lnTo>
                      <a:pt x="844" y="574"/>
                    </a:lnTo>
                    <a:lnTo>
                      <a:pt x="862" y="592"/>
                    </a:lnTo>
                    <a:lnTo>
                      <a:pt x="880" y="610"/>
                    </a:lnTo>
                    <a:lnTo>
                      <a:pt x="912" y="652"/>
                    </a:lnTo>
                    <a:lnTo>
                      <a:pt x="942" y="700"/>
                    </a:lnTo>
                    <a:lnTo>
                      <a:pt x="994" y="670"/>
                    </a:lnTo>
                    <a:lnTo>
                      <a:pt x="1036" y="642"/>
                    </a:lnTo>
                    <a:lnTo>
                      <a:pt x="1064" y="620"/>
                    </a:lnTo>
                    <a:lnTo>
                      <a:pt x="1082" y="604"/>
                    </a:lnTo>
                    <a:lnTo>
                      <a:pt x="1064" y="590"/>
                    </a:lnTo>
                    <a:lnTo>
                      <a:pt x="1048" y="574"/>
                    </a:lnTo>
                    <a:lnTo>
                      <a:pt x="1034" y="552"/>
                    </a:lnTo>
                    <a:lnTo>
                      <a:pt x="1020" y="528"/>
                    </a:lnTo>
                    <a:lnTo>
                      <a:pt x="1006" y="498"/>
                    </a:lnTo>
                    <a:lnTo>
                      <a:pt x="992" y="464"/>
                    </a:lnTo>
                    <a:lnTo>
                      <a:pt x="980" y="426"/>
                    </a:lnTo>
                    <a:lnTo>
                      <a:pt x="968" y="382"/>
                    </a:lnTo>
                    <a:lnTo>
                      <a:pt x="958" y="344"/>
                    </a:lnTo>
                    <a:lnTo>
                      <a:pt x="944" y="306"/>
                    </a:lnTo>
                    <a:lnTo>
                      <a:pt x="930" y="272"/>
                    </a:lnTo>
                    <a:lnTo>
                      <a:pt x="912" y="238"/>
                    </a:lnTo>
                    <a:lnTo>
                      <a:pt x="892" y="206"/>
                    </a:lnTo>
                    <a:lnTo>
                      <a:pt x="870" y="176"/>
                    </a:lnTo>
                    <a:lnTo>
                      <a:pt x="848" y="148"/>
                    </a:lnTo>
                    <a:lnTo>
                      <a:pt x="822" y="124"/>
                    </a:lnTo>
                    <a:lnTo>
                      <a:pt x="796" y="100"/>
                    </a:lnTo>
                    <a:lnTo>
                      <a:pt x="768" y="80"/>
                    </a:lnTo>
                    <a:lnTo>
                      <a:pt x="740" y="64"/>
                    </a:lnTo>
                    <a:lnTo>
                      <a:pt x="710" y="48"/>
                    </a:lnTo>
                    <a:lnTo>
                      <a:pt x="678" y="36"/>
                    </a:lnTo>
                    <a:lnTo>
                      <a:pt x="648" y="28"/>
                    </a:lnTo>
                    <a:lnTo>
                      <a:pt x="614" y="22"/>
                    </a:lnTo>
                    <a:lnTo>
                      <a:pt x="582" y="20"/>
                    </a:lnTo>
                    <a:lnTo>
                      <a:pt x="576" y="20"/>
                    </a:lnTo>
                    <a:lnTo>
                      <a:pt x="544" y="22"/>
                    </a:lnTo>
                    <a:lnTo>
                      <a:pt x="510" y="26"/>
                    </a:lnTo>
                    <a:lnTo>
                      <a:pt x="480" y="32"/>
                    </a:lnTo>
                    <a:lnTo>
                      <a:pt x="450" y="42"/>
                    </a:lnTo>
                    <a:lnTo>
                      <a:pt x="420" y="54"/>
                    </a:lnTo>
                    <a:lnTo>
                      <a:pt x="392" y="68"/>
                    </a:lnTo>
                    <a:lnTo>
                      <a:pt x="366" y="86"/>
                    </a:lnTo>
                    <a:lnTo>
                      <a:pt x="340" y="104"/>
                    </a:lnTo>
                    <a:lnTo>
                      <a:pt x="314" y="126"/>
                    </a:lnTo>
                    <a:lnTo>
                      <a:pt x="290" y="150"/>
                    </a:lnTo>
                    <a:lnTo>
                      <a:pt x="268" y="176"/>
                    </a:lnTo>
                    <a:lnTo>
                      <a:pt x="246" y="206"/>
                    </a:lnTo>
                    <a:lnTo>
                      <a:pt x="228" y="236"/>
                    </a:lnTo>
                    <a:lnTo>
                      <a:pt x="208" y="270"/>
                    </a:lnTo>
                    <a:lnTo>
                      <a:pt x="192" y="304"/>
                    </a:lnTo>
                    <a:lnTo>
                      <a:pt x="176" y="342"/>
                    </a:lnTo>
                    <a:lnTo>
                      <a:pt x="156" y="388"/>
                    </a:lnTo>
                    <a:lnTo>
                      <a:pt x="134" y="426"/>
                    </a:lnTo>
                    <a:lnTo>
                      <a:pt x="114" y="456"/>
                    </a:lnTo>
                    <a:lnTo>
                      <a:pt x="94" y="482"/>
                    </a:lnTo>
                    <a:lnTo>
                      <a:pt x="76" y="502"/>
                    </a:lnTo>
                    <a:lnTo>
                      <a:pt x="58" y="518"/>
                    </a:lnTo>
                    <a:lnTo>
                      <a:pt x="44" y="530"/>
                    </a:lnTo>
                    <a:lnTo>
                      <a:pt x="32" y="536"/>
                    </a:lnTo>
                    <a:lnTo>
                      <a:pt x="52" y="558"/>
                    </a:lnTo>
                    <a:lnTo>
                      <a:pt x="84" y="586"/>
                    </a:lnTo>
                    <a:lnTo>
                      <a:pt x="126" y="622"/>
                    </a:lnTo>
                    <a:lnTo>
                      <a:pt x="150" y="640"/>
                    </a:lnTo>
                    <a:lnTo>
                      <a:pt x="178" y="660"/>
                    </a:lnTo>
                    <a:lnTo>
                      <a:pt x="188" y="634"/>
                    </a:lnTo>
                    <a:lnTo>
                      <a:pt x="202" y="610"/>
                    </a:lnTo>
                    <a:lnTo>
                      <a:pt x="218" y="590"/>
                    </a:lnTo>
                    <a:lnTo>
                      <a:pt x="236" y="570"/>
                    </a:lnTo>
                    <a:lnTo>
                      <a:pt x="258" y="554"/>
                    </a:lnTo>
                    <a:lnTo>
                      <a:pt x="280" y="538"/>
                    </a:lnTo>
                    <a:lnTo>
                      <a:pt x="306" y="524"/>
                    </a:lnTo>
                    <a:lnTo>
                      <a:pt x="332" y="512"/>
                    </a:lnTo>
                    <a:lnTo>
                      <a:pt x="358" y="500"/>
                    </a:lnTo>
                    <a:lnTo>
                      <a:pt x="386" y="492"/>
                    </a:lnTo>
                    <a:lnTo>
                      <a:pt x="414" y="484"/>
                    </a:lnTo>
                    <a:lnTo>
                      <a:pt x="442" y="478"/>
                    </a:lnTo>
                    <a:lnTo>
                      <a:pt x="494" y="470"/>
                    </a:lnTo>
                    <a:lnTo>
                      <a:pt x="542" y="466"/>
                    </a:lnTo>
                    <a:lnTo>
                      <a:pt x="566" y="46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19"/>
              <p:cNvSpPr>
                <a:spLocks/>
              </p:cNvSpPr>
              <p:nvPr/>
            </p:nvSpPr>
            <p:spPr bwMode="auto">
              <a:xfrm>
                <a:off x="5137150" y="3317875"/>
                <a:ext cx="171450" cy="288925"/>
              </a:xfrm>
              <a:custGeom>
                <a:avLst/>
                <a:gdLst>
                  <a:gd name="T0" fmla="*/ 40322501 w 108"/>
                  <a:gd name="T1" fmla="*/ 105846577 h 182"/>
                  <a:gd name="T2" fmla="*/ 40322501 w 108"/>
                  <a:gd name="T3" fmla="*/ 105846577 h 182"/>
                  <a:gd name="T4" fmla="*/ 55443447 w 108"/>
                  <a:gd name="T5" fmla="*/ 80644998 h 182"/>
                  <a:gd name="T6" fmla="*/ 75604691 w 108"/>
                  <a:gd name="T7" fmla="*/ 60483755 h 182"/>
                  <a:gd name="T8" fmla="*/ 100806246 w 108"/>
                  <a:gd name="T9" fmla="*/ 35282188 h 182"/>
                  <a:gd name="T10" fmla="*/ 126007827 w 108"/>
                  <a:gd name="T11" fmla="*/ 15120939 h 182"/>
                  <a:gd name="T12" fmla="*/ 161290004 w 108"/>
                  <a:gd name="T13" fmla="*/ 5040312 h 182"/>
                  <a:gd name="T14" fmla="*/ 176410937 w 108"/>
                  <a:gd name="T15" fmla="*/ 0 h 182"/>
                  <a:gd name="T16" fmla="*/ 196572182 w 108"/>
                  <a:gd name="T17" fmla="*/ 5040312 h 182"/>
                  <a:gd name="T18" fmla="*/ 211693164 w 108"/>
                  <a:gd name="T19" fmla="*/ 10080625 h 182"/>
                  <a:gd name="T20" fmla="*/ 231854409 w 108"/>
                  <a:gd name="T21" fmla="*/ 25201560 h 182"/>
                  <a:gd name="T22" fmla="*/ 231854409 w 108"/>
                  <a:gd name="T23" fmla="*/ 25201560 h 182"/>
                  <a:gd name="T24" fmla="*/ 252015653 w 108"/>
                  <a:gd name="T25" fmla="*/ 40322499 h 182"/>
                  <a:gd name="T26" fmla="*/ 262096275 w 108"/>
                  <a:gd name="T27" fmla="*/ 60483755 h 182"/>
                  <a:gd name="T28" fmla="*/ 272176897 w 108"/>
                  <a:gd name="T29" fmla="*/ 80644998 h 182"/>
                  <a:gd name="T30" fmla="*/ 272176897 w 108"/>
                  <a:gd name="T31" fmla="*/ 105846577 h 182"/>
                  <a:gd name="T32" fmla="*/ 272176897 w 108"/>
                  <a:gd name="T33" fmla="*/ 136088441 h 182"/>
                  <a:gd name="T34" fmla="*/ 272176897 w 108"/>
                  <a:gd name="T35" fmla="*/ 161289996 h 182"/>
                  <a:gd name="T36" fmla="*/ 252015653 w 108"/>
                  <a:gd name="T37" fmla="*/ 221773775 h 182"/>
                  <a:gd name="T38" fmla="*/ 226814098 w 108"/>
                  <a:gd name="T39" fmla="*/ 282257505 h 182"/>
                  <a:gd name="T40" fmla="*/ 196572182 w 108"/>
                  <a:gd name="T41" fmla="*/ 337700923 h 182"/>
                  <a:gd name="T42" fmla="*/ 161290004 w 108"/>
                  <a:gd name="T43" fmla="*/ 388104032 h 182"/>
                  <a:gd name="T44" fmla="*/ 120967515 w 108"/>
                  <a:gd name="T45" fmla="*/ 423386306 h 182"/>
                  <a:gd name="T46" fmla="*/ 120967515 w 108"/>
                  <a:gd name="T47" fmla="*/ 423386306 h 182"/>
                  <a:gd name="T48" fmla="*/ 85685313 w 108"/>
                  <a:gd name="T49" fmla="*/ 443547550 h 182"/>
                  <a:gd name="T50" fmla="*/ 55443447 w 108"/>
                  <a:gd name="T51" fmla="*/ 453628171 h 182"/>
                  <a:gd name="T52" fmla="*/ 35282190 w 108"/>
                  <a:gd name="T53" fmla="*/ 458668482 h 182"/>
                  <a:gd name="T54" fmla="*/ 20161251 w 108"/>
                  <a:gd name="T55" fmla="*/ 453628171 h 182"/>
                  <a:gd name="T56" fmla="*/ 10080625 w 108"/>
                  <a:gd name="T57" fmla="*/ 443547550 h 182"/>
                  <a:gd name="T58" fmla="*/ 5040313 w 108"/>
                  <a:gd name="T59" fmla="*/ 433466928 h 182"/>
                  <a:gd name="T60" fmla="*/ 0 w 108"/>
                  <a:gd name="T61" fmla="*/ 423386306 h 182"/>
                  <a:gd name="T62" fmla="*/ 40322501 w 108"/>
                  <a:gd name="T63" fmla="*/ 105846577 h 1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182"/>
                  <a:gd name="T98" fmla="*/ 108 w 108"/>
                  <a:gd name="T99" fmla="*/ 182 h 1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182">
                    <a:moveTo>
                      <a:pt x="16" y="42"/>
                    </a:moveTo>
                    <a:lnTo>
                      <a:pt x="16" y="42"/>
                    </a:lnTo>
                    <a:lnTo>
                      <a:pt x="22" y="32"/>
                    </a:lnTo>
                    <a:lnTo>
                      <a:pt x="30" y="24"/>
                    </a:lnTo>
                    <a:lnTo>
                      <a:pt x="40" y="14"/>
                    </a:lnTo>
                    <a:lnTo>
                      <a:pt x="50" y="6"/>
                    </a:lnTo>
                    <a:lnTo>
                      <a:pt x="64" y="2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4" y="4"/>
                    </a:lnTo>
                    <a:lnTo>
                      <a:pt x="92" y="10"/>
                    </a:lnTo>
                    <a:lnTo>
                      <a:pt x="100" y="16"/>
                    </a:lnTo>
                    <a:lnTo>
                      <a:pt x="104" y="24"/>
                    </a:lnTo>
                    <a:lnTo>
                      <a:pt x="108" y="32"/>
                    </a:lnTo>
                    <a:lnTo>
                      <a:pt x="108" y="42"/>
                    </a:lnTo>
                    <a:lnTo>
                      <a:pt x="108" y="54"/>
                    </a:lnTo>
                    <a:lnTo>
                      <a:pt x="108" y="64"/>
                    </a:lnTo>
                    <a:lnTo>
                      <a:pt x="100" y="88"/>
                    </a:lnTo>
                    <a:lnTo>
                      <a:pt x="90" y="112"/>
                    </a:lnTo>
                    <a:lnTo>
                      <a:pt x="78" y="134"/>
                    </a:lnTo>
                    <a:lnTo>
                      <a:pt x="64" y="154"/>
                    </a:lnTo>
                    <a:lnTo>
                      <a:pt x="48" y="168"/>
                    </a:lnTo>
                    <a:lnTo>
                      <a:pt x="34" y="176"/>
                    </a:lnTo>
                    <a:lnTo>
                      <a:pt x="22" y="180"/>
                    </a:lnTo>
                    <a:lnTo>
                      <a:pt x="14" y="182"/>
                    </a:lnTo>
                    <a:lnTo>
                      <a:pt x="8" y="180"/>
                    </a:lnTo>
                    <a:lnTo>
                      <a:pt x="4" y="176"/>
                    </a:lnTo>
                    <a:lnTo>
                      <a:pt x="2" y="172"/>
                    </a:lnTo>
                    <a:lnTo>
                      <a:pt x="0" y="168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20"/>
              <p:cNvSpPr>
                <a:spLocks/>
              </p:cNvSpPr>
              <p:nvPr/>
            </p:nvSpPr>
            <p:spPr bwMode="auto">
              <a:xfrm>
                <a:off x="5149850" y="3343275"/>
                <a:ext cx="136525" cy="231775"/>
              </a:xfrm>
              <a:custGeom>
                <a:avLst/>
                <a:gdLst>
                  <a:gd name="T0" fmla="*/ 50403120 w 86"/>
                  <a:gd name="T1" fmla="*/ 90725612 h 146"/>
                  <a:gd name="T2" fmla="*/ 50403120 w 86"/>
                  <a:gd name="T3" fmla="*/ 90725612 h 146"/>
                  <a:gd name="T4" fmla="*/ 60483753 w 86"/>
                  <a:gd name="T5" fmla="*/ 70564370 h 146"/>
                  <a:gd name="T6" fmla="*/ 70564375 w 86"/>
                  <a:gd name="T7" fmla="*/ 50403116 h 146"/>
                  <a:gd name="T8" fmla="*/ 85685307 w 86"/>
                  <a:gd name="T9" fmla="*/ 30241875 h 146"/>
                  <a:gd name="T10" fmla="*/ 105846575 w 86"/>
                  <a:gd name="T11" fmla="*/ 10080624 h 146"/>
                  <a:gd name="T12" fmla="*/ 131048128 w 86"/>
                  <a:gd name="T13" fmla="*/ 0 h 146"/>
                  <a:gd name="T14" fmla="*/ 141128750 w 86"/>
                  <a:gd name="T15" fmla="*/ 0 h 146"/>
                  <a:gd name="T16" fmla="*/ 156249682 w 86"/>
                  <a:gd name="T17" fmla="*/ 0 h 146"/>
                  <a:gd name="T18" fmla="*/ 171370614 w 86"/>
                  <a:gd name="T19" fmla="*/ 5040312 h 146"/>
                  <a:gd name="T20" fmla="*/ 186491546 w 86"/>
                  <a:gd name="T21" fmla="*/ 15120937 h 146"/>
                  <a:gd name="T22" fmla="*/ 186491546 w 86"/>
                  <a:gd name="T23" fmla="*/ 15120937 h 146"/>
                  <a:gd name="T24" fmla="*/ 201612478 w 86"/>
                  <a:gd name="T25" fmla="*/ 25201558 h 146"/>
                  <a:gd name="T26" fmla="*/ 206652789 w 86"/>
                  <a:gd name="T27" fmla="*/ 45362806 h 146"/>
                  <a:gd name="T28" fmla="*/ 216733460 w 86"/>
                  <a:gd name="T29" fmla="*/ 60483750 h 146"/>
                  <a:gd name="T30" fmla="*/ 216733460 w 86"/>
                  <a:gd name="T31" fmla="*/ 85685301 h 146"/>
                  <a:gd name="T32" fmla="*/ 211693149 w 86"/>
                  <a:gd name="T33" fmla="*/ 131048120 h 146"/>
                  <a:gd name="T34" fmla="*/ 201612478 w 86"/>
                  <a:gd name="T35" fmla="*/ 181451224 h 146"/>
                  <a:gd name="T36" fmla="*/ 176410925 w 86"/>
                  <a:gd name="T37" fmla="*/ 226814067 h 146"/>
                  <a:gd name="T38" fmla="*/ 151209371 w 86"/>
                  <a:gd name="T39" fmla="*/ 277217171 h 146"/>
                  <a:gd name="T40" fmla="*/ 120967507 w 86"/>
                  <a:gd name="T41" fmla="*/ 312499344 h 146"/>
                  <a:gd name="T42" fmla="*/ 90725618 w 86"/>
                  <a:gd name="T43" fmla="*/ 342741206 h 146"/>
                  <a:gd name="T44" fmla="*/ 90725618 w 86"/>
                  <a:gd name="T45" fmla="*/ 342741206 h 146"/>
                  <a:gd name="T46" fmla="*/ 60483753 w 86"/>
                  <a:gd name="T47" fmla="*/ 362902448 h 146"/>
                  <a:gd name="T48" fmla="*/ 40322498 w 86"/>
                  <a:gd name="T49" fmla="*/ 367942758 h 146"/>
                  <a:gd name="T50" fmla="*/ 25201560 w 86"/>
                  <a:gd name="T51" fmla="*/ 367942758 h 146"/>
                  <a:gd name="T52" fmla="*/ 15120938 w 86"/>
                  <a:gd name="T53" fmla="*/ 362902448 h 146"/>
                  <a:gd name="T54" fmla="*/ 5040312 w 86"/>
                  <a:gd name="T55" fmla="*/ 352821827 h 146"/>
                  <a:gd name="T56" fmla="*/ 0 w 86"/>
                  <a:gd name="T57" fmla="*/ 342741206 h 146"/>
                  <a:gd name="T58" fmla="*/ 0 w 86"/>
                  <a:gd name="T59" fmla="*/ 332660585 h 146"/>
                  <a:gd name="T60" fmla="*/ 50403120 w 86"/>
                  <a:gd name="T61" fmla="*/ 90725612 h 1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86"/>
                  <a:gd name="T94" fmla="*/ 0 h 146"/>
                  <a:gd name="T95" fmla="*/ 86 w 86"/>
                  <a:gd name="T96" fmla="*/ 146 h 1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86" h="146">
                    <a:moveTo>
                      <a:pt x="20" y="36"/>
                    </a:moveTo>
                    <a:lnTo>
                      <a:pt x="20" y="36"/>
                    </a:lnTo>
                    <a:lnTo>
                      <a:pt x="24" y="28"/>
                    </a:lnTo>
                    <a:lnTo>
                      <a:pt x="28" y="20"/>
                    </a:lnTo>
                    <a:lnTo>
                      <a:pt x="34" y="12"/>
                    </a:lnTo>
                    <a:lnTo>
                      <a:pt x="42" y="4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8" y="2"/>
                    </a:lnTo>
                    <a:lnTo>
                      <a:pt x="74" y="6"/>
                    </a:lnTo>
                    <a:lnTo>
                      <a:pt x="80" y="10"/>
                    </a:lnTo>
                    <a:lnTo>
                      <a:pt x="82" y="18"/>
                    </a:lnTo>
                    <a:lnTo>
                      <a:pt x="86" y="24"/>
                    </a:lnTo>
                    <a:lnTo>
                      <a:pt x="86" y="34"/>
                    </a:lnTo>
                    <a:lnTo>
                      <a:pt x="84" y="52"/>
                    </a:lnTo>
                    <a:lnTo>
                      <a:pt x="80" y="72"/>
                    </a:lnTo>
                    <a:lnTo>
                      <a:pt x="70" y="90"/>
                    </a:lnTo>
                    <a:lnTo>
                      <a:pt x="60" y="110"/>
                    </a:lnTo>
                    <a:lnTo>
                      <a:pt x="48" y="124"/>
                    </a:lnTo>
                    <a:lnTo>
                      <a:pt x="36" y="136"/>
                    </a:lnTo>
                    <a:lnTo>
                      <a:pt x="24" y="144"/>
                    </a:lnTo>
                    <a:lnTo>
                      <a:pt x="16" y="146"/>
                    </a:lnTo>
                    <a:lnTo>
                      <a:pt x="10" y="146"/>
                    </a:lnTo>
                    <a:lnTo>
                      <a:pt x="6" y="144"/>
                    </a:ln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21"/>
              <p:cNvSpPr>
                <a:spLocks/>
              </p:cNvSpPr>
              <p:nvPr/>
            </p:nvSpPr>
            <p:spPr bwMode="auto">
              <a:xfrm>
                <a:off x="4257675" y="2657475"/>
                <a:ext cx="933450" cy="1279525"/>
              </a:xfrm>
              <a:custGeom>
                <a:avLst/>
                <a:gdLst>
                  <a:gd name="T0" fmla="*/ 25201558 w 588"/>
                  <a:gd name="T1" fmla="*/ 791329021 h 806"/>
                  <a:gd name="T2" fmla="*/ 5040312 w 588"/>
                  <a:gd name="T3" fmla="*/ 932457927 h 806"/>
                  <a:gd name="T4" fmla="*/ 5040312 w 588"/>
                  <a:gd name="T5" fmla="*/ 1083667256 h 806"/>
                  <a:gd name="T6" fmla="*/ 20161248 w 588"/>
                  <a:gd name="T7" fmla="*/ 1265118451 h 806"/>
                  <a:gd name="T8" fmla="*/ 75604681 w 588"/>
                  <a:gd name="T9" fmla="*/ 1461690579 h 806"/>
                  <a:gd name="T10" fmla="*/ 120967499 w 588"/>
                  <a:gd name="T11" fmla="*/ 1562496799 h 806"/>
                  <a:gd name="T12" fmla="*/ 181451224 w 588"/>
                  <a:gd name="T13" fmla="*/ 1658262707 h 806"/>
                  <a:gd name="T14" fmla="*/ 252015620 w 588"/>
                  <a:gd name="T15" fmla="*/ 1754029012 h 806"/>
                  <a:gd name="T16" fmla="*/ 342741207 w 588"/>
                  <a:gd name="T17" fmla="*/ 1839714299 h 806"/>
                  <a:gd name="T18" fmla="*/ 453628135 w 588"/>
                  <a:gd name="T19" fmla="*/ 1920359275 h 806"/>
                  <a:gd name="T20" fmla="*/ 579635895 w 588"/>
                  <a:gd name="T21" fmla="*/ 1985883317 h 806"/>
                  <a:gd name="T22" fmla="*/ 604837447 w 588"/>
                  <a:gd name="T23" fmla="*/ 2001004250 h 806"/>
                  <a:gd name="T24" fmla="*/ 675401793 w 588"/>
                  <a:gd name="T25" fmla="*/ 2026205805 h 806"/>
                  <a:gd name="T26" fmla="*/ 776208001 w 588"/>
                  <a:gd name="T27" fmla="*/ 2031246116 h 806"/>
                  <a:gd name="T28" fmla="*/ 861893477 w 588"/>
                  <a:gd name="T29" fmla="*/ 2011084872 h 806"/>
                  <a:gd name="T30" fmla="*/ 892135339 w 588"/>
                  <a:gd name="T31" fmla="*/ 2001004250 h 806"/>
                  <a:gd name="T32" fmla="*/ 962699685 w 588"/>
                  <a:gd name="T33" fmla="*/ 1960681762 h 806"/>
                  <a:gd name="T34" fmla="*/ 1129029928 w 588"/>
                  <a:gd name="T35" fmla="*/ 1839714299 h 806"/>
                  <a:gd name="T36" fmla="*/ 1224795826 w 588"/>
                  <a:gd name="T37" fmla="*/ 1743948391 h 806"/>
                  <a:gd name="T38" fmla="*/ 1315521413 w 588"/>
                  <a:gd name="T39" fmla="*/ 1628020841 h 806"/>
                  <a:gd name="T40" fmla="*/ 1396166380 w 588"/>
                  <a:gd name="T41" fmla="*/ 1491932445 h 806"/>
                  <a:gd name="T42" fmla="*/ 1451609794 w 588"/>
                  <a:gd name="T43" fmla="*/ 1325602183 h 806"/>
                  <a:gd name="T44" fmla="*/ 1471771036 w 588"/>
                  <a:gd name="T45" fmla="*/ 1224795963 h 806"/>
                  <a:gd name="T46" fmla="*/ 1481851657 w 588"/>
                  <a:gd name="T47" fmla="*/ 1013102903 h 806"/>
                  <a:gd name="T48" fmla="*/ 1461690415 w 588"/>
                  <a:gd name="T49" fmla="*/ 801409643 h 806"/>
                  <a:gd name="T50" fmla="*/ 1411287311 w 588"/>
                  <a:gd name="T51" fmla="*/ 594756893 h 806"/>
                  <a:gd name="T52" fmla="*/ 1335682655 w 588"/>
                  <a:gd name="T53" fmla="*/ 408265288 h 806"/>
                  <a:gd name="T54" fmla="*/ 1244957067 w 588"/>
                  <a:gd name="T55" fmla="*/ 246975337 h 806"/>
                  <a:gd name="T56" fmla="*/ 1139110549 w 588"/>
                  <a:gd name="T57" fmla="*/ 126007824 h 806"/>
                  <a:gd name="T58" fmla="*/ 1053425272 w 588"/>
                  <a:gd name="T59" fmla="*/ 60483756 h 806"/>
                  <a:gd name="T60" fmla="*/ 992941547 w 588"/>
                  <a:gd name="T61" fmla="*/ 35282189 h 806"/>
                  <a:gd name="T62" fmla="*/ 962699685 w 588"/>
                  <a:gd name="T63" fmla="*/ 30241878 h 806"/>
                  <a:gd name="T64" fmla="*/ 766127380 w 588"/>
                  <a:gd name="T65" fmla="*/ 0 h 806"/>
                  <a:gd name="T66" fmla="*/ 630038999 w 588"/>
                  <a:gd name="T67" fmla="*/ 0 h 806"/>
                  <a:gd name="T68" fmla="*/ 488910308 w 588"/>
                  <a:gd name="T69" fmla="*/ 25201561 h 806"/>
                  <a:gd name="T70" fmla="*/ 352821828 w 588"/>
                  <a:gd name="T71" fmla="*/ 90725622 h 806"/>
                  <a:gd name="T72" fmla="*/ 292338103 w 588"/>
                  <a:gd name="T73" fmla="*/ 141128757 h 806"/>
                  <a:gd name="T74" fmla="*/ 231854378 w 588"/>
                  <a:gd name="T75" fmla="*/ 206652800 h 806"/>
                  <a:gd name="T76" fmla="*/ 176410914 w 588"/>
                  <a:gd name="T77" fmla="*/ 287297825 h 806"/>
                  <a:gd name="T78" fmla="*/ 131048120 w 588"/>
                  <a:gd name="T79" fmla="*/ 383063733 h 806"/>
                  <a:gd name="T80" fmla="*/ 85685302 w 588"/>
                  <a:gd name="T81" fmla="*/ 498990985 h 806"/>
                  <a:gd name="T82" fmla="*/ 50403116 w 588"/>
                  <a:gd name="T83" fmla="*/ 635079381 h 806"/>
                  <a:gd name="T84" fmla="*/ 25201558 w 588"/>
                  <a:gd name="T85" fmla="*/ 791329021 h 8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8"/>
                  <a:gd name="T130" fmla="*/ 0 h 806"/>
                  <a:gd name="T131" fmla="*/ 588 w 588"/>
                  <a:gd name="T132" fmla="*/ 806 h 8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8" h="806">
                    <a:moveTo>
                      <a:pt x="10" y="314"/>
                    </a:moveTo>
                    <a:lnTo>
                      <a:pt x="10" y="314"/>
                    </a:lnTo>
                    <a:lnTo>
                      <a:pt x="6" y="330"/>
                    </a:lnTo>
                    <a:lnTo>
                      <a:pt x="2" y="370"/>
                    </a:lnTo>
                    <a:lnTo>
                      <a:pt x="0" y="398"/>
                    </a:lnTo>
                    <a:lnTo>
                      <a:pt x="2" y="430"/>
                    </a:lnTo>
                    <a:lnTo>
                      <a:pt x="4" y="464"/>
                    </a:lnTo>
                    <a:lnTo>
                      <a:pt x="8" y="502"/>
                    </a:lnTo>
                    <a:lnTo>
                      <a:pt x="18" y="540"/>
                    </a:lnTo>
                    <a:lnTo>
                      <a:pt x="30" y="580"/>
                    </a:lnTo>
                    <a:lnTo>
                      <a:pt x="38" y="600"/>
                    </a:lnTo>
                    <a:lnTo>
                      <a:pt x="48" y="620"/>
                    </a:lnTo>
                    <a:lnTo>
                      <a:pt x="58" y="640"/>
                    </a:lnTo>
                    <a:lnTo>
                      <a:pt x="72" y="658"/>
                    </a:lnTo>
                    <a:lnTo>
                      <a:pt x="84" y="678"/>
                    </a:lnTo>
                    <a:lnTo>
                      <a:pt x="100" y="696"/>
                    </a:lnTo>
                    <a:lnTo>
                      <a:pt x="118" y="714"/>
                    </a:lnTo>
                    <a:lnTo>
                      <a:pt x="136" y="730"/>
                    </a:lnTo>
                    <a:lnTo>
                      <a:pt x="156" y="746"/>
                    </a:lnTo>
                    <a:lnTo>
                      <a:pt x="180" y="762"/>
                    </a:lnTo>
                    <a:lnTo>
                      <a:pt x="204" y="776"/>
                    </a:lnTo>
                    <a:lnTo>
                      <a:pt x="230" y="788"/>
                    </a:lnTo>
                    <a:lnTo>
                      <a:pt x="240" y="794"/>
                    </a:lnTo>
                    <a:lnTo>
                      <a:pt x="252" y="800"/>
                    </a:lnTo>
                    <a:lnTo>
                      <a:pt x="268" y="804"/>
                    </a:lnTo>
                    <a:lnTo>
                      <a:pt x="286" y="806"/>
                    </a:lnTo>
                    <a:lnTo>
                      <a:pt x="308" y="806"/>
                    </a:lnTo>
                    <a:lnTo>
                      <a:pt x="330" y="802"/>
                    </a:lnTo>
                    <a:lnTo>
                      <a:pt x="342" y="798"/>
                    </a:lnTo>
                    <a:lnTo>
                      <a:pt x="354" y="794"/>
                    </a:lnTo>
                    <a:lnTo>
                      <a:pt x="362" y="790"/>
                    </a:lnTo>
                    <a:lnTo>
                      <a:pt x="382" y="778"/>
                    </a:lnTo>
                    <a:lnTo>
                      <a:pt x="412" y="758"/>
                    </a:lnTo>
                    <a:lnTo>
                      <a:pt x="448" y="730"/>
                    </a:lnTo>
                    <a:lnTo>
                      <a:pt x="468" y="712"/>
                    </a:lnTo>
                    <a:lnTo>
                      <a:pt x="486" y="692"/>
                    </a:lnTo>
                    <a:lnTo>
                      <a:pt x="506" y="670"/>
                    </a:lnTo>
                    <a:lnTo>
                      <a:pt x="522" y="646"/>
                    </a:lnTo>
                    <a:lnTo>
                      <a:pt x="540" y="620"/>
                    </a:lnTo>
                    <a:lnTo>
                      <a:pt x="554" y="592"/>
                    </a:lnTo>
                    <a:lnTo>
                      <a:pt x="566" y="560"/>
                    </a:lnTo>
                    <a:lnTo>
                      <a:pt x="576" y="526"/>
                    </a:lnTo>
                    <a:lnTo>
                      <a:pt x="584" y="486"/>
                    </a:lnTo>
                    <a:lnTo>
                      <a:pt x="588" y="444"/>
                    </a:lnTo>
                    <a:lnTo>
                      <a:pt x="588" y="402"/>
                    </a:lnTo>
                    <a:lnTo>
                      <a:pt x="586" y="360"/>
                    </a:lnTo>
                    <a:lnTo>
                      <a:pt x="580" y="318"/>
                    </a:lnTo>
                    <a:lnTo>
                      <a:pt x="572" y="276"/>
                    </a:lnTo>
                    <a:lnTo>
                      <a:pt x="560" y="236"/>
                    </a:lnTo>
                    <a:lnTo>
                      <a:pt x="546" y="198"/>
                    </a:lnTo>
                    <a:lnTo>
                      <a:pt x="530" y="162"/>
                    </a:lnTo>
                    <a:lnTo>
                      <a:pt x="514" y="128"/>
                    </a:lnTo>
                    <a:lnTo>
                      <a:pt x="494" y="98"/>
                    </a:lnTo>
                    <a:lnTo>
                      <a:pt x="474" y="72"/>
                    </a:lnTo>
                    <a:lnTo>
                      <a:pt x="452" y="50"/>
                    </a:lnTo>
                    <a:lnTo>
                      <a:pt x="430" y="32"/>
                    </a:lnTo>
                    <a:lnTo>
                      <a:pt x="418" y="24"/>
                    </a:lnTo>
                    <a:lnTo>
                      <a:pt x="406" y="20"/>
                    </a:lnTo>
                    <a:lnTo>
                      <a:pt x="394" y="14"/>
                    </a:lnTo>
                    <a:lnTo>
                      <a:pt x="382" y="12"/>
                    </a:lnTo>
                    <a:lnTo>
                      <a:pt x="332" y="4"/>
                    </a:lnTo>
                    <a:lnTo>
                      <a:pt x="304" y="0"/>
                    </a:lnTo>
                    <a:lnTo>
                      <a:pt x="278" y="0"/>
                    </a:lnTo>
                    <a:lnTo>
                      <a:pt x="250" y="0"/>
                    </a:lnTo>
                    <a:lnTo>
                      <a:pt x="222" y="4"/>
                    </a:lnTo>
                    <a:lnTo>
                      <a:pt x="194" y="10"/>
                    </a:lnTo>
                    <a:lnTo>
                      <a:pt x="166" y="22"/>
                    </a:lnTo>
                    <a:lnTo>
                      <a:pt x="140" y="36"/>
                    </a:lnTo>
                    <a:lnTo>
                      <a:pt x="128" y="46"/>
                    </a:lnTo>
                    <a:lnTo>
                      <a:pt x="116" y="56"/>
                    </a:lnTo>
                    <a:lnTo>
                      <a:pt x="104" y="68"/>
                    </a:lnTo>
                    <a:lnTo>
                      <a:pt x="92" y="82"/>
                    </a:lnTo>
                    <a:lnTo>
                      <a:pt x="80" y="98"/>
                    </a:lnTo>
                    <a:lnTo>
                      <a:pt x="70" y="114"/>
                    </a:lnTo>
                    <a:lnTo>
                      <a:pt x="60" y="132"/>
                    </a:lnTo>
                    <a:lnTo>
                      <a:pt x="52" y="152"/>
                    </a:lnTo>
                    <a:lnTo>
                      <a:pt x="42" y="174"/>
                    </a:lnTo>
                    <a:lnTo>
                      <a:pt x="34" y="198"/>
                    </a:lnTo>
                    <a:lnTo>
                      <a:pt x="26" y="224"/>
                    </a:lnTo>
                    <a:lnTo>
                      <a:pt x="20" y="252"/>
                    </a:lnTo>
                    <a:lnTo>
                      <a:pt x="14" y="282"/>
                    </a:lnTo>
                    <a:lnTo>
                      <a:pt x="10" y="31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22"/>
              <p:cNvSpPr>
                <a:spLocks/>
              </p:cNvSpPr>
              <p:nvPr/>
            </p:nvSpPr>
            <p:spPr bwMode="auto">
              <a:xfrm>
                <a:off x="4286250" y="2689225"/>
                <a:ext cx="889000" cy="1222375"/>
              </a:xfrm>
              <a:custGeom>
                <a:avLst/>
                <a:gdLst>
                  <a:gd name="T0" fmla="*/ 0 w 560"/>
                  <a:gd name="T1" fmla="*/ 977820712 h 770"/>
                  <a:gd name="T2" fmla="*/ 5040312 w 560"/>
                  <a:gd name="T3" fmla="*/ 1088707552 h 770"/>
                  <a:gd name="T4" fmla="*/ 20161247 w 560"/>
                  <a:gd name="T5" fmla="*/ 1209675013 h 770"/>
                  <a:gd name="T6" fmla="*/ 60483748 w 560"/>
                  <a:gd name="T7" fmla="*/ 1355844029 h 770"/>
                  <a:gd name="T8" fmla="*/ 131048117 w 560"/>
                  <a:gd name="T9" fmla="*/ 1512093667 h 770"/>
                  <a:gd name="T10" fmla="*/ 236894683 w 560"/>
                  <a:gd name="T11" fmla="*/ 1663302994 h 770"/>
                  <a:gd name="T12" fmla="*/ 307459028 w 560"/>
                  <a:gd name="T13" fmla="*/ 1738908055 h 770"/>
                  <a:gd name="T14" fmla="*/ 388103993 w 560"/>
                  <a:gd name="T15" fmla="*/ 1804432097 h 770"/>
                  <a:gd name="T16" fmla="*/ 488910298 w 560"/>
                  <a:gd name="T17" fmla="*/ 1869956138 h 770"/>
                  <a:gd name="T18" fmla="*/ 599797124 w 560"/>
                  <a:gd name="T19" fmla="*/ 1920359247 h 770"/>
                  <a:gd name="T20" fmla="*/ 614918055 w 560"/>
                  <a:gd name="T21" fmla="*/ 1925399558 h 770"/>
                  <a:gd name="T22" fmla="*/ 700603330 w 560"/>
                  <a:gd name="T23" fmla="*/ 1940520491 h 770"/>
                  <a:gd name="T24" fmla="*/ 776207985 w 560"/>
                  <a:gd name="T25" fmla="*/ 1930439869 h 770"/>
                  <a:gd name="T26" fmla="*/ 816530467 w 560"/>
                  <a:gd name="T27" fmla="*/ 1910278626 h 770"/>
                  <a:gd name="T28" fmla="*/ 972780285 w 560"/>
                  <a:gd name="T29" fmla="*/ 1824593340 h 770"/>
                  <a:gd name="T30" fmla="*/ 1063505871 w 560"/>
                  <a:gd name="T31" fmla="*/ 1754028988 h 770"/>
                  <a:gd name="T32" fmla="*/ 1154231456 w 560"/>
                  <a:gd name="T33" fmla="*/ 1658262684 h 770"/>
                  <a:gd name="T34" fmla="*/ 1239916731 w 560"/>
                  <a:gd name="T35" fmla="*/ 1547375844 h 770"/>
                  <a:gd name="T36" fmla="*/ 1315521386 w 560"/>
                  <a:gd name="T37" fmla="*/ 1406247139 h 770"/>
                  <a:gd name="T38" fmla="*/ 1370964799 w 560"/>
                  <a:gd name="T39" fmla="*/ 1234876568 h 770"/>
                  <a:gd name="T40" fmla="*/ 1406246971 w 560"/>
                  <a:gd name="T41" fmla="*/ 1033264132 h 770"/>
                  <a:gd name="T42" fmla="*/ 1411287282 w 560"/>
                  <a:gd name="T43" fmla="*/ 977820712 h 770"/>
                  <a:gd name="T44" fmla="*/ 1401206661 w 560"/>
                  <a:gd name="T45" fmla="*/ 871974183 h 770"/>
                  <a:gd name="T46" fmla="*/ 1376005109 w 560"/>
                  <a:gd name="T47" fmla="*/ 766127456 h 770"/>
                  <a:gd name="T48" fmla="*/ 1340722937 w 560"/>
                  <a:gd name="T49" fmla="*/ 665321237 h 770"/>
                  <a:gd name="T50" fmla="*/ 1265118283 w 560"/>
                  <a:gd name="T51" fmla="*/ 529232843 h 770"/>
                  <a:gd name="T52" fmla="*/ 1129029905 w 560"/>
                  <a:gd name="T53" fmla="*/ 362902484 h 770"/>
                  <a:gd name="T54" fmla="*/ 972780285 w 560"/>
                  <a:gd name="T55" fmla="*/ 221773779 h 770"/>
                  <a:gd name="T56" fmla="*/ 806449847 w 560"/>
                  <a:gd name="T57" fmla="*/ 110886889 h 770"/>
                  <a:gd name="T58" fmla="*/ 645159917 w 560"/>
                  <a:gd name="T59" fmla="*/ 35282189 h 770"/>
                  <a:gd name="T60" fmla="*/ 504031229 w 560"/>
                  <a:gd name="T61" fmla="*/ 0 h 770"/>
                  <a:gd name="T62" fmla="*/ 443547505 w 560"/>
                  <a:gd name="T63" fmla="*/ 0 h 770"/>
                  <a:gd name="T64" fmla="*/ 393144303 w 560"/>
                  <a:gd name="T65" fmla="*/ 15120939 h 770"/>
                  <a:gd name="T66" fmla="*/ 342741200 w 560"/>
                  <a:gd name="T67" fmla="*/ 35282189 h 770"/>
                  <a:gd name="T68" fmla="*/ 257055925 w 560"/>
                  <a:gd name="T69" fmla="*/ 120967511 h 770"/>
                  <a:gd name="T70" fmla="*/ 176410910 w 560"/>
                  <a:gd name="T71" fmla="*/ 236894712 h 770"/>
                  <a:gd name="T72" fmla="*/ 110886876 w 560"/>
                  <a:gd name="T73" fmla="*/ 378023417 h 770"/>
                  <a:gd name="T74" fmla="*/ 60483748 w 560"/>
                  <a:gd name="T75" fmla="*/ 534273154 h 770"/>
                  <a:gd name="T76" fmla="*/ 25201558 w 560"/>
                  <a:gd name="T77" fmla="*/ 690522792 h 770"/>
                  <a:gd name="T78" fmla="*/ 5040312 w 560"/>
                  <a:gd name="T79" fmla="*/ 841732317 h 770"/>
                  <a:gd name="T80" fmla="*/ 0 w 560"/>
                  <a:gd name="T81" fmla="*/ 977820712 h 77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60"/>
                  <a:gd name="T124" fmla="*/ 0 h 770"/>
                  <a:gd name="T125" fmla="*/ 560 w 560"/>
                  <a:gd name="T126" fmla="*/ 770 h 77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60" h="770">
                    <a:moveTo>
                      <a:pt x="0" y="388"/>
                    </a:moveTo>
                    <a:lnTo>
                      <a:pt x="0" y="388"/>
                    </a:lnTo>
                    <a:lnTo>
                      <a:pt x="0" y="400"/>
                    </a:lnTo>
                    <a:lnTo>
                      <a:pt x="2" y="432"/>
                    </a:lnTo>
                    <a:lnTo>
                      <a:pt x="4" y="454"/>
                    </a:lnTo>
                    <a:lnTo>
                      <a:pt x="8" y="480"/>
                    </a:lnTo>
                    <a:lnTo>
                      <a:pt x="16" y="508"/>
                    </a:lnTo>
                    <a:lnTo>
                      <a:pt x="24" y="538"/>
                    </a:lnTo>
                    <a:lnTo>
                      <a:pt x="36" y="568"/>
                    </a:lnTo>
                    <a:lnTo>
                      <a:pt x="52" y="600"/>
                    </a:lnTo>
                    <a:lnTo>
                      <a:pt x="70" y="630"/>
                    </a:lnTo>
                    <a:lnTo>
                      <a:pt x="94" y="660"/>
                    </a:lnTo>
                    <a:lnTo>
                      <a:pt x="106" y="676"/>
                    </a:lnTo>
                    <a:lnTo>
                      <a:pt x="122" y="690"/>
                    </a:lnTo>
                    <a:lnTo>
                      <a:pt x="138" y="704"/>
                    </a:lnTo>
                    <a:lnTo>
                      <a:pt x="154" y="716"/>
                    </a:lnTo>
                    <a:lnTo>
                      <a:pt x="174" y="730"/>
                    </a:lnTo>
                    <a:lnTo>
                      <a:pt x="194" y="742"/>
                    </a:lnTo>
                    <a:lnTo>
                      <a:pt x="214" y="752"/>
                    </a:lnTo>
                    <a:lnTo>
                      <a:pt x="238" y="762"/>
                    </a:lnTo>
                    <a:lnTo>
                      <a:pt x="244" y="764"/>
                    </a:lnTo>
                    <a:lnTo>
                      <a:pt x="264" y="768"/>
                    </a:lnTo>
                    <a:lnTo>
                      <a:pt x="278" y="770"/>
                    </a:lnTo>
                    <a:lnTo>
                      <a:pt x="292" y="768"/>
                    </a:lnTo>
                    <a:lnTo>
                      <a:pt x="308" y="766"/>
                    </a:lnTo>
                    <a:lnTo>
                      <a:pt x="324" y="758"/>
                    </a:lnTo>
                    <a:lnTo>
                      <a:pt x="352" y="744"/>
                    </a:lnTo>
                    <a:lnTo>
                      <a:pt x="386" y="724"/>
                    </a:lnTo>
                    <a:lnTo>
                      <a:pt x="404" y="710"/>
                    </a:lnTo>
                    <a:lnTo>
                      <a:pt x="422" y="696"/>
                    </a:lnTo>
                    <a:lnTo>
                      <a:pt x="440" y="678"/>
                    </a:lnTo>
                    <a:lnTo>
                      <a:pt x="458" y="658"/>
                    </a:lnTo>
                    <a:lnTo>
                      <a:pt x="476" y="638"/>
                    </a:lnTo>
                    <a:lnTo>
                      <a:pt x="492" y="614"/>
                    </a:lnTo>
                    <a:lnTo>
                      <a:pt x="508" y="586"/>
                    </a:lnTo>
                    <a:lnTo>
                      <a:pt x="522" y="558"/>
                    </a:lnTo>
                    <a:lnTo>
                      <a:pt x="534" y="524"/>
                    </a:lnTo>
                    <a:lnTo>
                      <a:pt x="544" y="490"/>
                    </a:lnTo>
                    <a:lnTo>
                      <a:pt x="552" y="450"/>
                    </a:lnTo>
                    <a:lnTo>
                      <a:pt x="558" y="410"/>
                    </a:lnTo>
                    <a:lnTo>
                      <a:pt x="560" y="388"/>
                    </a:lnTo>
                    <a:lnTo>
                      <a:pt x="558" y="366"/>
                    </a:lnTo>
                    <a:lnTo>
                      <a:pt x="556" y="346"/>
                    </a:lnTo>
                    <a:lnTo>
                      <a:pt x="552" y="324"/>
                    </a:lnTo>
                    <a:lnTo>
                      <a:pt x="546" y="304"/>
                    </a:lnTo>
                    <a:lnTo>
                      <a:pt x="540" y="284"/>
                    </a:lnTo>
                    <a:lnTo>
                      <a:pt x="532" y="264"/>
                    </a:lnTo>
                    <a:lnTo>
                      <a:pt x="524" y="246"/>
                    </a:lnTo>
                    <a:lnTo>
                      <a:pt x="502" y="210"/>
                    </a:lnTo>
                    <a:lnTo>
                      <a:pt x="476" y="176"/>
                    </a:lnTo>
                    <a:lnTo>
                      <a:pt x="448" y="144"/>
                    </a:lnTo>
                    <a:lnTo>
                      <a:pt x="418" y="114"/>
                    </a:lnTo>
                    <a:lnTo>
                      <a:pt x="386" y="88"/>
                    </a:lnTo>
                    <a:lnTo>
                      <a:pt x="352" y="64"/>
                    </a:lnTo>
                    <a:lnTo>
                      <a:pt x="320" y="44"/>
                    </a:lnTo>
                    <a:lnTo>
                      <a:pt x="286" y="26"/>
                    </a:lnTo>
                    <a:lnTo>
                      <a:pt x="256" y="14"/>
                    </a:lnTo>
                    <a:lnTo>
                      <a:pt x="226" y="6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6" y="2"/>
                    </a:lnTo>
                    <a:lnTo>
                      <a:pt x="156" y="6"/>
                    </a:lnTo>
                    <a:lnTo>
                      <a:pt x="146" y="10"/>
                    </a:lnTo>
                    <a:lnTo>
                      <a:pt x="136" y="14"/>
                    </a:lnTo>
                    <a:lnTo>
                      <a:pt x="118" y="28"/>
                    </a:lnTo>
                    <a:lnTo>
                      <a:pt x="102" y="48"/>
                    </a:lnTo>
                    <a:lnTo>
                      <a:pt x="86" y="68"/>
                    </a:lnTo>
                    <a:lnTo>
                      <a:pt x="70" y="94"/>
                    </a:lnTo>
                    <a:lnTo>
                      <a:pt x="58" y="120"/>
                    </a:lnTo>
                    <a:lnTo>
                      <a:pt x="44" y="150"/>
                    </a:lnTo>
                    <a:lnTo>
                      <a:pt x="34" y="180"/>
                    </a:lnTo>
                    <a:lnTo>
                      <a:pt x="24" y="212"/>
                    </a:lnTo>
                    <a:lnTo>
                      <a:pt x="16" y="242"/>
                    </a:lnTo>
                    <a:lnTo>
                      <a:pt x="10" y="274"/>
                    </a:lnTo>
                    <a:lnTo>
                      <a:pt x="6" y="306"/>
                    </a:lnTo>
                    <a:lnTo>
                      <a:pt x="2" y="334"/>
                    </a:lnTo>
                    <a:lnTo>
                      <a:pt x="0" y="364"/>
                    </a:lnTo>
                    <a:lnTo>
                      <a:pt x="0" y="388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23"/>
              <p:cNvSpPr>
                <a:spLocks/>
              </p:cNvSpPr>
              <p:nvPr/>
            </p:nvSpPr>
            <p:spPr bwMode="auto">
              <a:xfrm>
                <a:off x="4679950" y="3594100"/>
                <a:ext cx="101600" cy="53975"/>
              </a:xfrm>
              <a:custGeom>
                <a:avLst/>
                <a:gdLst>
                  <a:gd name="T0" fmla="*/ 141128732 w 64"/>
                  <a:gd name="T1" fmla="*/ 5040312 h 34"/>
                  <a:gd name="T2" fmla="*/ 141128732 w 64"/>
                  <a:gd name="T3" fmla="*/ 5040312 h 34"/>
                  <a:gd name="T4" fmla="*/ 75604676 w 64"/>
                  <a:gd name="T5" fmla="*/ 0 h 34"/>
                  <a:gd name="T6" fmla="*/ 30241873 w 64"/>
                  <a:gd name="T7" fmla="*/ 5040312 h 34"/>
                  <a:gd name="T8" fmla="*/ 15120936 w 64"/>
                  <a:gd name="T9" fmla="*/ 5040312 h 34"/>
                  <a:gd name="T10" fmla="*/ 5040312 w 64"/>
                  <a:gd name="T11" fmla="*/ 10080624 h 34"/>
                  <a:gd name="T12" fmla="*/ 5040312 w 64"/>
                  <a:gd name="T13" fmla="*/ 10080624 h 34"/>
                  <a:gd name="T14" fmla="*/ 0 w 64"/>
                  <a:gd name="T15" fmla="*/ 15120937 h 34"/>
                  <a:gd name="T16" fmla="*/ 0 w 64"/>
                  <a:gd name="T17" fmla="*/ 25201557 h 34"/>
                  <a:gd name="T18" fmla="*/ 10080623 w 64"/>
                  <a:gd name="T19" fmla="*/ 45362805 h 34"/>
                  <a:gd name="T20" fmla="*/ 30241873 w 64"/>
                  <a:gd name="T21" fmla="*/ 60483748 h 34"/>
                  <a:gd name="T22" fmla="*/ 55443436 w 64"/>
                  <a:gd name="T23" fmla="*/ 80644989 h 34"/>
                  <a:gd name="T24" fmla="*/ 55443436 w 64"/>
                  <a:gd name="T25" fmla="*/ 80644989 h 34"/>
                  <a:gd name="T26" fmla="*/ 70564366 w 64"/>
                  <a:gd name="T27" fmla="*/ 80644989 h 34"/>
                  <a:gd name="T28" fmla="*/ 85685296 w 64"/>
                  <a:gd name="T29" fmla="*/ 85685299 h 34"/>
                  <a:gd name="T30" fmla="*/ 110886872 w 64"/>
                  <a:gd name="T31" fmla="*/ 80644989 h 34"/>
                  <a:gd name="T32" fmla="*/ 131048112 w 64"/>
                  <a:gd name="T33" fmla="*/ 65524058 h 34"/>
                  <a:gd name="T34" fmla="*/ 151209353 w 64"/>
                  <a:gd name="T35" fmla="*/ 50403115 h 34"/>
                  <a:gd name="T36" fmla="*/ 151209353 w 64"/>
                  <a:gd name="T37" fmla="*/ 50403115 h 34"/>
                  <a:gd name="T38" fmla="*/ 161289973 w 64"/>
                  <a:gd name="T39" fmla="*/ 30241874 h 34"/>
                  <a:gd name="T40" fmla="*/ 161289973 w 64"/>
                  <a:gd name="T41" fmla="*/ 20161247 h 34"/>
                  <a:gd name="T42" fmla="*/ 156249663 w 64"/>
                  <a:gd name="T43" fmla="*/ 10080624 h 34"/>
                  <a:gd name="T44" fmla="*/ 141128732 w 64"/>
                  <a:gd name="T45" fmla="*/ 5040312 h 34"/>
                  <a:gd name="T46" fmla="*/ 141128732 w 64"/>
                  <a:gd name="T47" fmla="*/ 5040312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34"/>
                  <a:gd name="T74" fmla="*/ 64 w 64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34">
                    <a:moveTo>
                      <a:pt x="56" y="2"/>
                    </a:moveTo>
                    <a:lnTo>
                      <a:pt x="56" y="2"/>
                    </a:lnTo>
                    <a:lnTo>
                      <a:pt x="30" y="0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12" y="24"/>
                    </a:lnTo>
                    <a:lnTo>
                      <a:pt x="22" y="32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44" y="32"/>
                    </a:lnTo>
                    <a:lnTo>
                      <a:pt x="52" y="26"/>
                    </a:lnTo>
                    <a:lnTo>
                      <a:pt x="60" y="20"/>
                    </a:lnTo>
                    <a:lnTo>
                      <a:pt x="64" y="12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24"/>
              <p:cNvSpPr>
                <a:spLocks/>
              </p:cNvSpPr>
              <p:nvPr/>
            </p:nvSpPr>
            <p:spPr bwMode="auto">
              <a:xfrm>
                <a:off x="4333875" y="3311525"/>
                <a:ext cx="73025" cy="107950"/>
              </a:xfrm>
              <a:custGeom>
                <a:avLst/>
                <a:gdLst>
                  <a:gd name="T0" fmla="*/ 90725620 w 46"/>
                  <a:gd name="T1" fmla="*/ 80644989 h 68"/>
                  <a:gd name="T2" fmla="*/ 90725620 w 46"/>
                  <a:gd name="T3" fmla="*/ 80644989 h 68"/>
                  <a:gd name="T4" fmla="*/ 75604687 w 46"/>
                  <a:gd name="T5" fmla="*/ 5040312 h 68"/>
                  <a:gd name="T6" fmla="*/ 75604687 w 46"/>
                  <a:gd name="T7" fmla="*/ 5040312 h 68"/>
                  <a:gd name="T8" fmla="*/ 35282188 w 46"/>
                  <a:gd name="T9" fmla="*/ 5040312 h 68"/>
                  <a:gd name="T10" fmla="*/ 20161250 w 46"/>
                  <a:gd name="T11" fmla="*/ 5040312 h 68"/>
                  <a:gd name="T12" fmla="*/ 0 w 46"/>
                  <a:gd name="T13" fmla="*/ 0 h 68"/>
                  <a:gd name="T14" fmla="*/ 0 w 46"/>
                  <a:gd name="T15" fmla="*/ 0 h 68"/>
                  <a:gd name="T16" fmla="*/ 15120939 w 46"/>
                  <a:gd name="T17" fmla="*/ 35282184 h 68"/>
                  <a:gd name="T18" fmla="*/ 40322499 w 46"/>
                  <a:gd name="T19" fmla="*/ 80644989 h 68"/>
                  <a:gd name="T20" fmla="*/ 75604687 w 46"/>
                  <a:gd name="T21" fmla="*/ 131048116 h 68"/>
                  <a:gd name="T22" fmla="*/ 95765931 w 46"/>
                  <a:gd name="T23" fmla="*/ 151209357 h 68"/>
                  <a:gd name="T24" fmla="*/ 115927199 w 46"/>
                  <a:gd name="T25" fmla="*/ 171370598 h 68"/>
                  <a:gd name="T26" fmla="*/ 115927199 w 46"/>
                  <a:gd name="T27" fmla="*/ 171370598 h 68"/>
                  <a:gd name="T28" fmla="*/ 105846577 w 46"/>
                  <a:gd name="T29" fmla="*/ 126007806 h 68"/>
                  <a:gd name="T30" fmla="*/ 90725620 w 46"/>
                  <a:gd name="T31" fmla="*/ 80644989 h 68"/>
                  <a:gd name="T32" fmla="*/ 90725620 w 46"/>
                  <a:gd name="T33" fmla="*/ 80644989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8"/>
                  <a:gd name="T53" fmla="*/ 46 w 46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8">
                    <a:moveTo>
                      <a:pt x="36" y="32"/>
                    </a:moveTo>
                    <a:lnTo>
                      <a:pt x="36" y="32"/>
                    </a:lnTo>
                    <a:lnTo>
                      <a:pt x="30" y="2"/>
                    </a:lnTo>
                    <a:lnTo>
                      <a:pt x="14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6" y="14"/>
                    </a:lnTo>
                    <a:lnTo>
                      <a:pt x="16" y="32"/>
                    </a:lnTo>
                    <a:lnTo>
                      <a:pt x="30" y="52"/>
                    </a:lnTo>
                    <a:lnTo>
                      <a:pt x="38" y="60"/>
                    </a:lnTo>
                    <a:lnTo>
                      <a:pt x="46" y="68"/>
                    </a:lnTo>
                    <a:lnTo>
                      <a:pt x="42" y="50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25"/>
              <p:cNvSpPr>
                <a:spLocks/>
              </p:cNvSpPr>
              <p:nvPr/>
            </p:nvSpPr>
            <p:spPr bwMode="auto">
              <a:xfrm>
                <a:off x="4365625" y="3311525"/>
                <a:ext cx="254000" cy="142875"/>
              </a:xfrm>
              <a:custGeom>
                <a:avLst/>
                <a:gdLst>
                  <a:gd name="T0" fmla="*/ 403224945 w 160"/>
                  <a:gd name="T1" fmla="*/ 191531860 h 90"/>
                  <a:gd name="T2" fmla="*/ 403224945 w 160"/>
                  <a:gd name="T3" fmla="*/ 191531860 h 90"/>
                  <a:gd name="T4" fmla="*/ 383063703 w 160"/>
                  <a:gd name="T5" fmla="*/ 151209373 h 90"/>
                  <a:gd name="T6" fmla="*/ 352821840 w 160"/>
                  <a:gd name="T7" fmla="*/ 110886887 h 90"/>
                  <a:gd name="T8" fmla="*/ 312499355 w 160"/>
                  <a:gd name="T9" fmla="*/ 70564376 h 90"/>
                  <a:gd name="T10" fmla="*/ 287297802 w 160"/>
                  <a:gd name="T11" fmla="*/ 50403120 h 90"/>
                  <a:gd name="T12" fmla="*/ 257055939 w 160"/>
                  <a:gd name="T13" fmla="*/ 35282188 h 90"/>
                  <a:gd name="T14" fmla="*/ 226814075 w 160"/>
                  <a:gd name="T15" fmla="*/ 20161249 h 90"/>
                  <a:gd name="T16" fmla="*/ 186491541 w 160"/>
                  <a:gd name="T17" fmla="*/ 10080625 h 90"/>
                  <a:gd name="T18" fmla="*/ 146169056 w 160"/>
                  <a:gd name="T19" fmla="*/ 5040312 h 90"/>
                  <a:gd name="T20" fmla="*/ 100806236 w 160"/>
                  <a:gd name="T21" fmla="*/ 0 h 90"/>
                  <a:gd name="T22" fmla="*/ 50403118 w 160"/>
                  <a:gd name="T23" fmla="*/ 5040312 h 90"/>
                  <a:gd name="T24" fmla="*/ 0 w 160"/>
                  <a:gd name="T25" fmla="*/ 20161249 h 90"/>
                  <a:gd name="T26" fmla="*/ 0 w 160"/>
                  <a:gd name="T27" fmla="*/ 20161249 h 90"/>
                  <a:gd name="T28" fmla="*/ 5040312 w 160"/>
                  <a:gd name="T29" fmla="*/ 50403120 h 90"/>
                  <a:gd name="T30" fmla="*/ 15120938 w 160"/>
                  <a:gd name="T31" fmla="*/ 75604687 h 90"/>
                  <a:gd name="T32" fmla="*/ 30241876 w 160"/>
                  <a:gd name="T33" fmla="*/ 110886887 h 90"/>
                  <a:gd name="T34" fmla="*/ 55443441 w 160"/>
                  <a:gd name="T35" fmla="*/ 146169063 h 90"/>
                  <a:gd name="T36" fmla="*/ 85685305 w 160"/>
                  <a:gd name="T37" fmla="*/ 181451238 h 90"/>
                  <a:gd name="T38" fmla="*/ 100806236 w 160"/>
                  <a:gd name="T39" fmla="*/ 191531860 h 90"/>
                  <a:gd name="T40" fmla="*/ 120967503 w 160"/>
                  <a:gd name="T41" fmla="*/ 206652792 h 90"/>
                  <a:gd name="T42" fmla="*/ 146169056 w 160"/>
                  <a:gd name="T43" fmla="*/ 216733463 h 90"/>
                  <a:gd name="T44" fmla="*/ 171370609 w 160"/>
                  <a:gd name="T45" fmla="*/ 221773774 h 90"/>
                  <a:gd name="T46" fmla="*/ 171370609 w 160"/>
                  <a:gd name="T47" fmla="*/ 221773774 h 90"/>
                  <a:gd name="T48" fmla="*/ 221773765 w 160"/>
                  <a:gd name="T49" fmla="*/ 226814085 h 90"/>
                  <a:gd name="T50" fmla="*/ 267136560 w 160"/>
                  <a:gd name="T51" fmla="*/ 226814085 h 90"/>
                  <a:gd name="T52" fmla="*/ 307459044 w 160"/>
                  <a:gd name="T53" fmla="*/ 221773774 h 90"/>
                  <a:gd name="T54" fmla="*/ 337700908 w 160"/>
                  <a:gd name="T55" fmla="*/ 216733463 h 90"/>
                  <a:gd name="T56" fmla="*/ 388104014 w 160"/>
                  <a:gd name="T57" fmla="*/ 196572170 h 90"/>
                  <a:gd name="T58" fmla="*/ 403224945 w 160"/>
                  <a:gd name="T59" fmla="*/ 191531860 h 90"/>
                  <a:gd name="T60" fmla="*/ 403224945 w 160"/>
                  <a:gd name="T61" fmla="*/ 191531860 h 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0"/>
                  <a:gd name="T94" fmla="*/ 0 h 90"/>
                  <a:gd name="T95" fmla="*/ 160 w 160"/>
                  <a:gd name="T96" fmla="*/ 90 h 9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0" h="90">
                    <a:moveTo>
                      <a:pt x="160" y="76"/>
                    </a:moveTo>
                    <a:lnTo>
                      <a:pt x="160" y="76"/>
                    </a:lnTo>
                    <a:lnTo>
                      <a:pt x="152" y="60"/>
                    </a:lnTo>
                    <a:lnTo>
                      <a:pt x="140" y="44"/>
                    </a:lnTo>
                    <a:lnTo>
                      <a:pt x="124" y="28"/>
                    </a:lnTo>
                    <a:lnTo>
                      <a:pt x="114" y="20"/>
                    </a:lnTo>
                    <a:lnTo>
                      <a:pt x="102" y="14"/>
                    </a:lnTo>
                    <a:lnTo>
                      <a:pt x="90" y="8"/>
                    </a:lnTo>
                    <a:lnTo>
                      <a:pt x="74" y="4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20" y="2"/>
                    </a:lnTo>
                    <a:lnTo>
                      <a:pt x="0" y="8"/>
                    </a:lnTo>
                    <a:lnTo>
                      <a:pt x="2" y="20"/>
                    </a:lnTo>
                    <a:lnTo>
                      <a:pt x="6" y="30"/>
                    </a:lnTo>
                    <a:lnTo>
                      <a:pt x="12" y="44"/>
                    </a:lnTo>
                    <a:lnTo>
                      <a:pt x="22" y="58"/>
                    </a:lnTo>
                    <a:lnTo>
                      <a:pt x="34" y="72"/>
                    </a:lnTo>
                    <a:lnTo>
                      <a:pt x="40" y="76"/>
                    </a:lnTo>
                    <a:lnTo>
                      <a:pt x="48" y="82"/>
                    </a:lnTo>
                    <a:lnTo>
                      <a:pt x="58" y="86"/>
                    </a:lnTo>
                    <a:lnTo>
                      <a:pt x="68" y="88"/>
                    </a:lnTo>
                    <a:lnTo>
                      <a:pt x="88" y="90"/>
                    </a:lnTo>
                    <a:lnTo>
                      <a:pt x="106" y="90"/>
                    </a:lnTo>
                    <a:lnTo>
                      <a:pt x="122" y="88"/>
                    </a:lnTo>
                    <a:lnTo>
                      <a:pt x="134" y="86"/>
                    </a:lnTo>
                    <a:lnTo>
                      <a:pt x="154" y="78"/>
                    </a:lnTo>
                    <a:lnTo>
                      <a:pt x="160" y="7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26"/>
              <p:cNvSpPr>
                <a:spLocks/>
              </p:cNvSpPr>
              <p:nvPr/>
            </p:nvSpPr>
            <p:spPr bwMode="auto">
              <a:xfrm>
                <a:off x="4403725" y="3302000"/>
                <a:ext cx="165100" cy="139700"/>
              </a:xfrm>
              <a:custGeom>
                <a:avLst/>
                <a:gdLst>
                  <a:gd name="T0" fmla="*/ 156249691 w 104"/>
                  <a:gd name="T1" fmla="*/ 15120938 h 88"/>
                  <a:gd name="T2" fmla="*/ 156249691 w 104"/>
                  <a:gd name="T3" fmla="*/ 15120938 h 88"/>
                  <a:gd name="T4" fmla="*/ 131048136 w 104"/>
                  <a:gd name="T5" fmla="*/ 10080625 h 88"/>
                  <a:gd name="T6" fmla="*/ 95765934 w 104"/>
                  <a:gd name="T7" fmla="*/ 5040312 h 88"/>
                  <a:gd name="T8" fmla="*/ 65524068 w 104"/>
                  <a:gd name="T9" fmla="*/ 0 h 88"/>
                  <a:gd name="T10" fmla="*/ 30241879 w 104"/>
                  <a:gd name="T11" fmla="*/ 5040312 h 88"/>
                  <a:gd name="T12" fmla="*/ 30241879 w 104"/>
                  <a:gd name="T13" fmla="*/ 5040312 h 88"/>
                  <a:gd name="T14" fmla="*/ 15120939 w 104"/>
                  <a:gd name="T15" fmla="*/ 25201560 h 88"/>
                  <a:gd name="T16" fmla="*/ 5040313 w 104"/>
                  <a:gd name="T17" fmla="*/ 50403120 h 88"/>
                  <a:gd name="T18" fmla="*/ 0 w 104"/>
                  <a:gd name="T19" fmla="*/ 80644997 h 88"/>
                  <a:gd name="T20" fmla="*/ 0 w 104"/>
                  <a:gd name="T21" fmla="*/ 110886886 h 88"/>
                  <a:gd name="T22" fmla="*/ 0 w 104"/>
                  <a:gd name="T23" fmla="*/ 110886886 h 88"/>
                  <a:gd name="T24" fmla="*/ 5040313 w 104"/>
                  <a:gd name="T25" fmla="*/ 136088440 h 88"/>
                  <a:gd name="T26" fmla="*/ 15120939 w 104"/>
                  <a:gd name="T27" fmla="*/ 161289994 h 88"/>
                  <a:gd name="T28" fmla="*/ 30241879 w 104"/>
                  <a:gd name="T29" fmla="*/ 181451237 h 88"/>
                  <a:gd name="T30" fmla="*/ 50403123 w 104"/>
                  <a:gd name="T31" fmla="*/ 196572169 h 88"/>
                  <a:gd name="T32" fmla="*/ 70564379 w 104"/>
                  <a:gd name="T33" fmla="*/ 211693151 h 88"/>
                  <a:gd name="T34" fmla="*/ 95765934 w 104"/>
                  <a:gd name="T35" fmla="*/ 221773772 h 88"/>
                  <a:gd name="T36" fmla="*/ 120967514 w 104"/>
                  <a:gd name="T37" fmla="*/ 221773772 h 88"/>
                  <a:gd name="T38" fmla="*/ 146169069 w 104"/>
                  <a:gd name="T39" fmla="*/ 221773772 h 88"/>
                  <a:gd name="T40" fmla="*/ 146169069 w 104"/>
                  <a:gd name="T41" fmla="*/ 221773772 h 88"/>
                  <a:gd name="T42" fmla="*/ 171370624 w 104"/>
                  <a:gd name="T43" fmla="*/ 216733462 h 88"/>
                  <a:gd name="T44" fmla="*/ 196572179 w 104"/>
                  <a:gd name="T45" fmla="*/ 206652790 h 88"/>
                  <a:gd name="T46" fmla="*/ 211693162 w 104"/>
                  <a:gd name="T47" fmla="*/ 196572169 h 88"/>
                  <a:gd name="T48" fmla="*/ 231854406 w 104"/>
                  <a:gd name="T49" fmla="*/ 181451237 h 88"/>
                  <a:gd name="T50" fmla="*/ 241935028 w 104"/>
                  <a:gd name="T51" fmla="*/ 161289994 h 88"/>
                  <a:gd name="T52" fmla="*/ 252015650 w 104"/>
                  <a:gd name="T53" fmla="*/ 141128751 h 88"/>
                  <a:gd name="T54" fmla="*/ 262096272 w 104"/>
                  <a:gd name="T55" fmla="*/ 115927197 h 88"/>
                  <a:gd name="T56" fmla="*/ 262096272 w 104"/>
                  <a:gd name="T57" fmla="*/ 95765929 h 88"/>
                  <a:gd name="T58" fmla="*/ 262096272 w 104"/>
                  <a:gd name="T59" fmla="*/ 95765929 h 88"/>
                  <a:gd name="T60" fmla="*/ 257055961 w 104"/>
                  <a:gd name="T61" fmla="*/ 80644997 h 88"/>
                  <a:gd name="T62" fmla="*/ 246975339 w 104"/>
                  <a:gd name="T63" fmla="*/ 70564375 h 88"/>
                  <a:gd name="T64" fmla="*/ 221773784 w 104"/>
                  <a:gd name="T65" fmla="*/ 45362809 h 88"/>
                  <a:gd name="T66" fmla="*/ 191531868 w 104"/>
                  <a:gd name="T67" fmla="*/ 30241877 h 88"/>
                  <a:gd name="T68" fmla="*/ 156249691 w 104"/>
                  <a:gd name="T69" fmla="*/ 15120938 h 88"/>
                  <a:gd name="T70" fmla="*/ 156249691 w 104"/>
                  <a:gd name="T71" fmla="*/ 15120938 h 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4"/>
                  <a:gd name="T109" fmla="*/ 0 h 88"/>
                  <a:gd name="T110" fmla="*/ 104 w 104"/>
                  <a:gd name="T111" fmla="*/ 88 h 8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4" h="88">
                    <a:moveTo>
                      <a:pt x="62" y="6"/>
                    </a:moveTo>
                    <a:lnTo>
                      <a:pt x="62" y="6"/>
                    </a:lnTo>
                    <a:lnTo>
                      <a:pt x="52" y="4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2" y="20"/>
                    </a:lnTo>
                    <a:lnTo>
                      <a:pt x="0" y="32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6" y="64"/>
                    </a:lnTo>
                    <a:lnTo>
                      <a:pt x="12" y="72"/>
                    </a:lnTo>
                    <a:lnTo>
                      <a:pt x="20" y="78"/>
                    </a:lnTo>
                    <a:lnTo>
                      <a:pt x="28" y="84"/>
                    </a:lnTo>
                    <a:lnTo>
                      <a:pt x="38" y="88"/>
                    </a:lnTo>
                    <a:lnTo>
                      <a:pt x="48" y="88"/>
                    </a:lnTo>
                    <a:lnTo>
                      <a:pt x="58" y="88"/>
                    </a:lnTo>
                    <a:lnTo>
                      <a:pt x="68" y="86"/>
                    </a:lnTo>
                    <a:lnTo>
                      <a:pt x="78" y="82"/>
                    </a:lnTo>
                    <a:lnTo>
                      <a:pt x="84" y="78"/>
                    </a:lnTo>
                    <a:lnTo>
                      <a:pt x="92" y="72"/>
                    </a:lnTo>
                    <a:lnTo>
                      <a:pt x="96" y="64"/>
                    </a:lnTo>
                    <a:lnTo>
                      <a:pt x="100" y="56"/>
                    </a:lnTo>
                    <a:lnTo>
                      <a:pt x="104" y="46"/>
                    </a:lnTo>
                    <a:lnTo>
                      <a:pt x="104" y="38"/>
                    </a:lnTo>
                    <a:lnTo>
                      <a:pt x="102" y="32"/>
                    </a:lnTo>
                    <a:lnTo>
                      <a:pt x="98" y="28"/>
                    </a:lnTo>
                    <a:lnTo>
                      <a:pt x="88" y="18"/>
                    </a:lnTo>
                    <a:lnTo>
                      <a:pt x="76" y="1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178D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27"/>
              <p:cNvSpPr>
                <a:spLocks/>
              </p:cNvSpPr>
              <p:nvPr/>
            </p:nvSpPr>
            <p:spPr bwMode="auto">
              <a:xfrm>
                <a:off x="4435475" y="3311525"/>
                <a:ext cx="98425" cy="98425"/>
              </a:xfrm>
              <a:custGeom>
                <a:avLst/>
                <a:gdLst>
                  <a:gd name="T0" fmla="*/ 156249699 w 62"/>
                  <a:gd name="T1" fmla="*/ 65524071 h 62"/>
                  <a:gd name="T2" fmla="*/ 156249699 w 62"/>
                  <a:gd name="T3" fmla="*/ 65524071 h 62"/>
                  <a:gd name="T4" fmla="*/ 156249699 w 62"/>
                  <a:gd name="T5" fmla="*/ 80645005 h 62"/>
                  <a:gd name="T6" fmla="*/ 151209387 w 62"/>
                  <a:gd name="T7" fmla="*/ 95765939 h 62"/>
                  <a:gd name="T8" fmla="*/ 141128765 w 62"/>
                  <a:gd name="T9" fmla="*/ 126007831 h 62"/>
                  <a:gd name="T10" fmla="*/ 115927209 w 62"/>
                  <a:gd name="T11" fmla="*/ 141128765 h 62"/>
                  <a:gd name="T12" fmla="*/ 105846586 w 62"/>
                  <a:gd name="T13" fmla="*/ 151209387 h 62"/>
                  <a:gd name="T14" fmla="*/ 90725627 w 62"/>
                  <a:gd name="T15" fmla="*/ 151209387 h 62"/>
                  <a:gd name="T16" fmla="*/ 90725627 w 62"/>
                  <a:gd name="T17" fmla="*/ 151209387 h 62"/>
                  <a:gd name="T18" fmla="*/ 75604694 w 62"/>
                  <a:gd name="T19" fmla="*/ 156249699 h 62"/>
                  <a:gd name="T20" fmla="*/ 60483760 w 62"/>
                  <a:gd name="T21" fmla="*/ 151209387 h 62"/>
                  <a:gd name="T22" fmla="*/ 30241880 w 62"/>
                  <a:gd name="T23" fmla="*/ 136088454 h 62"/>
                  <a:gd name="T24" fmla="*/ 15120940 w 62"/>
                  <a:gd name="T25" fmla="*/ 115927209 h 62"/>
                  <a:gd name="T26" fmla="*/ 5040313 w 62"/>
                  <a:gd name="T27" fmla="*/ 100806250 h 62"/>
                  <a:gd name="T28" fmla="*/ 5040313 w 62"/>
                  <a:gd name="T29" fmla="*/ 85685316 h 62"/>
                  <a:gd name="T30" fmla="*/ 5040313 w 62"/>
                  <a:gd name="T31" fmla="*/ 85685316 h 62"/>
                  <a:gd name="T32" fmla="*/ 0 w 62"/>
                  <a:gd name="T33" fmla="*/ 70564382 h 62"/>
                  <a:gd name="T34" fmla="*/ 5040313 w 62"/>
                  <a:gd name="T35" fmla="*/ 55443449 h 62"/>
                  <a:gd name="T36" fmla="*/ 20161251 w 62"/>
                  <a:gd name="T37" fmla="*/ 30241880 h 62"/>
                  <a:gd name="T38" fmla="*/ 40322502 w 62"/>
                  <a:gd name="T39" fmla="*/ 10080626 h 62"/>
                  <a:gd name="T40" fmla="*/ 55443449 w 62"/>
                  <a:gd name="T41" fmla="*/ 5040313 h 62"/>
                  <a:gd name="T42" fmla="*/ 70564382 w 62"/>
                  <a:gd name="T43" fmla="*/ 0 h 62"/>
                  <a:gd name="T44" fmla="*/ 70564382 w 62"/>
                  <a:gd name="T45" fmla="*/ 0 h 62"/>
                  <a:gd name="T46" fmla="*/ 85685316 w 62"/>
                  <a:gd name="T47" fmla="*/ 0 h 62"/>
                  <a:gd name="T48" fmla="*/ 100806250 w 62"/>
                  <a:gd name="T49" fmla="*/ 5040313 h 62"/>
                  <a:gd name="T50" fmla="*/ 126007831 w 62"/>
                  <a:gd name="T51" fmla="*/ 15120940 h 62"/>
                  <a:gd name="T52" fmla="*/ 146169076 w 62"/>
                  <a:gd name="T53" fmla="*/ 40322502 h 62"/>
                  <a:gd name="T54" fmla="*/ 151209387 w 62"/>
                  <a:gd name="T55" fmla="*/ 50403125 h 62"/>
                  <a:gd name="T56" fmla="*/ 156249699 w 62"/>
                  <a:gd name="T57" fmla="*/ 65524071 h 62"/>
                  <a:gd name="T58" fmla="*/ 156249699 w 62"/>
                  <a:gd name="T59" fmla="*/ 65524071 h 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62"/>
                  <a:gd name="T92" fmla="*/ 62 w 62"/>
                  <a:gd name="T93" fmla="*/ 62 h 6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62">
                    <a:moveTo>
                      <a:pt x="62" y="26"/>
                    </a:moveTo>
                    <a:lnTo>
                      <a:pt x="62" y="26"/>
                    </a:lnTo>
                    <a:lnTo>
                      <a:pt x="62" y="32"/>
                    </a:lnTo>
                    <a:lnTo>
                      <a:pt x="60" y="38"/>
                    </a:lnTo>
                    <a:lnTo>
                      <a:pt x="56" y="50"/>
                    </a:lnTo>
                    <a:lnTo>
                      <a:pt x="46" y="56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0" y="62"/>
                    </a:lnTo>
                    <a:lnTo>
                      <a:pt x="24" y="60"/>
                    </a:lnTo>
                    <a:lnTo>
                      <a:pt x="12" y="54"/>
                    </a:lnTo>
                    <a:lnTo>
                      <a:pt x="6" y="46"/>
                    </a:lnTo>
                    <a:lnTo>
                      <a:pt x="2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8" y="12"/>
                    </a:lnTo>
                    <a:lnTo>
                      <a:pt x="16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0" y="20"/>
                    </a:lnTo>
                    <a:lnTo>
                      <a:pt x="62" y="2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28"/>
              <p:cNvSpPr>
                <a:spLocks/>
              </p:cNvSpPr>
              <p:nvPr/>
            </p:nvSpPr>
            <p:spPr bwMode="auto">
              <a:xfrm>
                <a:off x="4473575" y="3349625"/>
                <a:ext cx="25400" cy="22225"/>
              </a:xfrm>
              <a:custGeom>
                <a:avLst/>
                <a:gdLst>
                  <a:gd name="T0" fmla="*/ 40322493 w 16"/>
                  <a:gd name="T1" fmla="*/ 15120940 h 14"/>
                  <a:gd name="T2" fmla="*/ 40322493 w 16"/>
                  <a:gd name="T3" fmla="*/ 15120940 h 14"/>
                  <a:gd name="T4" fmla="*/ 40322493 w 16"/>
                  <a:gd name="T5" fmla="*/ 20161251 h 14"/>
                  <a:gd name="T6" fmla="*/ 35282183 w 16"/>
                  <a:gd name="T7" fmla="*/ 30241879 h 14"/>
                  <a:gd name="T8" fmla="*/ 30241873 w 16"/>
                  <a:gd name="T9" fmla="*/ 35282190 h 14"/>
                  <a:gd name="T10" fmla="*/ 25201557 w 16"/>
                  <a:gd name="T11" fmla="*/ 35282190 h 14"/>
                  <a:gd name="T12" fmla="*/ 25201557 w 16"/>
                  <a:gd name="T13" fmla="*/ 35282190 h 14"/>
                  <a:gd name="T14" fmla="*/ 15120936 w 16"/>
                  <a:gd name="T15" fmla="*/ 35282190 h 14"/>
                  <a:gd name="T16" fmla="*/ 10080623 w 16"/>
                  <a:gd name="T17" fmla="*/ 30241879 h 14"/>
                  <a:gd name="T18" fmla="*/ 5040312 w 16"/>
                  <a:gd name="T19" fmla="*/ 25201562 h 14"/>
                  <a:gd name="T20" fmla="*/ 0 w 16"/>
                  <a:gd name="T21" fmla="*/ 20161251 h 14"/>
                  <a:gd name="T22" fmla="*/ 0 w 16"/>
                  <a:gd name="T23" fmla="*/ 20161251 h 14"/>
                  <a:gd name="T24" fmla="*/ 5040312 w 16"/>
                  <a:gd name="T25" fmla="*/ 10080625 h 14"/>
                  <a:gd name="T26" fmla="*/ 5040312 w 16"/>
                  <a:gd name="T27" fmla="*/ 5040313 h 14"/>
                  <a:gd name="T28" fmla="*/ 10080623 w 16"/>
                  <a:gd name="T29" fmla="*/ 0 h 14"/>
                  <a:gd name="T30" fmla="*/ 20161247 w 16"/>
                  <a:gd name="T31" fmla="*/ 0 h 14"/>
                  <a:gd name="T32" fmla="*/ 20161247 w 16"/>
                  <a:gd name="T33" fmla="*/ 0 h 14"/>
                  <a:gd name="T34" fmla="*/ 25201557 w 16"/>
                  <a:gd name="T35" fmla="*/ 0 h 14"/>
                  <a:gd name="T36" fmla="*/ 35282183 w 16"/>
                  <a:gd name="T37" fmla="*/ 0 h 14"/>
                  <a:gd name="T38" fmla="*/ 40322493 w 16"/>
                  <a:gd name="T39" fmla="*/ 5040313 h 14"/>
                  <a:gd name="T40" fmla="*/ 40322493 w 16"/>
                  <a:gd name="T41" fmla="*/ 15120940 h 14"/>
                  <a:gd name="T42" fmla="*/ 40322493 w 16"/>
                  <a:gd name="T43" fmla="*/ 1512094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6"/>
                  <a:gd name="T67" fmla="*/ 0 h 14"/>
                  <a:gd name="T68" fmla="*/ 16 w 16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6" y="8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29"/>
              <p:cNvSpPr>
                <a:spLocks/>
              </p:cNvSpPr>
              <p:nvPr/>
            </p:nvSpPr>
            <p:spPr bwMode="auto">
              <a:xfrm>
                <a:off x="4600575" y="3692525"/>
                <a:ext cx="254000" cy="127000"/>
              </a:xfrm>
              <a:custGeom>
                <a:avLst/>
                <a:gdLst>
                  <a:gd name="T0" fmla="*/ 0 w 160"/>
                  <a:gd name="T1" fmla="*/ 65524062 h 80"/>
                  <a:gd name="T2" fmla="*/ 0 w 160"/>
                  <a:gd name="T3" fmla="*/ 65524062 h 80"/>
                  <a:gd name="T4" fmla="*/ 20161249 w 160"/>
                  <a:gd name="T5" fmla="*/ 70564373 h 80"/>
                  <a:gd name="T6" fmla="*/ 45362808 w 160"/>
                  <a:gd name="T7" fmla="*/ 70564373 h 80"/>
                  <a:gd name="T8" fmla="*/ 60483752 w 160"/>
                  <a:gd name="T9" fmla="*/ 60483752 h 80"/>
                  <a:gd name="T10" fmla="*/ 60483752 w 160"/>
                  <a:gd name="T11" fmla="*/ 60483752 h 80"/>
                  <a:gd name="T12" fmla="*/ 85685305 w 160"/>
                  <a:gd name="T13" fmla="*/ 35282186 h 80"/>
                  <a:gd name="T14" fmla="*/ 100806236 w 160"/>
                  <a:gd name="T15" fmla="*/ 25201559 h 80"/>
                  <a:gd name="T16" fmla="*/ 115927193 w 160"/>
                  <a:gd name="T17" fmla="*/ 10080624 h 80"/>
                  <a:gd name="T18" fmla="*/ 136088435 w 160"/>
                  <a:gd name="T19" fmla="*/ 0 h 80"/>
                  <a:gd name="T20" fmla="*/ 161289988 w 160"/>
                  <a:gd name="T21" fmla="*/ 0 h 80"/>
                  <a:gd name="T22" fmla="*/ 186491541 w 160"/>
                  <a:gd name="T23" fmla="*/ 10080624 h 80"/>
                  <a:gd name="T24" fmla="*/ 211693143 w 160"/>
                  <a:gd name="T25" fmla="*/ 30241876 h 80"/>
                  <a:gd name="T26" fmla="*/ 211693143 w 160"/>
                  <a:gd name="T27" fmla="*/ 30241876 h 80"/>
                  <a:gd name="T28" fmla="*/ 216733454 w 160"/>
                  <a:gd name="T29" fmla="*/ 25201559 h 80"/>
                  <a:gd name="T30" fmla="*/ 231854386 w 160"/>
                  <a:gd name="T31" fmla="*/ 10080624 h 80"/>
                  <a:gd name="T32" fmla="*/ 252015628 w 160"/>
                  <a:gd name="T33" fmla="*/ 0 h 80"/>
                  <a:gd name="T34" fmla="*/ 267136560 w 160"/>
                  <a:gd name="T35" fmla="*/ 0 h 80"/>
                  <a:gd name="T36" fmla="*/ 277217181 w 160"/>
                  <a:gd name="T37" fmla="*/ 5040312 h 80"/>
                  <a:gd name="T38" fmla="*/ 277217181 w 160"/>
                  <a:gd name="T39" fmla="*/ 5040312 h 80"/>
                  <a:gd name="T40" fmla="*/ 307459044 w 160"/>
                  <a:gd name="T41" fmla="*/ 25201559 h 80"/>
                  <a:gd name="T42" fmla="*/ 332660597 w 160"/>
                  <a:gd name="T43" fmla="*/ 45362808 h 80"/>
                  <a:gd name="T44" fmla="*/ 362902461 w 160"/>
                  <a:gd name="T45" fmla="*/ 70564373 h 80"/>
                  <a:gd name="T46" fmla="*/ 383063703 w 160"/>
                  <a:gd name="T47" fmla="*/ 75604683 h 80"/>
                  <a:gd name="T48" fmla="*/ 403224945 w 160"/>
                  <a:gd name="T49" fmla="*/ 75604683 h 80"/>
                  <a:gd name="T50" fmla="*/ 403224945 w 160"/>
                  <a:gd name="T51" fmla="*/ 75604683 h 80"/>
                  <a:gd name="T52" fmla="*/ 393144324 w 160"/>
                  <a:gd name="T53" fmla="*/ 95765926 h 80"/>
                  <a:gd name="T54" fmla="*/ 383063703 w 160"/>
                  <a:gd name="T55" fmla="*/ 115927193 h 80"/>
                  <a:gd name="T56" fmla="*/ 367942771 w 160"/>
                  <a:gd name="T57" fmla="*/ 136088435 h 80"/>
                  <a:gd name="T58" fmla="*/ 342741218 w 160"/>
                  <a:gd name="T59" fmla="*/ 156249678 h 80"/>
                  <a:gd name="T60" fmla="*/ 312499355 w 160"/>
                  <a:gd name="T61" fmla="*/ 176410920 h 80"/>
                  <a:gd name="T62" fmla="*/ 277217181 w 160"/>
                  <a:gd name="T63" fmla="*/ 191531852 h 80"/>
                  <a:gd name="T64" fmla="*/ 226814075 w 160"/>
                  <a:gd name="T65" fmla="*/ 201612473 h 80"/>
                  <a:gd name="T66" fmla="*/ 226814075 w 160"/>
                  <a:gd name="T67" fmla="*/ 201612473 h 80"/>
                  <a:gd name="T68" fmla="*/ 181451230 w 160"/>
                  <a:gd name="T69" fmla="*/ 201612473 h 80"/>
                  <a:gd name="T70" fmla="*/ 136088435 w 160"/>
                  <a:gd name="T71" fmla="*/ 191531852 h 80"/>
                  <a:gd name="T72" fmla="*/ 100806236 w 160"/>
                  <a:gd name="T73" fmla="*/ 176410920 h 80"/>
                  <a:gd name="T74" fmla="*/ 70564373 w 160"/>
                  <a:gd name="T75" fmla="*/ 161289988 h 80"/>
                  <a:gd name="T76" fmla="*/ 40322497 w 160"/>
                  <a:gd name="T77" fmla="*/ 136088435 h 80"/>
                  <a:gd name="T78" fmla="*/ 20161249 w 160"/>
                  <a:gd name="T79" fmla="*/ 115927193 h 80"/>
                  <a:gd name="T80" fmla="*/ 10080624 w 160"/>
                  <a:gd name="T81" fmla="*/ 90725615 h 80"/>
                  <a:gd name="T82" fmla="*/ 0 w 160"/>
                  <a:gd name="T83" fmla="*/ 65524062 h 80"/>
                  <a:gd name="T84" fmla="*/ 0 w 160"/>
                  <a:gd name="T85" fmla="*/ 65524062 h 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0"/>
                  <a:gd name="T130" fmla="*/ 0 h 80"/>
                  <a:gd name="T131" fmla="*/ 160 w 160"/>
                  <a:gd name="T132" fmla="*/ 80 h 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0" h="80">
                    <a:moveTo>
                      <a:pt x="0" y="26"/>
                    </a:moveTo>
                    <a:lnTo>
                      <a:pt x="0" y="26"/>
                    </a:lnTo>
                    <a:lnTo>
                      <a:pt x="8" y="28"/>
                    </a:lnTo>
                    <a:lnTo>
                      <a:pt x="18" y="28"/>
                    </a:lnTo>
                    <a:lnTo>
                      <a:pt x="24" y="24"/>
                    </a:lnTo>
                    <a:lnTo>
                      <a:pt x="34" y="14"/>
                    </a:lnTo>
                    <a:lnTo>
                      <a:pt x="40" y="10"/>
                    </a:lnTo>
                    <a:lnTo>
                      <a:pt x="46" y="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4"/>
                    </a:lnTo>
                    <a:lnTo>
                      <a:pt x="84" y="12"/>
                    </a:lnTo>
                    <a:lnTo>
                      <a:pt x="86" y="10"/>
                    </a:lnTo>
                    <a:lnTo>
                      <a:pt x="92" y="4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22" y="10"/>
                    </a:lnTo>
                    <a:lnTo>
                      <a:pt x="132" y="18"/>
                    </a:lnTo>
                    <a:lnTo>
                      <a:pt x="144" y="28"/>
                    </a:lnTo>
                    <a:lnTo>
                      <a:pt x="152" y="30"/>
                    </a:lnTo>
                    <a:lnTo>
                      <a:pt x="160" y="30"/>
                    </a:lnTo>
                    <a:lnTo>
                      <a:pt x="156" y="38"/>
                    </a:lnTo>
                    <a:lnTo>
                      <a:pt x="152" y="46"/>
                    </a:lnTo>
                    <a:lnTo>
                      <a:pt x="146" y="54"/>
                    </a:lnTo>
                    <a:lnTo>
                      <a:pt x="136" y="62"/>
                    </a:lnTo>
                    <a:lnTo>
                      <a:pt x="124" y="70"/>
                    </a:lnTo>
                    <a:lnTo>
                      <a:pt x="110" y="76"/>
                    </a:lnTo>
                    <a:lnTo>
                      <a:pt x="90" y="80"/>
                    </a:lnTo>
                    <a:lnTo>
                      <a:pt x="72" y="80"/>
                    </a:lnTo>
                    <a:lnTo>
                      <a:pt x="54" y="76"/>
                    </a:lnTo>
                    <a:lnTo>
                      <a:pt x="40" y="70"/>
                    </a:lnTo>
                    <a:lnTo>
                      <a:pt x="28" y="64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4" y="3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6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30"/>
              <p:cNvSpPr>
                <a:spLocks/>
              </p:cNvSpPr>
              <p:nvPr/>
            </p:nvSpPr>
            <p:spPr bwMode="auto">
              <a:xfrm>
                <a:off x="4711700" y="3771900"/>
                <a:ext cx="41275" cy="22225"/>
              </a:xfrm>
              <a:custGeom>
                <a:avLst/>
                <a:gdLst>
                  <a:gd name="T0" fmla="*/ 65524068 w 26"/>
                  <a:gd name="T1" fmla="*/ 20161251 h 14"/>
                  <a:gd name="T2" fmla="*/ 65524068 w 26"/>
                  <a:gd name="T3" fmla="*/ 20161251 h 14"/>
                  <a:gd name="T4" fmla="*/ 65524068 w 26"/>
                  <a:gd name="T5" fmla="*/ 25201562 h 14"/>
                  <a:gd name="T6" fmla="*/ 55443446 w 26"/>
                  <a:gd name="T7" fmla="*/ 30241879 h 14"/>
                  <a:gd name="T8" fmla="*/ 35282190 w 26"/>
                  <a:gd name="T9" fmla="*/ 35282190 h 14"/>
                  <a:gd name="T10" fmla="*/ 35282190 w 26"/>
                  <a:gd name="T11" fmla="*/ 35282190 h 14"/>
                  <a:gd name="T12" fmla="*/ 10080625 w 26"/>
                  <a:gd name="T13" fmla="*/ 30241879 h 14"/>
                  <a:gd name="T14" fmla="*/ 5040313 w 26"/>
                  <a:gd name="T15" fmla="*/ 25201562 h 14"/>
                  <a:gd name="T16" fmla="*/ 0 w 26"/>
                  <a:gd name="T17" fmla="*/ 20161251 h 14"/>
                  <a:gd name="T18" fmla="*/ 0 w 26"/>
                  <a:gd name="T19" fmla="*/ 20161251 h 14"/>
                  <a:gd name="T20" fmla="*/ 5040313 w 26"/>
                  <a:gd name="T21" fmla="*/ 10080625 h 14"/>
                  <a:gd name="T22" fmla="*/ 10080625 w 26"/>
                  <a:gd name="T23" fmla="*/ 5040313 h 14"/>
                  <a:gd name="T24" fmla="*/ 35282190 w 26"/>
                  <a:gd name="T25" fmla="*/ 0 h 14"/>
                  <a:gd name="T26" fmla="*/ 35282190 w 26"/>
                  <a:gd name="T27" fmla="*/ 0 h 14"/>
                  <a:gd name="T28" fmla="*/ 55443446 w 26"/>
                  <a:gd name="T29" fmla="*/ 5040313 h 14"/>
                  <a:gd name="T30" fmla="*/ 65524068 w 26"/>
                  <a:gd name="T31" fmla="*/ 10080625 h 14"/>
                  <a:gd name="T32" fmla="*/ 65524068 w 26"/>
                  <a:gd name="T33" fmla="*/ 20161251 h 14"/>
                  <a:gd name="T34" fmla="*/ 65524068 w 26"/>
                  <a:gd name="T35" fmla="*/ 20161251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4"/>
                  <a:gd name="T56" fmla="*/ 26 w 2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4">
                    <a:moveTo>
                      <a:pt x="26" y="8"/>
                    </a:moveTo>
                    <a:lnTo>
                      <a:pt x="26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4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F8B7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31"/>
              <p:cNvSpPr>
                <a:spLocks/>
              </p:cNvSpPr>
              <p:nvPr/>
            </p:nvSpPr>
            <p:spPr bwMode="auto">
              <a:xfrm>
                <a:off x="4371975" y="3495675"/>
                <a:ext cx="200025" cy="200025"/>
              </a:xfrm>
              <a:custGeom>
                <a:avLst/>
                <a:gdLst>
                  <a:gd name="T0" fmla="*/ 317539710 w 126"/>
                  <a:gd name="T1" fmla="*/ 156249699 h 126"/>
                  <a:gd name="T2" fmla="*/ 317539710 w 126"/>
                  <a:gd name="T3" fmla="*/ 156249699 h 126"/>
                  <a:gd name="T4" fmla="*/ 312499399 w 126"/>
                  <a:gd name="T5" fmla="*/ 186491567 h 126"/>
                  <a:gd name="T6" fmla="*/ 302418776 w 126"/>
                  <a:gd name="T7" fmla="*/ 216733484 h 126"/>
                  <a:gd name="T8" fmla="*/ 287297842 w 126"/>
                  <a:gd name="T9" fmla="*/ 246975352 h 126"/>
                  <a:gd name="T10" fmla="*/ 272176908 w 126"/>
                  <a:gd name="T11" fmla="*/ 267136597 h 126"/>
                  <a:gd name="T12" fmla="*/ 246975352 w 126"/>
                  <a:gd name="T13" fmla="*/ 287297842 h 126"/>
                  <a:gd name="T14" fmla="*/ 221773796 w 126"/>
                  <a:gd name="T15" fmla="*/ 302418776 h 126"/>
                  <a:gd name="T16" fmla="*/ 191531878 w 126"/>
                  <a:gd name="T17" fmla="*/ 312499399 h 126"/>
                  <a:gd name="T18" fmla="*/ 156249699 w 126"/>
                  <a:gd name="T19" fmla="*/ 317539710 h 126"/>
                  <a:gd name="T20" fmla="*/ 156249699 w 126"/>
                  <a:gd name="T21" fmla="*/ 317539710 h 126"/>
                  <a:gd name="T22" fmla="*/ 126007832 w 126"/>
                  <a:gd name="T23" fmla="*/ 312499399 h 126"/>
                  <a:gd name="T24" fmla="*/ 95765939 w 126"/>
                  <a:gd name="T25" fmla="*/ 302418776 h 126"/>
                  <a:gd name="T26" fmla="*/ 70564383 w 126"/>
                  <a:gd name="T27" fmla="*/ 287297842 h 126"/>
                  <a:gd name="T28" fmla="*/ 45362814 w 126"/>
                  <a:gd name="T29" fmla="*/ 267136597 h 126"/>
                  <a:gd name="T30" fmla="*/ 25201563 w 126"/>
                  <a:gd name="T31" fmla="*/ 246975352 h 126"/>
                  <a:gd name="T32" fmla="*/ 10080626 w 126"/>
                  <a:gd name="T33" fmla="*/ 216733484 h 126"/>
                  <a:gd name="T34" fmla="*/ 0 w 126"/>
                  <a:gd name="T35" fmla="*/ 186491567 h 126"/>
                  <a:gd name="T36" fmla="*/ 0 w 126"/>
                  <a:gd name="T37" fmla="*/ 156249699 h 126"/>
                  <a:gd name="T38" fmla="*/ 0 w 126"/>
                  <a:gd name="T39" fmla="*/ 156249699 h 126"/>
                  <a:gd name="T40" fmla="*/ 0 w 126"/>
                  <a:gd name="T41" fmla="*/ 126007832 h 126"/>
                  <a:gd name="T42" fmla="*/ 10080626 w 126"/>
                  <a:gd name="T43" fmla="*/ 95765939 h 126"/>
                  <a:gd name="T44" fmla="*/ 25201563 w 126"/>
                  <a:gd name="T45" fmla="*/ 65524071 h 126"/>
                  <a:gd name="T46" fmla="*/ 45362814 w 126"/>
                  <a:gd name="T47" fmla="*/ 45362814 h 126"/>
                  <a:gd name="T48" fmla="*/ 70564383 w 126"/>
                  <a:gd name="T49" fmla="*/ 25201563 h 126"/>
                  <a:gd name="T50" fmla="*/ 95765939 w 126"/>
                  <a:gd name="T51" fmla="*/ 10080626 h 126"/>
                  <a:gd name="T52" fmla="*/ 126007832 w 126"/>
                  <a:gd name="T53" fmla="*/ 0 h 126"/>
                  <a:gd name="T54" fmla="*/ 156249699 w 126"/>
                  <a:gd name="T55" fmla="*/ 0 h 126"/>
                  <a:gd name="T56" fmla="*/ 156249699 w 126"/>
                  <a:gd name="T57" fmla="*/ 0 h 126"/>
                  <a:gd name="T58" fmla="*/ 191531878 w 126"/>
                  <a:gd name="T59" fmla="*/ 0 h 126"/>
                  <a:gd name="T60" fmla="*/ 221773796 w 126"/>
                  <a:gd name="T61" fmla="*/ 10080626 h 126"/>
                  <a:gd name="T62" fmla="*/ 246975352 w 126"/>
                  <a:gd name="T63" fmla="*/ 25201563 h 126"/>
                  <a:gd name="T64" fmla="*/ 272176908 w 126"/>
                  <a:gd name="T65" fmla="*/ 45362814 h 126"/>
                  <a:gd name="T66" fmla="*/ 287297842 w 126"/>
                  <a:gd name="T67" fmla="*/ 65524071 h 126"/>
                  <a:gd name="T68" fmla="*/ 302418776 w 126"/>
                  <a:gd name="T69" fmla="*/ 95765939 h 126"/>
                  <a:gd name="T70" fmla="*/ 312499399 w 126"/>
                  <a:gd name="T71" fmla="*/ 126007832 h 126"/>
                  <a:gd name="T72" fmla="*/ 317539710 w 126"/>
                  <a:gd name="T73" fmla="*/ 156249699 h 126"/>
                  <a:gd name="T74" fmla="*/ 317539710 w 126"/>
                  <a:gd name="T75" fmla="*/ 156249699 h 1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26"/>
                  <a:gd name="T116" fmla="*/ 126 w 126"/>
                  <a:gd name="T117" fmla="*/ 126 h 1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4"/>
                    </a:lnTo>
                    <a:lnTo>
                      <a:pt x="120" y="86"/>
                    </a:lnTo>
                    <a:lnTo>
                      <a:pt x="114" y="98"/>
                    </a:lnTo>
                    <a:lnTo>
                      <a:pt x="108" y="106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6"/>
                    </a:lnTo>
                    <a:lnTo>
                      <a:pt x="10" y="98"/>
                    </a:lnTo>
                    <a:lnTo>
                      <a:pt x="4" y="86"/>
                    </a:lnTo>
                    <a:lnTo>
                      <a:pt x="0" y="74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8"/>
                    </a:lnTo>
                    <a:lnTo>
                      <a:pt x="10" y="26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6" y="0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4" y="26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ED6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32"/>
              <p:cNvSpPr>
                <a:spLocks/>
              </p:cNvSpPr>
              <p:nvPr/>
            </p:nvSpPr>
            <p:spPr bwMode="auto">
              <a:xfrm>
                <a:off x="4860925" y="3502025"/>
                <a:ext cx="200025" cy="200025"/>
              </a:xfrm>
              <a:custGeom>
                <a:avLst/>
                <a:gdLst>
                  <a:gd name="T0" fmla="*/ 317539710 w 126"/>
                  <a:gd name="T1" fmla="*/ 156249699 h 126"/>
                  <a:gd name="T2" fmla="*/ 317539710 w 126"/>
                  <a:gd name="T3" fmla="*/ 156249699 h 126"/>
                  <a:gd name="T4" fmla="*/ 312499399 w 126"/>
                  <a:gd name="T5" fmla="*/ 191531878 h 126"/>
                  <a:gd name="T6" fmla="*/ 307459087 w 126"/>
                  <a:gd name="T7" fmla="*/ 221773796 h 126"/>
                  <a:gd name="T8" fmla="*/ 292338153 w 126"/>
                  <a:gd name="T9" fmla="*/ 246975352 h 126"/>
                  <a:gd name="T10" fmla="*/ 272176908 w 126"/>
                  <a:gd name="T11" fmla="*/ 272176908 h 126"/>
                  <a:gd name="T12" fmla="*/ 246975352 w 126"/>
                  <a:gd name="T13" fmla="*/ 287297842 h 126"/>
                  <a:gd name="T14" fmla="*/ 221773796 w 126"/>
                  <a:gd name="T15" fmla="*/ 302418776 h 126"/>
                  <a:gd name="T16" fmla="*/ 191531878 w 126"/>
                  <a:gd name="T17" fmla="*/ 312499399 h 126"/>
                  <a:gd name="T18" fmla="*/ 156249699 w 126"/>
                  <a:gd name="T19" fmla="*/ 317539710 h 126"/>
                  <a:gd name="T20" fmla="*/ 156249699 w 126"/>
                  <a:gd name="T21" fmla="*/ 317539710 h 126"/>
                  <a:gd name="T22" fmla="*/ 126007832 w 126"/>
                  <a:gd name="T23" fmla="*/ 312499399 h 126"/>
                  <a:gd name="T24" fmla="*/ 95765939 w 126"/>
                  <a:gd name="T25" fmla="*/ 302418776 h 126"/>
                  <a:gd name="T26" fmla="*/ 70564383 w 126"/>
                  <a:gd name="T27" fmla="*/ 287297842 h 126"/>
                  <a:gd name="T28" fmla="*/ 45362814 w 126"/>
                  <a:gd name="T29" fmla="*/ 272176908 h 126"/>
                  <a:gd name="T30" fmla="*/ 25201563 w 126"/>
                  <a:gd name="T31" fmla="*/ 246975352 h 126"/>
                  <a:gd name="T32" fmla="*/ 10080626 w 126"/>
                  <a:gd name="T33" fmla="*/ 221773796 h 126"/>
                  <a:gd name="T34" fmla="*/ 5040313 w 126"/>
                  <a:gd name="T35" fmla="*/ 191531878 h 126"/>
                  <a:gd name="T36" fmla="*/ 0 w 126"/>
                  <a:gd name="T37" fmla="*/ 156249699 h 126"/>
                  <a:gd name="T38" fmla="*/ 0 w 126"/>
                  <a:gd name="T39" fmla="*/ 156249699 h 126"/>
                  <a:gd name="T40" fmla="*/ 5040313 w 126"/>
                  <a:gd name="T41" fmla="*/ 126007832 h 126"/>
                  <a:gd name="T42" fmla="*/ 10080626 w 126"/>
                  <a:gd name="T43" fmla="*/ 95765939 h 126"/>
                  <a:gd name="T44" fmla="*/ 25201563 w 126"/>
                  <a:gd name="T45" fmla="*/ 70564383 h 126"/>
                  <a:gd name="T46" fmla="*/ 45362814 w 126"/>
                  <a:gd name="T47" fmla="*/ 45362814 h 126"/>
                  <a:gd name="T48" fmla="*/ 70564383 w 126"/>
                  <a:gd name="T49" fmla="*/ 25201563 h 126"/>
                  <a:gd name="T50" fmla="*/ 95765939 w 126"/>
                  <a:gd name="T51" fmla="*/ 10080626 h 126"/>
                  <a:gd name="T52" fmla="*/ 126007832 w 126"/>
                  <a:gd name="T53" fmla="*/ 0 h 126"/>
                  <a:gd name="T54" fmla="*/ 156249699 w 126"/>
                  <a:gd name="T55" fmla="*/ 0 h 126"/>
                  <a:gd name="T56" fmla="*/ 156249699 w 126"/>
                  <a:gd name="T57" fmla="*/ 0 h 126"/>
                  <a:gd name="T58" fmla="*/ 191531878 w 126"/>
                  <a:gd name="T59" fmla="*/ 0 h 126"/>
                  <a:gd name="T60" fmla="*/ 221773796 w 126"/>
                  <a:gd name="T61" fmla="*/ 10080626 h 126"/>
                  <a:gd name="T62" fmla="*/ 246975352 w 126"/>
                  <a:gd name="T63" fmla="*/ 25201563 h 126"/>
                  <a:gd name="T64" fmla="*/ 272176908 w 126"/>
                  <a:gd name="T65" fmla="*/ 45362814 h 126"/>
                  <a:gd name="T66" fmla="*/ 292338153 w 126"/>
                  <a:gd name="T67" fmla="*/ 70564383 h 126"/>
                  <a:gd name="T68" fmla="*/ 307459087 w 126"/>
                  <a:gd name="T69" fmla="*/ 95765939 h 126"/>
                  <a:gd name="T70" fmla="*/ 312499399 w 126"/>
                  <a:gd name="T71" fmla="*/ 126007832 h 126"/>
                  <a:gd name="T72" fmla="*/ 317539710 w 126"/>
                  <a:gd name="T73" fmla="*/ 156249699 h 126"/>
                  <a:gd name="T74" fmla="*/ 317539710 w 126"/>
                  <a:gd name="T75" fmla="*/ 156249699 h 1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26"/>
                  <a:gd name="T116" fmla="*/ 126 w 126"/>
                  <a:gd name="T117" fmla="*/ 126 h 1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2" y="88"/>
                    </a:lnTo>
                    <a:lnTo>
                      <a:pt x="116" y="98"/>
                    </a:lnTo>
                    <a:lnTo>
                      <a:pt x="108" y="108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2" y="76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6" y="0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6" y="28"/>
                    </a:lnTo>
                    <a:lnTo>
                      <a:pt x="122" y="38"/>
                    </a:lnTo>
                    <a:lnTo>
                      <a:pt x="124" y="50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ED6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33"/>
              <p:cNvSpPr>
                <a:spLocks/>
              </p:cNvSpPr>
              <p:nvPr/>
            </p:nvSpPr>
            <p:spPr bwMode="auto">
              <a:xfrm>
                <a:off x="4318000" y="3286125"/>
                <a:ext cx="298450" cy="136525"/>
              </a:xfrm>
              <a:custGeom>
                <a:avLst/>
                <a:gdLst>
                  <a:gd name="T0" fmla="*/ 0 w 188"/>
                  <a:gd name="T1" fmla="*/ 25201560 h 86"/>
                  <a:gd name="T2" fmla="*/ 0 w 188"/>
                  <a:gd name="T3" fmla="*/ 25201560 h 86"/>
                  <a:gd name="T4" fmla="*/ 45362810 w 188"/>
                  <a:gd name="T5" fmla="*/ 70564375 h 86"/>
                  <a:gd name="T6" fmla="*/ 45362810 w 188"/>
                  <a:gd name="T7" fmla="*/ 70564375 h 86"/>
                  <a:gd name="T8" fmla="*/ 55443444 w 188"/>
                  <a:gd name="T9" fmla="*/ 70564375 h 86"/>
                  <a:gd name="T10" fmla="*/ 65524066 w 188"/>
                  <a:gd name="T11" fmla="*/ 70564375 h 86"/>
                  <a:gd name="T12" fmla="*/ 105846578 w 188"/>
                  <a:gd name="T13" fmla="*/ 65524064 h 86"/>
                  <a:gd name="T14" fmla="*/ 151209376 w 188"/>
                  <a:gd name="T15" fmla="*/ 55443443 h 86"/>
                  <a:gd name="T16" fmla="*/ 206652795 w 188"/>
                  <a:gd name="T17" fmla="*/ 50403120 h 86"/>
                  <a:gd name="T18" fmla="*/ 206652795 w 188"/>
                  <a:gd name="T19" fmla="*/ 50403120 h 86"/>
                  <a:gd name="T20" fmla="*/ 236894710 w 188"/>
                  <a:gd name="T21" fmla="*/ 55443443 h 86"/>
                  <a:gd name="T22" fmla="*/ 272176886 w 188"/>
                  <a:gd name="T23" fmla="*/ 60483753 h 86"/>
                  <a:gd name="T24" fmla="*/ 307459062 w 188"/>
                  <a:gd name="T25" fmla="*/ 70564375 h 86"/>
                  <a:gd name="T26" fmla="*/ 347781549 w 188"/>
                  <a:gd name="T27" fmla="*/ 90725618 h 86"/>
                  <a:gd name="T28" fmla="*/ 383063725 w 188"/>
                  <a:gd name="T29" fmla="*/ 110886885 h 86"/>
                  <a:gd name="T30" fmla="*/ 418346000 w 188"/>
                  <a:gd name="T31" fmla="*/ 141128750 h 86"/>
                  <a:gd name="T32" fmla="*/ 448587865 w 188"/>
                  <a:gd name="T33" fmla="*/ 176410925 h 86"/>
                  <a:gd name="T34" fmla="*/ 473789420 w 188"/>
                  <a:gd name="T35" fmla="*/ 216733460 h 86"/>
                  <a:gd name="T36" fmla="*/ 473789420 w 188"/>
                  <a:gd name="T37" fmla="*/ 216733460 h 86"/>
                  <a:gd name="T38" fmla="*/ 463708798 w 188"/>
                  <a:gd name="T39" fmla="*/ 191531857 h 86"/>
                  <a:gd name="T40" fmla="*/ 453628176 w 188"/>
                  <a:gd name="T41" fmla="*/ 166330303 h 86"/>
                  <a:gd name="T42" fmla="*/ 433466933 w 188"/>
                  <a:gd name="T43" fmla="*/ 131048128 h 86"/>
                  <a:gd name="T44" fmla="*/ 408265279 w 188"/>
                  <a:gd name="T45" fmla="*/ 95765928 h 86"/>
                  <a:gd name="T46" fmla="*/ 372983103 w 188"/>
                  <a:gd name="T47" fmla="*/ 65524064 h 86"/>
                  <a:gd name="T48" fmla="*/ 337700927 w 188"/>
                  <a:gd name="T49" fmla="*/ 35282187 h 86"/>
                  <a:gd name="T50" fmla="*/ 312499373 w 188"/>
                  <a:gd name="T51" fmla="*/ 25201560 h 86"/>
                  <a:gd name="T52" fmla="*/ 292338129 w 188"/>
                  <a:gd name="T53" fmla="*/ 15120938 h 86"/>
                  <a:gd name="T54" fmla="*/ 292338129 w 188"/>
                  <a:gd name="T55" fmla="*/ 15120938 h 86"/>
                  <a:gd name="T56" fmla="*/ 241935021 w 188"/>
                  <a:gd name="T57" fmla="*/ 5040312 h 86"/>
                  <a:gd name="T58" fmla="*/ 196572173 w 188"/>
                  <a:gd name="T59" fmla="*/ 0 h 86"/>
                  <a:gd name="T60" fmla="*/ 146169065 w 188"/>
                  <a:gd name="T61" fmla="*/ 0 h 86"/>
                  <a:gd name="T62" fmla="*/ 100806242 w 188"/>
                  <a:gd name="T63" fmla="*/ 5040312 h 86"/>
                  <a:gd name="T64" fmla="*/ 25201561 w 188"/>
                  <a:gd name="T65" fmla="*/ 15120938 h 86"/>
                  <a:gd name="T66" fmla="*/ 0 w 188"/>
                  <a:gd name="T67" fmla="*/ 25201560 h 86"/>
                  <a:gd name="T68" fmla="*/ 0 w 188"/>
                  <a:gd name="T69" fmla="*/ 25201560 h 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86"/>
                  <a:gd name="T107" fmla="*/ 188 w 188"/>
                  <a:gd name="T108" fmla="*/ 86 h 8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86">
                    <a:moveTo>
                      <a:pt x="0" y="10"/>
                    </a:moveTo>
                    <a:lnTo>
                      <a:pt x="0" y="10"/>
                    </a:lnTo>
                    <a:lnTo>
                      <a:pt x="18" y="28"/>
                    </a:lnTo>
                    <a:lnTo>
                      <a:pt x="22" y="28"/>
                    </a:lnTo>
                    <a:lnTo>
                      <a:pt x="26" y="28"/>
                    </a:lnTo>
                    <a:lnTo>
                      <a:pt x="42" y="26"/>
                    </a:lnTo>
                    <a:lnTo>
                      <a:pt x="60" y="22"/>
                    </a:lnTo>
                    <a:lnTo>
                      <a:pt x="82" y="20"/>
                    </a:lnTo>
                    <a:lnTo>
                      <a:pt x="94" y="22"/>
                    </a:lnTo>
                    <a:lnTo>
                      <a:pt x="108" y="24"/>
                    </a:lnTo>
                    <a:lnTo>
                      <a:pt x="122" y="28"/>
                    </a:lnTo>
                    <a:lnTo>
                      <a:pt x="138" y="36"/>
                    </a:lnTo>
                    <a:lnTo>
                      <a:pt x="152" y="44"/>
                    </a:lnTo>
                    <a:lnTo>
                      <a:pt x="166" y="56"/>
                    </a:lnTo>
                    <a:lnTo>
                      <a:pt x="178" y="70"/>
                    </a:lnTo>
                    <a:lnTo>
                      <a:pt x="188" y="86"/>
                    </a:lnTo>
                    <a:lnTo>
                      <a:pt x="184" y="76"/>
                    </a:lnTo>
                    <a:lnTo>
                      <a:pt x="180" y="66"/>
                    </a:lnTo>
                    <a:lnTo>
                      <a:pt x="172" y="52"/>
                    </a:lnTo>
                    <a:lnTo>
                      <a:pt x="162" y="38"/>
                    </a:lnTo>
                    <a:lnTo>
                      <a:pt x="148" y="26"/>
                    </a:lnTo>
                    <a:lnTo>
                      <a:pt x="134" y="14"/>
                    </a:lnTo>
                    <a:lnTo>
                      <a:pt x="124" y="10"/>
                    </a:lnTo>
                    <a:lnTo>
                      <a:pt x="116" y="6"/>
                    </a:lnTo>
                    <a:lnTo>
                      <a:pt x="96" y="2"/>
                    </a:lnTo>
                    <a:lnTo>
                      <a:pt x="78" y="0"/>
                    </a:lnTo>
                    <a:lnTo>
                      <a:pt x="58" y="0"/>
                    </a:lnTo>
                    <a:lnTo>
                      <a:pt x="40" y="2"/>
                    </a:lnTo>
                    <a:lnTo>
                      <a:pt x="1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34"/>
              <p:cNvSpPr>
                <a:spLocks/>
              </p:cNvSpPr>
              <p:nvPr/>
            </p:nvSpPr>
            <p:spPr bwMode="auto">
              <a:xfrm>
                <a:off x="4600575" y="3692525"/>
                <a:ext cx="254000" cy="66675"/>
              </a:xfrm>
              <a:custGeom>
                <a:avLst/>
                <a:gdLst>
                  <a:gd name="T0" fmla="*/ 0 w 160"/>
                  <a:gd name="T1" fmla="*/ 65524063 h 42"/>
                  <a:gd name="T2" fmla="*/ 0 w 160"/>
                  <a:gd name="T3" fmla="*/ 65524063 h 42"/>
                  <a:gd name="T4" fmla="*/ 15120938 w 160"/>
                  <a:gd name="T5" fmla="*/ 70564374 h 42"/>
                  <a:gd name="T6" fmla="*/ 50403118 w 160"/>
                  <a:gd name="T7" fmla="*/ 85685306 h 42"/>
                  <a:gd name="T8" fmla="*/ 100806236 w 160"/>
                  <a:gd name="T9" fmla="*/ 95765928 h 42"/>
                  <a:gd name="T10" fmla="*/ 126007814 w 160"/>
                  <a:gd name="T11" fmla="*/ 95765928 h 42"/>
                  <a:gd name="T12" fmla="*/ 151209367 w 160"/>
                  <a:gd name="T13" fmla="*/ 90725617 h 42"/>
                  <a:gd name="T14" fmla="*/ 151209367 w 160"/>
                  <a:gd name="T15" fmla="*/ 90725617 h 42"/>
                  <a:gd name="T16" fmla="*/ 161289988 w 160"/>
                  <a:gd name="T17" fmla="*/ 95765928 h 42"/>
                  <a:gd name="T18" fmla="*/ 186491541 w 160"/>
                  <a:gd name="T19" fmla="*/ 105846574 h 42"/>
                  <a:gd name="T20" fmla="*/ 206652783 w 160"/>
                  <a:gd name="T21" fmla="*/ 105846574 h 42"/>
                  <a:gd name="T22" fmla="*/ 226814075 w 160"/>
                  <a:gd name="T23" fmla="*/ 105846574 h 42"/>
                  <a:gd name="T24" fmla="*/ 246975318 w 160"/>
                  <a:gd name="T25" fmla="*/ 100806238 h 42"/>
                  <a:gd name="T26" fmla="*/ 267136560 w 160"/>
                  <a:gd name="T27" fmla="*/ 90725617 h 42"/>
                  <a:gd name="T28" fmla="*/ 267136560 w 160"/>
                  <a:gd name="T29" fmla="*/ 90725617 h 42"/>
                  <a:gd name="T30" fmla="*/ 282257492 w 160"/>
                  <a:gd name="T31" fmla="*/ 95765928 h 42"/>
                  <a:gd name="T32" fmla="*/ 312499355 w 160"/>
                  <a:gd name="T33" fmla="*/ 100806238 h 42"/>
                  <a:gd name="T34" fmla="*/ 337700908 w 160"/>
                  <a:gd name="T35" fmla="*/ 100806238 h 42"/>
                  <a:gd name="T36" fmla="*/ 357862150 w 160"/>
                  <a:gd name="T37" fmla="*/ 100806238 h 42"/>
                  <a:gd name="T38" fmla="*/ 383063703 w 160"/>
                  <a:gd name="T39" fmla="*/ 90725617 h 42"/>
                  <a:gd name="T40" fmla="*/ 403224945 w 160"/>
                  <a:gd name="T41" fmla="*/ 75604685 h 42"/>
                  <a:gd name="T42" fmla="*/ 403224945 w 160"/>
                  <a:gd name="T43" fmla="*/ 75604685 h 42"/>
                  <a:gd name="T44" fmla="*/ 378023393 w 160"/>
                  <a:gd name="T45" fmla="*/ 65524063 h 42"/>
                  <a:gd name="T46" fmla="*/ 347781529 w 160"/>
                  <a:gd name="T47" fmla="*/ 55443442 h 42"/>
                  <a:gd name="T48" fmla="*/ 317539666 w 160"/>
                  <a:gd name="T49" fmla="*/ 35282187 h 42"/>
                  <a:gd name="T50" fmla="*/ 317539666 w 160"/>
                  <a:gd name="T51" fmla="*/ 35282187 h 42"/>
                  <a:gd name="T52" fmla="*/ 292338113 w 160"/>
                  <a:gd name="T53" fmla="*/ 15120938 h 42"/>
                  <a:gd name="T54" fmla="*/ 267136560 w 160"/>
                  <a:gd name="T55" fmla="*/ 0 h 42"/>
                  <a:gd name="T56" fmla="*/ 252015628 w 160"/>
                  <a:gd name="T57" fmla="*/ 0 h 42"/>
                  <a:gd name="T58" fmla="*/ 236894696 w 160"/>
                  <a:gd name="T59" fmla="*/ 0 h 42"/>
                  <a:gd name="T60" fmla="*/ 221773765 w 160"/>
                  <a:gd name="T61" fmla="*/ 5040312 h 42"/>
                  <a:gd name="T62" fmla="*/ 211693143 w 160"/>
                  <a:gd name="T63" fmla="*/ 20161249 h 42"/>
                  <a:gd name="T64" fmla="*/ 211693143 w 160"/>
                  <a:gd name="T65" fmla="*/ 20161249 h 42"/>
                  <a:gd name="T66" fmla="*/ 201612473 w 160"/>
                  <a:gd name="T67" fmla="*/ 15120938 h 42"/>
                  <a:gd name="T68" fmla="*/ 186491541 w 160"/>
                  <a:gd name="T69" fmla="*/ 5040312 h 42"/>
                  <a:gd name="T70" fmla="*/ 161289988 w 160"/>
                  <a:gd name="T71" fmla="*/ 0 h 42"/>
                  <a:gd name="T72" fmla="*/ 141128746 w 160"/>
                  <a:gd name="T73" fmla="*/ 0 h 42"/>
                  <a:gd name="T74" fmla="*/ 126007814 w 160"/>
                  <a:gd name="T75" fmla="*/ 5040312 h 42"/>
                  <a:gd name="T76" fmla="*/ 126007814 w 160"/>
                  <a:gd name="T77" fmla="*/ 5040312 h 42"/>
                  <a:gd name="T78" fmla="*/ 95765926 w 160"/>
                  <a:gd name="T79" fmla="*/ 25201560 h 42"/>
                  <a:gd name="T80" fmla="*/ 65524062 w 160"/>
                  <a:gd name="T81" fmla="*/ 45362808 h 42"/>
                  <a:gd name="T82" fmla="*/ 30241876 w 160"/>
                  <a:gd name="T83" fmla="*/ 60483753 h 42"/>
                  <a:gd name="T84" fmla="*/ 15120938 w 160"/>
                  <a:gd name="T85" fmla="*/ 65524063 h 42"/>
                  <a:gd name="T86" fmla="*/ 0 w 160"/>
                  <a:gd name="T87" fmla="*/ 65524063 h 42"/>
                  <a:gd name="T88" fmla="*/ 0 w 160"/>
                  <a:gd name="T89" fmla="*/ 65524063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42"/>
                  <a:gd name="T137" fmla="*/ 160 w 160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42">
                    <a:moveTo>
                      <a:pt x="0" y="26"/>
                    </a:moveTo>
                    <a:lnTo>
                      <a:pt x="0" y="26"/>
                    </a:lnTo>
                    <a:lnTo>
                      <a:pt x="6" y="28"/>
                    </a:lnTo>
                    <a:lnTo>
                      <a:pt x="20" y="34"/>
                    </a:lnTo>
                    <a:lnTo>
                      <a:pt x="40" y="38"/>
                    </a:lnTo>
                    <a:lnTo>
                      <a:pt x="50" y="38"/>
                    </a:lnTo>
                    <a:lnTo>
                      <a:pt x="60" y="36"/>
                    </a:lnTo>
                    <a:lnTo>
                      <a:pt x="64" y="38"/>
                    </a:lnTo>
                    <a:lnTo>
                      <a:pt x="74" y="42"/>
                    </a:lnTo>
                    <a:lnTo>
                      <a:pt x="82" y="42"/>
                    </a:lnTo>
                    <a:lnTo>
                      <a:pt x="90" y="42"/>
                    </a:lnTo>
                    <a:lnTo>
                      <a:pt x="98" y="40"/>
                    </a:lnTo>
                    <a:lnTo>
                      <a:pt x="106" y="36"/>
                    </a:lnTo>
                    <a:lnTo>
                      <a:pt x="112" y="38"/>
                    </a:lnTo>
                    <a:lnTo>
                      <a:pt x="124" y="40"/>
                    </a:lnTo>
                    <a:lnTo>
                      <a:pt x="134" y="40"/>
                    </a:lnTo>
                    <a:lnTo>
                      <a:pt x="142" y="40"/>
                    </a:lnTo>
                    <a:lnTo>
                      <a:pt x="152" y="36"/>
                    </a:lnTo>
                    <a:lnTo>
                      <a:pt x="160" y="30"/>
                    </a:lnTo>
                    <a:lnTo>
                      <a:pt x="150" y="26"/>
                    </a:lnTo>
                    <a:lnTo>
                      <a:pt x="138" y="22"/>
                    </a:lnTo>
                    <a:lnTo>
                      <a:pt x="126" y="14"/>
                    </a:lnTo>
                    <a:lnTo>
                      <a:pt x="116" y="6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88" y="2"/>
                    </a:lnTo>
                    <a:lnTo>
                      <a:pt x="84" y="8"/>
                    </a:lnTo>
                    <a:lnTo>
                      <a:pt x="80" y="6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6" y="18"/>
                    </a:lnTo>
                    <a:lnTo>
                      <a:pt x="12" y="24"/>
                    </a:lnTo>
                    <a:lnTo>
                      <a:pt x="6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880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35"/>
              <p:cNvSpPr>
                <a:spLocks/>
              </p:cNvSpPr>
              <p:nvPr/>
            </p:nvSpPr>
            <p:spPr bwMode="auto">
              <a:xfrm>
                <a:off x="4822825" y="3057525"/>
                <a:ext cx="352425" cy="825500"/>
              </a:xfrm>
              <a:custGeom>
                <a:avLst/>
                <a:gdLst>
                  <a:gd name="T0" fmla="*/ 448587888 w 222"/>
                  <a:gd name="T1" fmla="*/ 0 h 520"/>
                  <a:gd name="T2" fmla="*/ 448587888 w 222"/>
                  <a:gd name="T3" fmla="*/ 0 h 520"/>
                  <a:gd name="T4" fmla="*/ 463708821 w 222"/>
                  <a:gd name="T5" fmla="*/ 105846562 h 520"/>
                  <a:gd name="T6" fmla="*/ 473789443 w 222"/>
                  <a:gd name="T7" fmla="*/ 211693125 h 520"/>
                  <a:gd name="T8" fmla="*/ 478829754 w 222"/>
                  <a:gd name="T9" fmla="*/ 317539638 h 520"/>
                  <a:gd name="T10" fmla="*/ 473789443 w 222"/>
                  <a:gd name="T11" fmla="*/ 423386250 h 520"/>
                  <a:gd name="T12" fmla="*/ 463708821 w 222"/>
                  <a:gd name="T13" fmla="*/ 529232762 h 520"/>
                  <a:gd name="T14" fmla="*/ 443547576 w 222"/>
                  <a:gd name="T15" fmla="*/ 630038965 h 520"/>
                  <a:gd name="T16" fmla="*/ 418346021 w 222"/>
                  <a:gd name="T17" fmla="*/ 735885478 h 520"/>
                  <a:gd name="T18" fmla="*/ 383063744 w 222"/>
                  <a:gd name="T19" fmla="*/ 836691879 h 520"/>
                  <a:gd name="T20" fmla="*/ 383063744 w 222"/>
                  <a:gd name="T21" fmla="*/ 836691879 h 520"/>
                  <a:gd name="T22" fmla="*/ 362902499 w 222"/>
                  <a:gd name="T23" fmla="*/ 882054670 h 520"/>
                  <a:gd name="T24" fmla="*/ 337700944 w 222"/>
                  <a:gd name="T25" fmla="*/ 927417461 h 520"/>
                  <a:gd name="T26" fmla="*/ 282257522 w 222"/>
                  <a:gd name="T27" fmla="*/ 1013102734 h 520"/>
                  <a:gd name="T28" fmla="*/ 221773788 w 222"/>
                  <a:gd name="T29" fmla="*/ 1088707386 h 520"/>
                  <a:gd name="T30" fmla="*/ 151209383 w 222"/>
                  <a:gd name="T31" fmla="*/ 1164312038 h 520"/>
                  <a:gd name="T32" fmla="*/ 151209383 w 222"/>
                  <a:gd name="T33" fmla="*/ 1164312038 h 520"/>
                  <a:gd name="T34" fmla="*/ 75604692 w 222"/>
                  <a:gd name="T35" fmla="*/ 1239916690 h 520"/>
                  <a:gd name="T36" fmla="*/ 0 w 222"/>
                  <a:gd name="T37" fmla="*/ 1310481032 h 520"/>
                  <a:gd name="T38" fmla="*/ 0 w 222"/>
                  <a:gd name="T39" fmla="*/ 1310481032 h 520"/>
                  <a:gd name="T40" fmla="*/ 70564380 w 222"/>
                  <a:gd name="T41" fmla="*/ 1270158551 h 520"/>
                  <a:gd name="T42" fmla="*/ 151209383 w 222"/>
                  <a:gd name="T43" fmla="*/ 1214715139 h 520"/>
                  <a:gd name="T44" fmla="*/ 196572183 w 222"/>
                  <a:gd name="T45" fmla="*/ 1179432968 h 520"/>
                  <a:gd name="T46" fmla="*/ 241935033 w 222"/>
                  <a:gd name="T47" fmla="*/ 1139110487 h 520"/>
                  <a:gd name="T48" fmla="*/ 282257522 w 222"/>
                  <a:gd name="T49" fmla="*/ 1098788006 h 520"/>
                  <a:gd name="T50" fmla="*/ 322580011 w 222"/>
                  <a:gd name="T51" fmla="*/ 1048384905 h 520"/>
                  <a:gd name="T52" fmla="*/ 367942811 w 222"/>
                  <a:gd name="T53" fmla="*/ 992941493 h 520"/>
                  <a:gd name="T54" fmla="*/ 403224988 w 222"/>
                  <a:gd name="T55" fmla="*/ 937498082 h 520"/>
                  <a:gd name="T56" fmla="*/ 438507265 w 222"/>
                  <a:gd name="T57" fmla="*/ 871974050 h 520"/>
                  <a:gd name="T58" fmla="*/ 473789443 w 222"/>
                  <a:gd name="T59" fmla="*/ 801409510 h 520"/>
                  <a:gd name="T60" fmla="*/ 498990999 w 222"/>
                  <a:gd name="T61" fmla="*/ 720764548 h 520"/>
                  <a:gd name="T62" fmla="*/ 524192554 w 222"/>
                  <a:gd name="T63" fmla="*/ 635079275 h 520"/>
                  <a:gd name="T64" fmla="*/ 544353799 w 222"/>
                  <a:gd name="T65" fmla="*/ 544353693 h 520"/>
                  <a:gd name="T66" fmla="*/ 554434421 w 222"/>
                  <a:gd name="T67" fmla="*/ 448587800 h 520"/>
                  <a:gd name="T68" fmla="*/ 554434421 w 222"/>
                  <a:gd name="T69" fmla="*/ 448587800 h 520"/>
                  <a:gd name="T70" fmla="*/ 559474732 w 222"/>
                  <a:gd name="T71" fmla="*/ 388103980 h 520"/>
                  <a:gd name="T72" fmla="*/ 554434421 w 222"/>
                  <a:gd name="T73" fmla="*/ 327620258 h 520"/>
                  <a:gd name="T74" fmla="*/ 549394110 w 222"/>
                  <a:gd name="T75" fmla="*/ 272176846 h 520"/>
                  <a:gd name="T76" fmla="*/ 534273177 w 222"/>
                  <a:gd name="T77" fmla="*/ 216733435 h 520"/>
                  <a:gd name="T78" fmla="*/ 519152243 w 222"/>
                  <a:gd name="T79" fmla="*/ 161289974 h 520"/>
                  <a:gd name="T80" fmla="*/ 498990999 w 222"/>
                  <a:gd name="T81" fmla="*/ 105846562 h 520"/>
                  <a:gd name="T82" fmla="*/ 473789443 w 222"/>
                  <a:gd name="T83" fmla="*/ 50403114 h 520"/>
                  <a:gd name="T84" fmla="*/ 448587888 w 222"/>
                  <a:gd name="T85" fmla="*/ 0 h 520"/>
                  <a:gd name="T86" fmla="*/ 448587888 w 222"/>
                  <a:gd name="T87" fmla="*/ 0 h 5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2"/>
                  <a:gd name="T133" fmla="*/ 0 h 520"/>
                  <a:gd name="T134" fmla="*/ 222 w 222"/>
                  <a:gd name="T135" fmla="*/ 520 h 5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2" h="520">
                    <a:moveTo>
                      <a:pt x="178" y="0"/>
                    </a:moveTo>
                    <a:lnTo>
                      <a:pt x="178" y="0"/>
                    </a:lnTo>
                    <a:lnTo>
                      <a:pt x="184" y="42"/>
                    </a:lnTo>
                    <a:lnTo>
                      <a:pt x="188" y="84"/>
                    </a:lnTo>
                    <a:lnTo>
                      <a:pt x="190" y="126"/>
                    </a:lnTo>
                    <a:lnTo>
                      <a:pt x="188" y="168"/>
                    </a:lnTo>
                    <a:lnTo>
                      <a:pt x="184" y="210"/>
                    </a:lnTo>
                    <a:lnTo>
                      <a:pt x="176" y="250"/>
                    </a:lnTo>
                    <a:lnTo>
                      <a:pt x="166" y="292"/>
                    </a:lnTo>
                    <a:lnTo>
                      <a:pt x="152" y="332"/>
                    </a:lnTo>
                    <a:lnTo>
                      <a:pt x="144" y="350"/>
                    </a:lnTo>
                    <a:lnTo>
                      <a:pt x="134" y="368"/>
                    </a:lnTo>
                    <a:lnTo>
                      <a:pt x="112" y="402"/>
                    </a:lnTo>
                    <a:lnTo>
                      <a:pt x="88" y="432"/>
                    </a:lnTo>
                    <a:lnTo>
                      <a:pt x="60" y="462"/>
                    </a:lnTo>
                    <a:lnTo>
                      <a:pt x="30" y="492"/>
                    </a:lnTo>
                    <a:lnTo>
                      <a:pt x="0" y="520"/>
                    </a:lnTo>
                    <a:lnTo>
                      <a:pt x="28" y="504"/>
                    </a:lnTo>
                    <a:lnTo>
                      <a:pt x="60" y="482"/>
                    </a:lnTo>
                    <a:lnTo>
                      <a:pt x="78" y="468"/>
                    </a:lnTo>
                    <a:lnTo>
                      <a:pt x="96" y="452"/>
                    </a:lnTo>
                    <a:lnTo>
                      <a:pt x="112" y="436"/>
                    </a:lnTo>
                    <a:lnTo>
                      <a:pt x="128" y="416"/>
                    </a:lnTo>
                    <a:lnTo>
                      <a:pt x="146" y="394"/>
                    </a:lnTo>
                    <a:lnTo>
                      <a:pt x="160" y="372"/>
                    </a:lnTo>
                    <a:lnTo>
                      <a:pt x="174" y="346"/>
                    </a:lnTo>
                    <a:lnTo>
                      <a:pt x="188" y="318"/>
                    </a:lnTo>
                    <a:lnTo>
                      <a:pt x="198" y="286"/>
                    </a:lnTo>
                    <a:lnTo>
                      <a:pt x="208" y="252"/>
                    </a:lnTo>
                    <a:lnTo>
                      <a:pt x="216" y="216"/>
                    </a:lnTo>
                    <a:lnTo>
                      <a:pt x="220" y="178"/>
                    </a:lnTo>
                    <a:lnTo>
                      <a:pt x="222" y="154"/>
                    </a:lnTo>
                    <a:lnTo>
                      <a:pt x="220" y="130"/>
                    </a:lnTo>
                    <a:lnTo>
                      <a:pt x="218" y="108"/>
                    </a:lnTo>
                    <a:lnTo>
                      <a:pt x="212" y="86"/>
                    </a:lnTo>
                    <a:lnTo>
                      <a:pt x="206" y="64"/>
                    </a:lnTo>
                    <a:lnTo>
                      <a:pt x="198" y="42"/>
                    </a:lnTo>
                    <a:lnTo>
                      <a:pt x="188" y="2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36"/>
              <p:cNvSpPr>
                <a:spLocks/>
              </p:cNvSpPr>
              <p:nvPr/>
            </p:nvSpPr>
            <p:spPr bwMode="auto">
              <a:xfrm>
                <a:off x="5054600" y="3314700"/>
                <a:ext cx="73025" cy="107950"/>
              </a:xfrm>
              <a:custGeom>
                <a:avLst/>
                <a:gdLst>
                  <a:gd name="T0" fmla="*/ 25201560 w 46"/>
                  <a:gd name="T1" fmla="*/ 80644989 h 68"/>
                  <a:gd name="T2" fmla="*/ 25201560 w 46"/>
                  <a:gd name="T3" fmla="*/ 80644989 h 68"/>
                  <a:gd name="T4" fmla="*/ 40322499 w 46"/>
                  <a:gd name="T5" fmla="*/ 5040312 h 68"/>
                  <a:gd name="T6" fmla="*/ 40322499 w 46"/>
                  <a:gd name="T7" fmla="*/ 5040312 h 68"/>
                  <a:gd name="T8" fmla="*/ 80644998 w 46"/>
                  <a:gd name="T9" fmla="*/ 5040312 h 68"/>
                  <a:gd name="T10" fmla="*/ 100806241 w 46"/>
                  <a:gd name="T11" fmla="*/ 5040312 h 68"/>
                  <a:gd name="T12" fmla="*/ 115927199 w 46"/>
                  <a:gd name="T13" fmla="*/ 0 h 68"/>
                  <a:gd name="T14" fmla="*/ 115927199 w 46"/>
                  <a:gd name="T15" fmla="*/ 0 h 68"/>
                  <a:gd name="T16" fmla="*/ 100806241 w 46"/>
                  <a:gd name="T17" fmla="*/ 35282184 h 68"/>
                  <a:gd name="T18" fmla="*/ 75604687 w 46"/>
                  <a:gd name="T19" fmla="*/ 85685299 h 68"/>
                  <a:gd name="T20" fmla="*/ 40322499 w 46"/>
                  <a:gd name="T21" fmla="*/ 131048116 h 68"/>
                  <a:gd name="T22" fmla="*/ 20161250 w 46"/>
                  <a:gd name="T23" fmla="*/ 151209357 h 68"/>
                  <a:gd name="T24" fmla="*/ 0 w 46"/>
                  <a:gd name="T25" fmla="*/ 171370598 h 68"/>
                  <a:gd name="T26" fmla="*/ 0 w 46"/>
                  <a:gd name="T27" fmla="*/ 171370598 h 68"/>
                  <a:gd name="T28" fmla="*/ 10080625 w 46"/>
                  <a:gd name="T29" fmla="*/ 126007806 h 68"/>
                  <a:gd name="T30" fmla="*/ 25201560 w 46"/>
                  <a:gd name="T31" fmla="*/ 80644989 h 68"/>
                  <a:gd name="T32" fmla="*/ 25201560 w 46"/>
                  <a:gd name="T33" fmla="*/ 80644989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8"/>
                  <a:gd name="T53" fmla="*/ 46 w 46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8">
                    <a:moveTo>
                      <a:pt x="10" y="32"/>
                    </a:moveTo>
                    <a:lnTo>
                      <a:pt x="10" y="32"/>
                    </a:lnTo>
                    <a:lnTo>
                      <a:pt x="16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14"/>
                    </a:lnTo>
                    <a:lnTo>
                      <a:pt x="30" y="34"/>
                    </a:lnTo>
                    <a:lnTo>
                      <a:pt x="16" y="52"/>
                    </a:lnTo>
                    <a:lnTo>
                      <a:pt x="8" y="60"/>
                    </a:lnTo>
                    <a:lnTo>
                      <a:pt x="0" y="68"/>
                    </a:lnTo>
                    <a:lnTo>
                      <a:pt x="4" y="5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37"/>
              <p:cNvSpPr>
                <a:spLocks/>
              </p:cNvSpPr>
              <p:nvPr/>
            </p:nvSpPr>
            <p:spPr bwMode="auto">
              <a:xfrm>
                <a:off x="4841875" y="3317875"/>
                <a:ext cx="254000" cy="139700"/>
              </a:xfrm>
              <a:custGeom>
                <a:avLst/>
                <a:gdLst>
                  <a:gd name="T0" fmla="*/ 0 w 160"/>
                  <a:gd name="T1" fmla="*/ 186491547 h 88"/>
                  <a:gd name="T2" fmla="*/ 0 w 160"/>
                  <a:gd name="T3" fmla="*/ 186491547 h 88"/>
                  <a:gd name="T4" fmla="*/ 20161249 w 160"/>
                  <a:gd name="T5" fmla="*/ 146169061 h 88"/>
                  <a:gd name="T6" fmla="*/ 50403118 w 160"/>
                  <a:gd name="T7" fmla="*/ 105846575 h 88"/>
                  <a:gd name="T8" fmla="*/ 90725615 w 160"/>
                  <a:gd name="T9" fmla="*/ 65524065 h 88"/>
                  <a:gd name="T10" fmla="*/ 115927193 w 160"/>
                  <a:gd name="T11" fmla="*/ 45362809 h 88"/>
                  <a:gd name="T12" fmla="*/ 146169056 w 160"/>
                  <a:gd name="T13" fmla="*/ 30241877 h 88"/>
                  <a:gd name="T14" fmla="*/ 181451230 w 160"/>
                  <a:gd name="T15" fmla="*/ 15120938 h 88"/>
                  <a:gd name="T16" fmla="*/ 216733454 w 160"/>
                  <a:gd name="T17" fmla="*/ 5040312 h 88"/>
                  <a:gd name="T18" fmla="*/ 257055939 w 160"/>
                  <a:gd name="T19" fmla="*/ 0 h 88"/>
                  <a:gd name="T20" fmla="*/ 302418734 w 160"/>
                  <a:gd name="T21" fmla="*/ 0 h 88"/>
                  <a:gd name="T22" fmla="*/ 352821840 w 160"/>
                  <a:gd name="T23" fmla="*/ 5040312 h 88"/>
                  <a:gd name="T24" fmla="*/ 403224945 w 160"/>
                  <a:gd name="T25" fmla="*/ 15120938 h 88"/>
                  <a:gd name="T26" fmla="*/ 403224945 w 160"/>
                  <a:gd name="T27" fmla="*/ 15120938 h 88"/>
                  <a:gd name="T28" fmla="*/ 398184635 w 160"/>
                  <a:gd name="T29" fmla="*/ 45362809 h 88"/>
                  <a:gd name="T30" fmla="*/ 388104014 w 160"/>
                  <a:gd name="T31" fmla="*/ 70564375 h 88"/>
                  <a:gd name="T32" fmla="*/ 372983082 w 160"/>
                  <a:gd name="T33" fmla="*/ 105846575 h 88"/>
                  <a:gd name="T34" fmla="*/ 347781529 w 160"/>
                  <a:gd name="T35" fmla="*/ 141128751 h 88"/>
                  <a:gd name="T36" fmla="*/ 317539666 w 160"/>
                  <a:gd name="T37" fmla="*/ 176410926 h 88"/>
                  <a:gd name="T38" fmla="*/ 302418734 w 160"/>
                  <a:gd name="T39" fmla="*/ 191531858 h 88"/>
                  <a:gd name="T40" fmla="*/ 282257492 w 160"/>
                  <a:gd name="T41" fmla="*/ 201612480 h 88"/>
                  <a:gd name="T42" fmla="*/ 257055939 w 160"/>
                  <a:gd name="T43" fmla="*/ 211693151 h 88"/>
                  <a:gd name="T44" fmla="*/ 231854386 w 160"/>
                  <a:gd name="T45" fmla="*/ 216733462 h 88"/>
                  <a:gd name="T46" fmla="*/ 231854386 w 160"/>
                  <a:gd name="T47" fmla="*/ 216733462 h 88"/>
                  <a:gd name="T48" fmla="*/ 181451230 w 160"/>
                  <a:gd name="T49" fmla="*/ 221773772 h 88"/>
                  <a:gd name="T50" fmla="*/ 136088435 w 160"/>
                  <a:gd name="T51" fmla="*/ 221773772 h 88"/>
                  <a:gd name="T52" fmla="*/ 100806236 w 160"/>
                  <a:gd name="T53" fmla="*/ 216733462 h 88"/>
                  <a:gd name="T54" fmla="*/ 65524062 w 160"/>
                  <a:gd name="T55" fmla="*/ 211693151 h 88"/>
                  <a:gd name="T56" fmla="*/ 20161249 w 160"/>
                  <a:gd name="T57" fmla="*/ 191531858 h 88"/>
                  <a:gd name="T58" fmla="*/ 0 w 160"/>
                  <a:gd name="T59" fmla="*/ 186491547 h 88"/>
                  <a:gd name="T60" fmla="*/ 0 w 160"/>
                  <a:gd name="T61" fmla="*/ 186491547 h 8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0"/>
                  <a:gd name="T94" fmla="*/ 0 h 88"/>
                  <a:gd name="T95" fmla="*/ 160 w 160"/>
                  <a:gd name="T96" fmla="*/ 88 h 8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0" h="88">
                    <a:moveTo>
                      <a:pt x="0" y="74"/>
                    </a:moveTo>
                    <a:lnTo>
                      <a:pt x="0" y="74"/>
                    </a:lnTo>
                    <a:lnTo>
                      <a:pt x="8" y="58"/>
                    </a:lnTo>
                    <a:lnTo>
                      <a:pt x="20" y="42"/>
                    </a:lnTo>
                    <a:lnTo>
                      <a:pt x="36" y="26"/>
                    </a:lnTo>
                    <a:lnTo>
                      <a:pt x="46" y="18"/>
                    </a:lnTo>
                    <a:lnTo>
                      <a:pt x="58" y="12"/>
                    </a:lnTo>
                    <a:lnTo>
                      <a:pt x="72" y="6"/>
                    </a:lnTo>
                    <a:lnTo>
                      <a:pt x="86" y="2"/>
                    </a:lnTo>
                    <a:lnTo>
                      <a:pt x="102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60" y="6"/>
                    </a:lnTo>
                    <a:lnTo>
                      <a:pt x="158" y="18"/>
                    </a:lnTo>
                    <a:lnTo>
                      <a:pt x="154" y="28"/>
                    </a:lnTo>
                    <a:lnTo>
                      <a:pt x="148" y="42"/>
                    </a:lnTo>
                    <a:lnTo>
                      <a:pt x="138" y="56"/>
                    </a:lnTo>
                    <a:lnTo>
                      <a:pt x="126" y="70"/>
                    </a:lnTo>
                    <a:lnTo>
                      <a:pt x="120" y="76"/>
                    </a:lnTo>
                    <a:lnTo>
                      <a:pt x="112" y="80"/>
                    </a:lnTo>
                    <a:lnTo>
                      <a:pt x="102" y="84"/>
                    </a:lnTo>
                    <a:lnTo>
                      <a:pt x="92" y="86"/>
                    </a:lnTo>
                    <a:lnTo>
                      <a:pt x="72" y="88"/>
                    </a:lnTo>
                    <a:lnTo>
                      <a:pt x="54" y="88"/>
                    </a:lnTo>
                    <a:lnTo>
                      <a:pt x="40" y="86"/>
                    </a:lnTo>
                    <a:lnTo>
                      <a:pt x="26" y="84"/>
                    </a:lnTo>
                    <a:lnTo>
                      <a:pt x="8" y="76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38"/>
              <p:cNvSpPr>
                <a:spLocks/>
              </p:cNvSpPr>
              <p:nvPr/>
            </p:nvSpPr>
            <p:spPr bwMode="auto">
              <a:xfrm>
                <a:off x="4895850" y="3305175"/>
                <a:ext cx="165100" cy="142875"/>
              </a:xfrm>
              <a:custGeom>
                <a:avLst/>
                <a:gdLst>
                  <a:gd name="T0" fmla="*/ 105846581 w 104"/>
                  <a:gd name="T1" fmla="*/ 15120939 h 90"/>
                  <a:gd name="T2" fmla="*/ 105846581 w 104"/>
                  <a:gd name="T3" fmla="*/ 15120939 h 90"/>
                  <a:gd name="T4" fmla="*/ 136088447 w 104"/>
                  <a:gd name="T5" fmla="*/ 10080625 h 90"/>
                  <a:gd name="T6" fmla="*/ 166330313 w 104"/>
                  <a:gd name="T7" fmla="*/ 5040312 h 90"/>
                  <a:gd name="T8" fmla="*/ 196572179 w 104"/>
                  <a:gd name="T9" fmla="*/ 0 h 90"/>
                  <a:gd name="T10" fmla="*/ 231854406 w 104"/>
                  <a:gd name="T11" fmla="*/ 5040312 h 90"/>
                  <a:gd name="T12" fmla="*/ 231854406 w 104"/>
                  <a:gd name="T13" fmla="*/ 5040312 h 90"/>
                  <a:gd name="T14" fmla="*/ 246975339 w 104"/>
                  <a:gd name="T15" fmla="*/ 30241877 h 90"/>
                  <a:gd name="T16" fmla="*/ 257055961 w 104"/>
                  <a:gd name="T17" fmla="*/ 55443444 h 90"/>
                  <a:gd name="T18" fmla="*/ 262096272 w 104"/>
                  <a:gd name="T19" fmla="*/ 80644997 h 90"/>
                  <a:gd name="T20" fmla="*/ 262096272 w 104"/>
                  <a:gd name="T21" fmla="*/ 110886887 h 90"/>
                  <a:gd name="T22" fmla="*/ 262096272 w 104"/>
                  <a:gd name="T23" fmla="*/ 110886887 h 90"/>
                  <a:gd name="T24" fmla="*/ 257055961 w 104"/>
                  <a:gd name="T25" fmla="*/ 136088441 h 90"/>
                  <a:gd name="T26" fmla="*/ 246975339 w 104"/>
                  <a:gd name="T27" fmla="*/ 161289995 h 90"/>
                  <a:gd name="T28" fmla="*/ 231854406 w 104"/>
                  <a:gd name="T29" fmla="*/ 181451238 h 90"/>
                  <a:gd name="T30" fmla="*/ 211693162 w 104"/>
                  <a:gd name="T31" fmla="*/ 196572170 h 90"/>
                  <a:gd name="T32" fmla="*/ 191531868 w 104"/>
                  <a:gd name="T33" fmla="*/ 211693152 h 90"/>
                  <a:gd name="T34" fmla="*/ 166330313 w 104"/>
                  <a:gd name="T35" fmla="*/ 221773774 h 90"/>
                  <a:gd name="T36" fmla="*/ 141128758 w 104"/>
                  <a:gd name="T37" fmla="*/ 226814085 h 90"/>
                  <a:gd name="T38" fmla="*/ 115927203 w 104"/>
                  <a:gd name="T39" fmla="*/ 221773774 h 90"/>
                  <a:gd name="T40" fmla="*/ 115927203 w 104"/>
                  <a:gd name="T41" fmla="*/ 221773774 h 90"/>
                  <a:gd name="T42" fmla="*/ 90725623 w 104"/>
                  <a:gd name="T43" fmla="*/ 216733463 h 90"/>
                  <a:gd name="T44" fmla="*/ 70564379 w 104"/>
                  <a:gd name="T45" fmla="*/ 206652792 h 90"/>
                  <a:gd name="T46" fmla="*/ 50403123 w 104"/>
                  <a:gd name="T47" fmla="*/ 196572170 h 90"/>
                  <a:gd name="T48" fmla="*/ 30241879 w 104"/>
                  <a:gd name="T49" fmla="*/ 181451238 h 90"/>
                  <a:gd name="T50" fmla="*/ 20161250 w 104"/>
                  <a:gd name="T51" fmla="*/ 161289995 h 90"/>
                  <a:gd name="T52" fmla="*/ 10080625 w 104"/>
                  <a:gd name="T53" fmla="*/ 141128752 h 90"/>
                  <a:gd name="T54" fmla="*/ 0 w 104"/>
                  <a:gd name="T55" fmla="*/ 120967509 h 90"/>
                  <a:gd name="T56" fmla="*/ 0 w 104"/>
                  <a:gd name="T57" fmla="*/ 95765930 h 90"/>
                  <a:gd name="T58" fmla="*/ 0 w 104"/>
                  <a:gd name="T59" fmla="*/ 95765930 h 90"/>
                  <a:gd name="T60" fmla="*/ 5040313 w 104"/>
                  <a:gd name="T61" fmla="*/ 80644997 h 90"/>
                  <a:gd name="T62" fmla="*/ 15120939 w 104"/>
                  <a:gd name="T63" fmla="*/ 70564376 h 90"/>
                  <a:gd name="T64" fmla="*/ 40322501 w 104"/>
                  <a:gd name="T65" fmla="*/ 45362810 h 90"/>
                  <a:gd name="T66" fmla="*/ 70564379 w 104"/>
                  <a:gd name="T67" fmla="*/ 30241877 h 90"/>
                  <a:gd name="T68" fmla="*/ 105846581 w 104"/>
                  <a:gd name="T69" fmla="*/ 15120939 h 90"/>
                  <a:gd name="T70" fmla="*/ 105846581 w 104"/>
                  <a:gd name="T71" fmla="*/ 15120939 h 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4"/>
                  <a:gd name="T109" fmla="*/ 0 h 90"/>
                  <a:gd name="T110" fmla="*/ 104 w 104"/>
                  <a:gd name="T111" fmla="*/ 90 h 9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4" h="90">
                    <a:moveTo>
                      <a:pt x="42" y="6"/>
                    </a:moveTo>
                    <a:lnTo>
                      <a:pt x="42" y="6"/>
                    </a:lnTo>
                    <a:lnTo>
                      <a:pt x="54" y="4"/>
                    </a:lnTo>
                    <a:lnTo>
                      <a:pt x="66" y="2"/>
                    </a:lnTo>
                    <a:lnTo>
                      <a:pt x="78" y="0"/>
                    </a:lnTo>
                    <a:lnTo>
                      <a:pt x="92" y="2"/>
                    </a:lnTo>
                    <a:lnTo>
                      <a:pt x="98" y="12"/>
                    </a:lnTo>
                    <a:lnTo>
                      <a:pt x="102" y="22"/>
                    </a:lnTo>
                    <a:lnTo>
                      <a:pt x="104" y="32"/>
                    </a:lnTo>
                    <a:lnTo>
                      <a:pt x="104" y="44"/>
                    </a:lnTo>
                    <a:lnTo>
                      <a:pt x="102" y="54"/>
                    </a:lnTo>
                    <a:lnTo>
                      <a:pt x="98" y="64"/>
                    </a:lnTo>
                    <a:lnTo>
                      <a:pt x="92" y="72"/>
                    </a:lnTo>
                    <a:lnTo>
                      <a:pt x="84" y="78"/>
                    </a:lnTo>
                    <a:lnTo>
                      <a:pt x="76" y="84"/>
                    </a:lnTo>
                    <a:lnTo>
                      <a:pt x="66" y="88"/>
                    </a:lnTo>
                    <a:lnTo>
                      <a:pt x="56" y="90"/>
                    </a:lnTo>
                    <a:lnTo>
                      <a:pt x="46" y="88"/>
                    </a:lnTo>
                    <a:lnTo>
                      <a:pt x="36" y="86"/>
                    </a:lnTo>
                    <a:lnTo>
                      <a:pt x="28" y="82"/>
                    </a:lnTo>
                    <a:lnTo>
                      <a:pt x="20" y="78"/>
                    </a:lnTo>
                    <a:lnTo>
                      <a:pt x="12" y="72"/>
                    </a:lnTo>
                    <a:lnTo>
                      <a:pt x="8" y="64"/>
                    </a:lnTo>
                    <a:lnTo>
                      <a:pt x="4" y="56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8"/>
                    </a:lnTo>
                    <a:lnTo>
                      <a:pt x="16" y="18"/>
                    </a:lnTo>
                    <a:lnTo>
                      <a:pt x="28" y="12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178D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39"/>
              <p:cNvSpPr>
                <a:spLocks/>
              </p:cNvSpPr>
              <p:nvPr/>
            </p:nvSpPr>
            <p:spPr bwMode="auto">
              <a:xfrm>
                <a:off x="4930775" y="3314700"/>
                <a:ext cx="98425" cy="98425"/>
              </a:xfrm>
              <a:custGeom>
                <a:avLst/>
                <a:gdLst>
                  <a:gd name="T0" fmla="*/ 5040313 w 62"/>
                  <a:gd name="T1" fmla="*/ 65524071 h 62"/>
                  <a:gd name="T2" fmla="*/ 5040313 w 62"/>
                  <a:gd name="T3" fmla="*/ 65524071 h 62"/>
                  <a:gd name="T4" fmla="*/ 0 w 62"/>
                  <a:gd name="T5" fmla="*/ 85685316 h 62"/>
                  <a:gd name="T6" fmla="*/ 5040313 w 62"/>
                  <a:gd name="T7" fmla="*/ 95765939 h 62"/>
                  <a:gd name="T8" fmla="*/ 15120940 w 62"/>
                  <a:gd name="T9" fmla="*/ 126007831 h 62"/>
                  <a:gd name="T10" fmla="*/ 40322502 w 62"/>
                  <a:gd name="T11" fmla="*/ 146169076 h 62"/>
                  <a:gd name="T12" fmla="*/ 55443449 w 62"/>
                  <a:gd name="T13" fmla="*/ 151209387 h 62"/>
                  <a:gd name="T14" fmla="*/ 70564382 w 62"/>
                  <a:gd name="T15" fmla="*/ 156249699 h 62"/>
                  <a:gd name="T16" fmla="*/ 70564382 w 62"/>
                  <a:gd name="T17" fmla="*/ 156249699 h 62"/>
                  <a:gd name="T18" fmla="*/ 85685316 w 62"/>
                  <a:gd name="T19" fmla="*/ 156249699 h 62"/>
                  <a:gd name="T20" fmla="*/ 100806250 w 62"/>
                  <a:gd name="T21" fmla="*/ 151209387 h 62"/>
                  <a:gd name="T22" fmla="*/ 126007831 w 62"/>
                  <a:gd name="T23" fmla="*/ 141128765 h 62"/>
                  <a:gd name="T24" fmla="*/ 146169076 w 62"/>
                  <a:gd name="T25" fmla="*/ 115927209 h 62"/>
                  <a:gd name="T26" fmla="*/ 151209387 w 62"/>
                  <a:gd name="T27" fmla="*/ 100806250 h 62"/>
                  <a:gd name="T28" fmla="*/ 156249699 w 62"/>
                  <a:gd name="T29" fmla="*/ 90725627 h 62"/>
                  <a:gd name="T30" fmla="*/ 156249699 w 62"/>
                  <a:gd name="T31" fmla="*/ 90725627 h 62"/>
                  <a:gd name="T32" fmla="*/ 156249699 w 62"/>
                  <a:gd name="T33" fmla="*/ 70564382 h 62"/>
                  <a:gd name="T34" fmla="*/ 151209387 w 62"/>
                  <a:gd name="T35" fmla="*/ 60483760 h 62"/>
                  <a:gd name="T36" fmla="*/ 141128765 w 62"/>
                  <a:gd name="T37" fmla="*/ 30241880 h 62"/>
                  <a:gd name="T38" fmla="*/ 115927209 w 62"/>
                  <a:gd name="T39" fmla="*/ 10080626 h 62"/>
                  <a:gd name="T40" fmla="*/ 105846586 w 62"/>
                  <a:gd name="T41" fmla="*/ 5040313 h 62"/>
                  <a:gd name="T42" fmla="*/ 90725627 w 62"/>
                  <a:gd name="T43" fmla="*/ 0 h 62"/>
                  <a:gd name="T44" fmla="*/ 90725627 w 62"/>
                  <a:gd name="T45" fmla="*/ 0 h 62"/>
                  <a:gd name="T46" fmla="*/ 70564382 w 62"/>
                  <a:gd name="T47" fmla="*/ 0 h 62"/>
                  <a:gd name="T48" fmla="*/ 60483760 w 62"/>
                  <a:gd name="T49" fmla="*/ 5040313 h 62"/>
                  <a:gd name="T50" fmla="*/ 30241880 w 62"/>
                  <a:gd name="T51" fmla="*/ 15120940 h 62"/>
                  <a:gd name="T52" fmla="*/ 10080626 w 62"/>
                  <a:gd name="T53" fmla="*/ 40322502 h 62"/>
                  <a:gd name="T54" fmla="*/ 5040313 w 62"/>
                  <a:gd name="T55" fmla="*/ 50403125 h 62"/>
                  <a:gd name="T56" fmla="*/ 5040313 w 62"/>
                  <a:gd name="T57" fmla="*/ 65524071 h 62"/>
                  <a:gd name="T58" fmla="*/ 5040313 w 62"/>
                  <a:gd name="T59" fmla="*/ 65524071 h 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62"/>
                  <a:gd name="T92" fmla="*/ 62 w 62"/>
                  <a:gd name="T93" fmla="*/ 62 h 6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62">
                    <a:moveTo>
                      <a:pt x="2" y="26"/>
                    </a:moveTo>
                    <a:lnTo>
                      <a:pt x="2" y="26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6" y="50"/>
                    </a:lnTo>
                    <a:lnTo>
                      <a:pt x="16" y="58"/>
                    </a:lnTo>
                    <a:lnTo>
                      <a:pt x="22" y="60"/>
                    </a:lnTo>
                    <a:lnTo>
                      <a:pt x="28" y="62"/>
                    </a:lnTo>
                    <a:lnTo>
                      <a:pt x="34" y="62"/>
                    </a:lnTo>
                    <a:lnTo>
                      <a:pt x="40" y="60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0" y="40"/>
                    </a:lnTo>
                    <a:lnTo>
                      <a:pt x="62" y="36"/>
                    </a:lnTo>
                    <a:lnTo>
                      <a:pt x="62" y="28"/>
                    </a:lnTo>
                    <a:lnTo>
                      <a:pt x="60" y="24"/>
                    </a:lnTo>
                    <a:lnTo>
                      <a:pt x="56" y="12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2" y="6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40"/>
              <p:cNvSpPr>
                <a:spLocks/>
              </p:cNvSpPr>
              <p:nvPr/>
            </p:nvSpPr>
            <p:spPr bwMode="auto">
              <a:xfrm>
                <a:off x="4965700" y="3352800"/>
                <a:ext cx="25400" cy="22225"/>
              </a:xfrm>
              <a:custGeom>
                <a:avLst/>
                <a:gdLst>
                  <a:gd name="T0" fmla="*/ 0 w 16"/>
                  <a:gd name="T1" fmla="*/ 15120940 h 14"/>
                  <a:gd name="T2" fmla="*/ 0 w 16"/>
                  <a:gd name="T3" fmla="*/ 15120940 h 14"/>
                  <a:gd name="T4" fmla="*/ 0 w 16"/>
                  <a:gd name="T5" fmla="*/ 20161251 h 14"/>
                  <a:gd name="T6" fmla="*/ 5040312 w 16"/>
                  <a:gd name="T7" fmla="*/ 30241879 h 14"/>
                  <a:gd name="T8" fmla="*/ 10080623 w 16"/>
                  <a:gd name="T9" fmla="*/ 35282190 h 14"/>
                  <a:gd name="T10" fmla="*/ 15120936 w 16"/>
                  <a:gd name="T11" fmla="*/ 35282190 h 14"/>
                  <a:gd name="T12" fmla="*/ 15120936 w 16"/>
                  <a:gd name="T13" fmla="*/ 35282190 h 14"/>
                  <a:gd name="T14" fmla="*/ 25201557 w 16"/>
                  <a:gd name="T15" fmla="*/ 35282190 h 14"/>
                  <a:gd name="T16" fmla="*/ 30241873 w 16"/>
                  <a:gd name="T17" fmla="*/ 35282190 h 14"/>
                  <a:gd name="T18" fmla="*/ 35282183 w 16"/>
                  <a:gd name="T19" fmla="*/ 25201562 h 14"/>
                  <a:gd name="T20" fmla="*/ 40322493 w 16"/>
                  <a:gd name="T21" fmla="*/ 20161251 h 14"/>
                  <a:gd name="T22" fmla="*/ 40322493 w 16"/>
                  <a:gd name="T23" fmla="*/ 20161251 h 14"/>
                  <a:gd name="T24" fmla="*/ 40322493 w 16"/>
                  <a:gd name="T25" fmla="*/ 10080625 h 14"/>
                  <a:gd name="T26" fmla="*/ 35282183 w 16"/>
                  <a:gd name="T27" fmla="*/ 5040313 h 14"/>
                  <a:gd name="T28" fmla="*/ 30241873 w 16"/>
                  <a:gd name="T29" fmla="*/ 0 h 14"/>
                  <a:gd name="T30" fmla="*/ 20161247 w 16"/>
                  <a:gd name="T31" fmla="*/ 0 h 14"/>
                  <a:gd name="T32" fmla="*/ 20161247 w 16"/>
                  <a:gd name="T33" fmla="*/ 0 h 14"/>
                  <a:gd name="T34" fmla="*/ 15120936 w 16"/>
                  <a:gd name="T35" fmla="*/ 0 h 14"/>
                  <a:gd name="T36" fmla="*/ 10080623 w 16"/>
                  <a:gd name="T37" fmla="*/ 0 h 14"/>
                  <a:gd name="T38" fmla="*/ 5040312 w 16"/>
                  <a:gd name="T39" fmla="*/ 10080625 h 14"/>
                  <a:gd name="T40" fmla="*/ 0 w 16"/>
                  <a:gd name="T41" fmla="*/ 15120940 h 14"/>
                  <a:gd name="T42" fmla="*/ 0 w 16"/>
                  <a:gd name="T43" fmla="*/ 1512094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6"/>
                  <a:gd name="T67" fmla="*/ 0 h 14"/>
                  <a:gd name="T68" fmla="*/ 16 w 16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6" h="14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41"/>
              <p:cNvSpPr>
                <a:spLocks/>
              </p:cNvSpPr>
              <p:nvPr/>
            </p:nvSpPr>
            <p:spPr bwMode="auto">
              <a:xfrm>
                <a:off x="4845050" y="3289300"/>
                <a:ext cx="301625" cy="136525"/>
              </a:xfrm>
              <a:custGeom>
                <a:avLst/>
                <a:gdLst>
                  <a:gd name="T0" fmla="*/ 478829732 w 190"/>
                  <a:gd name="T1" fmla="*/ 25201560 h 86"/>
                  <a:gd name="T2" fmla="*/ 478829732 w 190"/>
                  <a:gd name="T3" fmla="*/ 25201560 h 86"/>
                  <a:gd name="T4" fmla="*/ 428426623 w 190"/>
                  <a:gd name="T5" fmla="*/ 70564375 h 86"/>
                  <a:gd name="T6" fmla="*/ 428426623 w 190"/>
                  <a:gd name="T7" fmla="*/ 70564375 h 86"/>
                  <a:gd name="T8" fmla="*/ 418346002 w 190"/>
                  <a:gd name="T9" fmla="*/ 75604685 h 86"/>
                  <a:gd name="T10" fmla="*/ 408265281 w 190"/>
                  <a:gd name="T11" fmla="*/ 70564375 h 86"/>
                  <a:gd name="T12" fmla="*/ 372983104 w 190"/>
                  <a:gd name="T13" fmla="*/ 65524064 h 86"/>
                  <a:gd name="T14" fmla="*/ 322579996 w 190"/>
                  <a:gd name="T15" fmla="*/ 55443443 h 86"/>
                  <a:gd name="T16" fmla="*/ 267136576 w 190"/>
                  <a:gd name="T17" fmla="*/ 50403120 h 86"/>
                  <a:gd name="T18" fmla="*/ 267136576 w 190"/>
                  <a:gd name="T19" fmla="*/ 50403120 h 86"/>
                  <a:gd name="T20" fmla="*/ 236894711 w 190"/>
                  <a:gd name="T21" fmla="*/ 55443443 h 86"/>
                  <a:gd name="T22" fmla="*/ 201612485 w 190"/>
                  <a:gd name="T23" fmla="*/ 60483753 h 86"/>
                  <a:gd name="T24" fmla="*/ 166330309 w 190"/>
                  <a:gd name="T25" fmla="*/ 70564375 h 86"/>
                  <a:gd name="T26" fmla="*/ 131048133 w 190"/>
                  <a:gd name="T27" fmla="*/ 90725618 h 86"/>
                  <a:gd name="T28" fmla="*/ 90725621 w 190"/>
                  <a:gd name="T29" fmla="*/ 110886885 h 86"/>
                  <a:gd name="T30" fmla="*/ 55443444 w 190"/>
                  <a:gd name="T31" fmla="*/ 141128750 h 86"/>
                  <a:gd name="T32" fmla="*/ 25201561 w 190"/>
                  <a:gd name="T33" fmla="*/ 176410925 h 86"/>
                  <a:gd name="T34" fmla="*/ 0 w 190"/>
                  <a:gd name="T35" fmla="*/ 216733460 h 86"/>
                  <a:gd name="T36" fmla="*/ 0 w 190"/>
                  <a:gd name="T37" fmla="*/ 216733460 h 86"/>
                  <a:gd name="T38" fmla="*/ 10080625 w 190"/>
                  <a:gd name="T39" fmla="*/ 191531857 h 86"/>
                  <a:gd name="T40" fmla="*/ 20161250 w 190"/>
                  <a:gd name="T41" fmla="*/ 166330303 h 86"/>
                  <a:gd name="T42" fmla="*/ 40322499 w 190"/>
                  <a:gd name="T43" fmla="*/ 131048128 h 86"/>
                  <a:gd name="T44" fmla="*/ 65524066 w 190"/>
                  <a:gd name="T45" fmla="*/ 95765928 h 86"/>
                  <a:gd name="T46" fmla="*/ 100806242 w 190"/>
                  <a:gd name="T47" fmla="*/ 65524064 h 86"/>
                  <a:gd name="T48" fmla="*/ 136088443 w 190"/>
                  <a:gd name="T49" fmla="*/ 35282187 h 86"/>
                  <a:gd name="T50" fmla="*/ 161289998 w 190"/>
                  <a:gd name="T51" fmla="*/ 25201560 h 86"/>
                  <a:gd name="T52" fmla="*/ 186491552 w 190"/>
                  <a:gd name="T53" fmla="*/ 15120938 h 86"/>
                  <a:gd name="T54" fmla="*/ 186491552 w 190"/>
                  <a:gd name="T55" fmla="*/ 15120938 h 86"/>
                  <a:gd name="T56" fmla="*/ 231854400 w 190"/>
                  <a:gd name="T57" fmla="*/ 5040312 h 86"/>
                  <a:gd name="T58" fmla="*/ 282257509 w 190"/>
                  <a:gd name="T59" fmla="*/ 0 h 86"/>
                  <a:gd name="T60" fmla="*/ 327620306 w 190"/>
                  <a:gd name="T61" fmla="*/ 0 h 86"/>
                  <a:gd name="T62" fmla="*/ 372983104 w 190"/>
                  <a:gd name="T63" fmla="*/ 5040312 h 86"/>
                  <a:gd name="T64" fmla="*/ 448587867 w 190"/>
                  <a:gd name="T65" fmla="*/ 20161249 h 86"/>
                  <a:gd name="T66" fmla="*/ 478829732 w 190"/>
                  <a:gd name="T67" fmla="*/ 25201560 h 86"/>
                  <a:gd name="T68" fmla="*/ 478829732 w 190"/>
                  <a:gd name="T69" fmla="*/ 25201560 h 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0"/>
                  <a:gd name="T106" fmla="*/ 0 h 86"/>
                  <a:gd name="T107" fmla="*/ 190 w 190"/>
                  <a:gd name="T108" fmla="*/ 86 h 8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0" h="86">
                    <a:moveTo>
                      <a:pt x="190" y="10"/>
                    </a:moveTo>
                    <a:lnTo>
                      <a:pt x="190" y="10"/>
                    </a:lnTo>
                    <a:lnTo>
                      <a:pt x="170" y="28"/>
                    </a:lnTo>
                    <a:lnTo>
                      <a:pt x="166" y="30"/>
                    </a:lnTo>
                    <a:lnTo>
                      <a:pt x="162" y="28"/>
                    </a:lnTo>
                    <a:lnTo>
                      <a:pt x="148" y="26"/>
                    </a:lnTo>
                    <a:lnTo>
                      <a:pt x="128" y="22"/>
                    </a:lnTo>
                    <a:lnTo>
                      <a:pt x="106" y="20"/>
                    </a:lnTo>
                    <a:lnTo>
                      <a:pt x="94" y="22"/>
                    </a:lnTo>
                    <a:lnTo>
                      <a:pt x="80" y="24"/>
                    </a:lnTo>
                    <a:lnTo>
                      <a:pt x="66" y="28"/>
                    </a:lnTo>
                    <a:lnTo>
                      <a:pt x="52" y="36"/>
                    </a:lnTo>
                    <a:lnTo>
                      <a:pt x="36" y="44"/>
                    </a:lnTo>
                    <a:lnTo>
                      <a:pt x="22" y="56"/>
                    </a:lnTo>
                    <a:lnTo>
                      <a:pt x="10" y="70"/>
                    </a:lnTo>
                    <a:lnTo>
                      <a:pt x="0" y="86"/>
                    </a:lnTo>
                    <a:lnTo>
                      <a:pt x="4" y="76"/>
                    </a:lnTo>
                    <a:lnTo>
                      <a:pt x="8" y="66"/>
                    </a:lnTo>
                    <a:lnTo>
                      <a:pt x="16" y="52"/>
                    </a:lnTo>
                    <a:lnTo>
                      <a:pt x="26" y="38"/>
                    </a:lnTo>
                    <a:lnTo>
                      <a:pt x="40" y="26"/>
                    </a:lnTo>
                    <a:lnTo>
                      <a:pt x="54" y="14"/>
                    </a:lnTo>
                    <a:lnTo>
                      <a:pt x="64" y="10"/>
                    </a:lnTo>
                    <a:lnTo>
                      <a:pt x="74" y="6"/>
                    </a:lnTo>
                    <a:lnTo>
                      <a:pt x="92" y="2"/>
                    </a:lnTo>
                    <a:lnTo>
                      <a:pt x="112" y="0"/>
                    </a:lnTo>
                    <a:lnTo>
                      <a:pt x="130" y="0"/>
                    </a:lnTo>
                    <a:lnTo>
                      <a:pt x="148" y="2"/>
                    </a:lnTo>
                    <a:lnTo>
                      <a:pt x="178" y="8"/>
                    </a:lnTo>
                    <a:lnTo>
                      <a:pt x="190" y="1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42"/>
              <p:cNvSpPr>
                <a:spLocks/>
              </p:cNvSpPr>
              <p:nvPr/>
            </p:nvSpPr>
            <p:spPr bwMode="auto">
              <a:xfrm>
                <a:off x="4321175" y="3101975"/>
                <a:ext cx="257175" cy="117475"/>
              </a:xfrm>
              <a:custGeom>
                <a:avLst/>
                <a:gdLst>
                  <a:gd name="T0" fmla="*/ 0 w 162"/>
                  <a:gd name="T1" fmla="*/ 90725612 h 74"/>
                  <a:gd name="T2" fmla="*/ 0 w 162"/>
                  <a:gd name="T3" fmla="*/ 90725612 h 74"/>
                  <a:gd name="T4" fmla="*/ 10080624 w 162"/>
                  <a:gd name="T5" fmla="*/ 80644992 h 74"/>
                  <a:gd name="T6" fmla="*/ 30241876 w 162"/>
                  <a:gd name="T7" fmla="*/ 65524060 h 74"/>
                  <a:gd name="T8" fmla="*/ 70564373 w 162"/>
                  <a:gd name="T9" fmla="*/ 50403117 h 74"/>
                  <a:gd name="T10" fmla="*/ 90725616 w 162"/>
                  <a:gd name="T11" fmla="*/ 45362806 h 74"/>
                  <a:gd name="T12" fmla="*/ 115927193 w 162"/>
                  <a:gd name="T13" fmla="*/ 40322496 h 74"/>
                  <a:gd name="T14" fmla="*/ 146169057 w 162"/>
                  <a:gd name="T15" fmla="*/ 35282185 h 74"/>
                  <a:gd name="T16" fmla="*/ 176410921 w 162"/>
                  <a:gd name="T17" fmla="*/ 40322496 h 74"/>
                  <a:gd name="T18" fmla="*/ 211693144 w 162"/>
                  <a:gd name="T19" fmla="*/ 45362806 h 74"/>
                  <a:gd name="T20" fmla="*/ 246975319 w 162"/>
                  <a:gd name="T21" fmla="*/ 60483750 h 74"/>
                  <a:gd name="T22" fmla="*/ 287297803 w 162"/>
                  <a:gd name="T23" fmla="*/ 80644992 h 74"/>
                  <a:gd name="T24" fmla="*/ 322579978 w 162"/>
                  <a:gd name="T25" fmla="*/ 105846568 h 74"/>
                  <a:gd name="T26" fmla="*/ 362902462 w 162"/>
                  <a:gd name="T27" fmla="*/ 141128741 h 74"/>
                  <a:gd name="T28" fmla="*/ 408265258 w 162"/>
                  <a:gd name="T29" fmla="*/ 186491535 h 74"/>
                  <a:gd name="T30" fmla="*/ 408265258 w 162"/>
                  <a:gd name="T31" fmla="*/ 186491535 h 74"/>
                  <a:gd name="T32" fmla="*/ 372983084 w 162"/>
                  <a:gd name="T33" fmla="*/ 136088431 h 74"/>
                  <a:gd name="T34" fmla="*/ 327620288 w 162"/>
                  <a:gd name="T35" fmla="*/ 90725612 h 74"/>
                  <a:gd name="T36" fmla="*/ 302418735 w 162"/>
                  <a:gd name="T37" fmla="*/ 65524060 h 74"/>
                  <a:gd name="T38" fmla="*/ 277217182 w 162"/>
                  <a:gd name="T39" fmla="*/ 45362806 h 74"/>
                  <a:gd name="T40" fmla="*/ 246975319 w 162"/>
                  <a:gd name="T41" fmla="*/ 25201558 h 74"/>
                  <a:gd name="T42" fmla="*/ 211693144 w 162"/>
                  <a:gd name="T43" fmla="*/ 10080624 h 74"/>
                  <a:gd name="T44" fmla="*/ 181451231 w 162"/>
                  <a:gd name="T45" fmla="*/ 0 h 74"/>
                  <a:gd name="T46" fmla="*/ 146169057 w 162"/>
                  <a:gd name="T47" fmla="*/ 0 h 74"/>
                  <a:gd name="T48" fmla="*/ 110886883 w 162"/>
                  <a:gd name="T49" fmla="*/ 5040312 h 74"/>
                  <a:gd name="T50" fmla="*/ 70564373 w 162"/>
                  <a:gd name="T51" fmla="*/ 20161248 h 74"/>
                  <a:gd name="T52" fmla="*/ 35282187 w 162"/>
                  <a:gd name="T53" fmla="*/ 50403117 h 74"/>
                  <a:gd name="T54" fmla="*/ 0 w 162"/>
                  <a:gd name="T55" fmla="*/ 90725612 h 74"/>
                  <a:gd name="T56" fmla="*/ 0 w 162"/>
                  <a:gd name="T57" fmla="*/ 90725612 h 7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2"/>
                  <a:gd name="T88" fmla="*/ 0 h 74"/>
                  <a:gd name="T89" fmla="*/ 162 w 162"/>
                  <a:gd name="T90" fmla="*/ 74 h 7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2" h="74">
                    <a:moveTo>
                      <a:pt x="0" y="36"/>
                    </a:moveTo>
                    <a:lnTo>
                      <a:pt x="0" y="36"/>
                    </a:lnTo>
                    <a:lnTo>
                      <a:pt x="4" y="32"/>
                    </a:lnTo>
                    <a:lnTo>
                      <a:pt x="12" y="26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6" y="16"/>
                    </a:lnTo>
                    <a:lnTo>
                      <a:pt x="58" y="14"/>
                    </a:lnTo>
                    <a:lnTo>
                      <a:pt x="70" y="16"/>
                    </a:lnTo>
                    <a:lnTo>
                      <a:pt x="84" y="18"/>
                    </a:lnTo>
                    <a:lnTo>
                      <a:pt x="98" y="24"/>
                    </a:lnTo>
                    <a:lnTo>
                      <a:pt x="114" y="32"/>
                    </a:lnTo>
                    <a:lnTo>
                      <a:pt x="128" y="42"/>
                    </a:lnTo>
                    <a:lnTo>
                      <a:pt x="144" y="56"/>
                    </a:lnTo>
                    <a:lnTo>
                      <a:pt x="162" y="74"/>
                    </a:lnTo>
                    <a:lnTo>
                      <a:pt x="148" y="54"/>
                    </a:lnTo>
                    <a:lnTo>
                      <a:pt x="130" y="36"/>
                    </a:lnTo>
                    <a:lnTo>
                      <a:pt x="120" y="26"/>
                    </a:lnTo>
                    <a:lnTo>
                      <a:pt x="110" y="18"/>
                    </a:lnTo>
                    <a:lnTo>
                      <a:pt x="98" y="10"/>
                    </a:lnTo>
                    <a:lnTo>
                      <a:pt x="84" y="4"/>
                    </a:lnTo>
                    <a:lnTo>
                      <a:pt x="72" y="0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8" y="8"/>
                    </a:lnTo>
                    <a:lnTo>
                      <a:pt x="14" y="2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A4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43"/>
              <p:cNvSpPr>
                <a:spLocks/>
              </p:cNvSpPr>
              <p:nvPr/>
            </p:nvSpPr>
            <p:spPr bwMode="auto">
              <a:xfrm>
                <a:off x="3987800" y="3260725"/>
                <a:ext cx="120650" cy="222250"/>
              </a:xfrm>
              <a:custGeom>
                <a:avLst/>
                <a:gdLst>
                  <a:gd name="T0" fmla="*/ 191531848 w 76"/>
                  <a:gd name="T1" fmla="*/ 0 h 140"/>
                  <a:gd name="T2" fmla="*/ 191531848 w 76"/>
                  <a:gd name="T3" fmla="*/ 0 h 140"/>
                  <a:gd name="T4" fmla="*/ 181451227 w 76"/>
                  <a:gd name="T5" fmla="*/ 35282185 h 140"/>
                  <a:gd name="T6" fmla="*/ 141128743 w 76"/>
                  <a:gd name="T7" fmla="*/ 120967497 h 140"/>
                  <a:gd name="T8" fmla="*/ 110886880 w 76"/>
                  <a:gd name="T9" fmla="*/ 171370600 h 140"/>
                  <a:gd name="T10" fmla="*/ 80644992 w 76"/>
                  <a:gd name="T11" fmla="*/ 221773753 h 140"/>
                  <a:gd name="T12" fmla="*/ 40322496 w 76"/>
                  <a:gd name="T13" fmla="*/ 267136545 h 140"/>
                  <a:gd name="T14" fmla="*/ 0 w 76"/>
                  <a:gd name="T15" fmla="*/ 302418717 h 140"/>
                  <a:gd name="T16" fmla="*/ 40322496 w 76"/>
                  <a:gd name="T17" fmla="*/ 352821820 h 140"/>
                  <a:gd name="T18" fmla="*/ 40322496 w 76"/>
                  <a:gd name="T19" fmla="*/ 352821820 h 140"/>
                  <a:gd name="T20" fmla="*/ 60483751 w 76"/>
                  <a:gd name="T21" fmla="*/ 322579959 h 140"/>
                  <a:gd name="T22" fmla="*/ 105846570 w 76"/>
                  <a:gd name="T23" fmla="*/ 241934994 h 140"/>
                  <a:gd name="T24" fmla="*/ 131048122 w 76"/>
                  <a:gd name="T25" fmla="*/ 191531841 h 140"/>
                  <a:gd name="T26" fmla="*/ 156249674 w 76"/>
                  <a:gd name="T27" fmla="*/ 131048117 h 140"/>
                  <a:gd name="T28" fmla="*/ 176410916 w 76"/>
                  <a:gd name="T29" fmla="*/ 65524059 h 140"/>
                  <a:gd name="T30" fmla="*/ 191531848 w 76"/>
                  <a:gd name="T31" fmla="*/ 0 h 140"/>
                  <a:gd name="T32" fmla="*/ 191531848 w 76"/>
                  <a:gd name="T33" fmla="*/ 0 h 1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140"/>
                  <a:gd name="T53" fmla="*/ 76 w 76"/>
                  <a:gd name="T54" fmla="*/ 140 h 1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140">
                    <a:moveTo>
                      <a:pt x="76" y="0"/>
                    </a:moveTo>
                    <a:lnTo>
                      <a:pt x="76" y="0"/>
                    </a:lnTo>
                    <a:lnTo>
                      <a:pt x="72" y="14"/>
                    </a:lnTo>
                    <a:lnTo>
                      <a:pt x="56" y="48"/>
                    </a:lnTo>
                    <a:lnTo>
                      <a:pt x="44" y="68"/>
                    </a:lnTo>
                    <a:lnTo>
                      <a:pt x="32" y="88"/>
                    </a:lnTo>
                    <a:lnTo>
                      <a:pt x="16" y="106"/>
                    </a:lnTo>
                    <a:lnTo>
                      <a:pt x="0" y="120"/>
                    </a:lnTo>
                    <a:lnTo>
                      <a:pt x="16" y="140"/>
                    </a:lnTo>
                    <a:lnTo>
                      <a:pt x="24" y="128"/>
                    </a:lnTo>
                    <a:lnTo>
                      <a:pt x="42" y="96"/>
                    </a:lnTo>
                    <a:lnTo>
                      <a:pt x="52" y="76"/>
                    </a:lnTo>
                    <a:lnTo>
                      <a:pt x="62" y="52"/>
                    </a:lnTo>
                    <a:lnTo>
                      <a:pt x="70" y="2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44"/>
              <p:cNvSpPr>
                <a:spLocks/>
              </p:cNvSpPr>
              <p:nvPr/>
            </p:nvSpPr>
            <p:spPr bwMode="auto">
              <a:xfrm>
                <a:off x="3924300" y="3333750"/>
                <a:ext cx="104775" cy="82550"/>
              </a:xfrm>
              <a:custGeom>
                <a:avLst/>
                <a:gdLst>
                  <a:gd name="T0" fmla="*/ 166330285 w 66"/>
                  <a:gd name="T1" fmla="*/ 0 h 52"/>
                  <a:gd name="T2" fmla="*/ 166330285 w 66"/>
                  <a:gd name="T3" fmla="*/ 0 h 52"/>
                  <a:gd name="T4" fmla="*/ 120967494 w 66"/>
                  <a:gd name="T5" fmla="*/ 50403123 h 52"/>
                  <a:gd name="T6" fmla="*/ 75604677 w 66"/>
                  <a:gd name="T7" fmla="*/ 90725623 h 52"/>
                  <a:gd name="T8" fmla="*/ 35282184 w 66"/>
                  <a:gd name="T9" fmla="*/ 131048136 h 52"/>
                  <a:gd name="T10" fmla="*/ 0 w 66"/>
                  <a:gd name="T11" fmla="*/ 95765934 h 52"/>
                  <a:gd name="T12" fmla="*/ 0 w 66"/>
                  <a:gd name="T13" fmla="*/ 95765934 h 52"/>
                  <a:gd name="T14" fmla="*/ 15120937 w 66"/>
                  <a:gd name="T15" fmla="*/ 95765934 h 52"/>
                  <a:gd name="T16" fmla="*/ 50403114 w 66"/>
                  <a:gd name="T17" fmla="*/ 80645001 h 52"/>
                  <a:gd name="T18" fmla="*/ 105846563 w 66"/>
                  <a:gd name="T19" fmla="*/ 50403123 h 52"/>
                  <a:gd name="T20" fmla="*/ 136088424 w 66"/>
                  <a:gd name="T21" fmla="*/ 25201561 h 52"/>
                  <a:gd name="T22" fmla="*/ 166330285 w 66"/>
                  <a:gd name="T23" fmla="*/ 0 h 52"/>
                  <a:gd name="T24" fmla="*/ 166330285 w 66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6"/>
                  <a:gd name="T40" fmla="*/ 0 h 52"/>
                  <a:gd name="T41" fmla="*/ 66 w 66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6" h="5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0"/>
                    </a:lnTo>
                    <a:lnTo>
                      <a:pt x="30" y="36"/>
                    </a:lnTo>
                    <a:lnTo>
                      <a:pt x="14" y="52"/>
                    </a:lnTo>
                    <a:lnTo>
                      <a:pt x="0" y="38"/>
                    </a:lnTo>
                    <a:lnTo>
                      <a:pt x="6" y="38"/>
                    </a:lnTo>
                    <a:lnTo>
                      <a:pt x="20" y="32"/>
                    </a:lnTo>
                    <a:lnTo>
                      <a:pt x="42" y="20"/>
                    </a:lnTo>
                    <a:lnTo>
                      <a:pt x="54" y="1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45"/>
              <p:cNvSpPr>
                <a:spLocks/>
              </p:cNvSpPr>
              <p:nvPr/>
            </p:nvSpPr>
            <p:spPr bwMode="auto">
              <a:xfrm>
                <a:off x="3937000" y="2921000"/>
                <a:ext cx="390525" cy="809625"/>
              </a:xfrm>
              <a:custGeom>
                <a:avLst/>
                <a:gdLst>
                  <a:gd name="T0" fmla="*/ 619958482 w 246"/>
                  <a:gd name="T1" fmla="*/ 5040313 h 510"/>
                  <a:gd name="T2" fmla="*/ 619958482 w 246"/>
                  <a:gd name="T3" fmla="*/ 5040313 h 510"/>
                  <a:gd name="T4" fmla="*/ 609877860 w 246"/>
                  <a:gd name="T5" fmla="*/ 65524072 h 510"/>
                  <a:gd name="T6" fmla="*/ 584676303 w 246"/>
                  <a:gd name="T7" fmla="*/ 221773796 h 510"/>
                  <a:gd name="T8" fmla="*/ 574595681 w 246"/>
                  <a:gd name="T9" fmla="*/ 322580022 h 510"/>
                  <a:gd name="T10" fmla="*/ 564515058 w 246"/>
                  <a:gd name="T11" fmla="*/ 428426658 h 510"/>
                  <a:gd name="T12" fmla="*/ 554434436 w 246"/>
                  <a:gd name="T13" fmla="*/ 539313507 h 510"/>
                  <a:gd name="T14" fmla="*/ 554434436 w 246"/>
                  <a:gd name="T15" fmla="*/ 650200355 h 510"/>
                  <a:gd name="T16" fmla="*/ 554434436 w 246"/>
                  <a:gd name="T17" fmla="*/ 650200355 h 510"/>
                  <a:gd name="T18" fmla="*/ 559474747 w 246"/>
                  <a:gd name="T19" fmla="*/ 846772694 h 510"/>
                  <a:gd name="T20" fmla="*/ 554434436 w 246"/>
                  <a:gd name="T21" fmla="*/ 927417675 h 510"/>
                  <a:gd name="T22" fmla="*/ 549394125 w 246"/>
                  <a:gd name="T23" fmla="*/ 997982033 h 510"/>
                  <a:gd name="T24" fmla="*/ 534273191 w 246"/>
                  <a:gd name="T25" fmla="*/ 1063506080 h 510"/>
                  <a:gd name="T26" fmla="*/ 509071635 w 246"/>
                  <a:gd name="T27" fmla="*/ 1134070438 h 510"/>
                  <a:gd name="T28" fmla="*/ 473789456 w 246"/>
                  <a:gd name="T29" fmla="*/ 1204634796 h 510"/>
                  <a:gd name="T30" fmla="*/ 423386343 w 246"/>
                  <a:gd name="T31" fmla="*/ 1285279777 h 510"/>
                  <a:gd name="T32" fmla="*/ 423386343 w 246"/>
                  <a:gd name="T33" fmla="*/ 1285279777 h 510"/>
                  <a:gd name="T34" fmla="*/ 257055973 w 246"/>
                  <a:gd name="T35" fmla="*/ 1164312306 h 510"/>
                  <a:gd name="T36" fmla="*/ 115927208 w 246"/>
                  <a:gd name="T37" fmla="*/ 1068546391 h 510"/>
                  <a:gd name="T38" fmla="*/ 0 w 246"/>
                  <a:gd name="T39" fmla="*/ 992941722 h 510"/>
                  <a:gd name="T40" fmla="*/ 0 w 246"/>
                  <a:gd name="T41" fmla="*/ 992941722 h 510"/>
                  <a:gd name="T42" fmla="*/ 10080626 w 246"/>
                  <a:gd name="T43" fmla="*/ 992941722 h 510"/>
                  <a:gd name="T44" fmla="*/ 35282191 w 246"/>
                  <a:gd name="T45" fmla="*/ 992941722 h 510"/>
                  <a:gd name="T46" fmla="*/ 70564382 w 246"/>
                  <a:gd name="T47" fmla="*/ 977820788 h 510"/>
                  <a:gd name="T48" fmla="*/ 90725627 w 246"/>
                  <a:gd name="T49" fmla="*/ 962699854 h 510"/>
                  <a:gd name="T50" fmla="*/ 115927208 w 246"/>
                  <a:gd name="T51" fmla="*/ 942538609 h 510"/>
                  <a:gd name="T52" fmla="*/ 141128765 w 246"/>
                  <a:gd name="T53" fmla="*/ 917337052 h 510"/>
                  <a:gd name="T54" fmla="*/ 166330321 w 246"/>
                  <a:gd name="T55" fmla="*/ 887095185 h 510"/>
                  <a:gd name="T56" fmla="*/ 191531877 w 246"/>
                  <a:gd name="T57" fmla="*/ 846772694 h 510"/>
                  <a:gd name="T58" fmla="*/ 216733483 w 246"/>
                  <a:gd name="T59" fmla="*/ 796369383 h 510"/>
                  <a:gd name="T60" fmla="*/ 241935039 w 246"/>
                  <a:gd name="T61" fmla="*/ 735885647 h 510"/>
                  <a:gd name="T62" fmla="*/ 272176907 w 246"/>
                  <a:gd name="T63" fmla="*/ 665321289 h 510"/>
                  <a:gd name="T64" fmla="*/ 292338152 w 246"/>
                  <a:gd name="T65" fmla="*/ 579635997 h 510"/>
                  <a:gd name="T66" fmla="*/ 317539708 w 246"/>
                  <a:gd name="T67" fmla="*/ 488910394 h 510"/>
                  <a:gd name="T68" fmla="*/ 317539708 w 246"/>
                  <a:gd name="T69" fmla="*/ 488910394 h 510"/>
                  <a:gd name="T70" fmla="*/ 342741264 w 246"/>
                  <a:gd name="T71" fmla="*/ 393144380 h 510"/>
                  <a:gd name="T72" fmla="*/ 367942820 w 246"/>
                  <a:gd name="T73" fmla="*/ 312499399 h 510"/>
                  <a:gd name="T74" fmla="*/ 393144377 w 246"/>
                  <a:gd name="T75" fmla="*/ 241935041 h 510"/>
                  <a:gd name="T76" fmla="*/ 418346032 w 246"/>
                  <a:gd name="T77" fmla="*/ 181451256 h 510"/>
                  <a:gd name="T78" fmla="*/ 443547588 w 246"/>
                  <a:gd name="T79" fmla="*/ 136088455 h 510"/>
                  <a:gd name="T80" fmla="*/ 468749145 w 246"/>
                  <a:gd name="T81" fmla="*/ 95765939 h 510"/>
                  <a:gd name="T82" fmla="*/ 488910390 w 246"/>
                  <a:gd name="T83" fmla="*/ 65524072 h 510"/>
                  <a:gd name="T84" fmla="*/ 514111946 w 246"/>
                  <a:gd name="T85" fmla="*/ 40322503 h 510"/>
                  <a:gd name="T86" fmla="*/ 534273191 w 246"/>
                  <a:gd name="T87" fmla="*/ 25201563 h 510"/>
                  <a:gd name="T88" fmla="*/ 554434436 w 246"/>
                  <a:gd name="T89" fmla="*/ 15120940 h 510"/>
                  <a:gd name="T90" fmla="*/ 589716615 w 246"/>
                  <a:gd name="T91" fmla="*/ 5040313 h 510"/>
                  <a:gd name="T92" fmla="*/ 609877860 w 246"/>
                  <a:gd name="T93" fmla="*/ 0 h 510"/>
                  <a:gd name="T94" fmla="*/ 619958482 w 246"/>
                  <a:gd name="T95" fmla="*/ 5040313 h 510"/>
                  <a:gd name="T96" fmla="*/ 619958482 w 246"/>
                  <a:gd name="T97" fmla="*/ 5040313 h 5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6"/>
                  <a:gd name="T148" fmla="*/ 0 h 510"/>
                  <a:gd name="T149" fmla="*/ 246 w 246"/>
                  <a:gd name="T150" fmla="*/ 510 h 51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6" h="510">
                    <a:moveTo>
                      <a:pt x="246" y="2"/>
                    </a:moveTo>
                    <a:lnTo>
                      <a:pt x="246" y="2"/>
                    </a:lnTo>
                    <a:lnTo>
                      <a:pt x="242" y="26"/>
                    </a:lnTo>
                    <a:lnTo>
                      <a:pt x="232" y="88"/>
                    </a:lnTo>
                    <a:lnTo>
                      <a:pt x="228" y="128"/>
                    </a:lnTo>
                    <a:lnTo>
                      <a:pt x="224" y="170"/>
                    </a:lnTo>
                    <a:lnTo>
                      <a:pt x="220" y="214"/>
                    </a:lnTo>
                    <a:lnTo>
                      <a:pt x="220" y="258"/>
                    </a:lnTo>
                    <a:lnTo>
                      <a:pt x="222" y="336"/>
                    </a:lnTo>
                    <a:lnTo>
                      <a:pt x="220" y="368"/>
                    </a:lnTo>
                    <a:lnTo>
                      <a:pt x="218" y="396"/>
                    </a:lnTo>
                    <a:lnTo>
                      <a:pt x="212" y="422"/>
                    </a:lnTo>
                    <a:lnTo>
                      <a:pt x="202" y="450"/>
                    </a:lnTo>
                    <a:lnTo>
                      <a:pt x="188" y="478"/>
                    </a:lnTo>
                    <a:lnTo>
                      <a:pt x="168" y="510"/>
                    </a:lnTo>
                    <a:lnTo>
                      <a:pt x="102" y="462"/>
                    </a:lnTo>
                    <a:lnTo>
                      <a:pt x="46" y="424"/>
                    </a:lnTo>
                    <a:lnTo>
                      <a:pt x="0" y="394"/>
                    </a:lnTo>
                    <a:lnTo>
                      <a:pt x="4" y="394"/>
                    </a:lnTo>
                    <a:lnTo>
                      <a:pt x="14" y="394"/>
                    </a:lnTo>
                    <a:lnTo>
                      <a:pt x="28" y="388"/>
                    </a:lnTo>
                    <a:lnTo>
                      <a:pt x="36" y="382"/>
                    </a:lnTo>
                    <a:lnTo>
                      <a:pt x="46" y="374"/>
                    </a:lnTo>
                    <a:lnTo>
                      <a:pt x="56" y="364"/>
                    </a:lnTo>
                    <a:lnTo>
                      <a:pt x="66" y="352"/>
                    </a:lnTo>
                    <a:lnTo>
                      <a:pt x="76" y="336"/>
                    </a:lnTo>
                    <a:lnTo>
                      <a:pt x="86" y="316"/>
                    </a:lnTo>
                    <a:lnTo>
                      <a:pt x="96" y="292"/>
                    </a:lnTo>
                    <a:lnTo>
                      <a:pt x="108" y="264"/>
                    </a:lnTo>
                    <a:lnTo>
                      <a:pt x="116" y="230"/>
                    </a:lnTo>
                    <a:lnTo>
                      <a:pt x="126" y="194"/>
                    </a:lnTo>
                    <a:lnTo>
                      <a:pt x="136" y="156"/>
                    </a:lnTo>
                    <a:lnTo>
                      <a:pt x="146" y="124"/>
                    </a:lnTo>
                    <a:lnTo>
                      <a:pt x="156" y="96"/>
                    </a:lnTo>
                    <a:lnTo>
                      <a:pt x="166" y="72"/>
                    </a:lnTo>
                    <a:lnTo>
                      <a:pt x="176" y="54"/>
                    </a:lnTo>
                    <a:lnTo>
                      <a:pt x="186" y="38"/>
                    </a:lnTo>
                    <a:lnTo>
                      <a:pt x="194" y="26"/>
                    </a:lnTo>
                    <a:lnTo>
                      <a:pt x="204" y="16"/>
                    </a:lnTo>
                    <a:lnTo>
                      <a:pt x="212" y="10"/>
                    </a:lnTo>
                    <a:lnTo>
                      <a:pt x="220" y="6"/>
                    </a:lnTo>
                    <a:lnTo>
                      <a:pt x="234" y="2"/>
                    </a:lnTo>
                    <a:lnTo>
                      <a:pt x="242" y="0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46"/>
              <p:cNvSpPr>
                <a:spLocks/>
              </p:cNvSpPr>
              <p:nvPr/>
            </p:nvSpPr>
            <p:spPr bwMode="auto">
              <a:xfrm>
                <a:off x="3994150" y="2889250"/>
                <a:ext cx="342900" cy="806450"/>
              </a:xfrm>
              <a:custGeom>
                <a:avLst/>
                <a:gdLst>
                  <a:gd name="T0" fmla="*/ 236894720 w 216"/>
                  <a:gd name="T1" fmla="*/ 378023446 h 508"/>
                  <a:gd name="T2" fmla="*/ 236894720 w 216"/>
                  <a:gd name="T3" fmla="*/ 378023446 h 508"/>
                  <a:gd name="T4" fmla="*/ 231854409 w 216"/>
                  <a:gd name="T5" fmla="*/ 453628214 h 508"/>
                  <a:gd name="T6" fmla="*/ 226814098 w 216"/>
                  <a:gd name="T7" fmla="*/ 539313506 h 508"/>
                  <a:gd name="T8" fmla="*/ 211693164 w 216"/>
                  <a:gd name="T9" fmla="*/ 645160043 h 508"/>
                  <a:gd name="T10" fmla="*/ 196572182 w 216"/>
                  <a:gd name="T11" fmla="*/ 700603468 h 508"/>
                  <a:gd name="T12" fmla="*/ 181451248 w 216"/>
                  <a:gd name="T13" fmla="*/ 756046892 h 508"/>
                  <a:gd name="T14" fmla="*/ 166330315 w 216"/>
                  <a:gd name="T15" fmla="*/ 811490316 h 508"/>
                  <a:gd name="T16" fmla="*/ 141128760 w 216"/>
                  <a:gd name="T17" fmla="*/ 866933939 h 508"/>
                  <a:gd name="T18" fmla="*/ 110886893 w 216"/>
                  <a:gd name="T19" fmla="*/ 922377363 h 508"/>
                  <a:gd name="T20" fmla="*/ 80645002 w 216"/>
                  <a:gd name="T21" fmla="*/ 972780476 h 508"/>
                  <a:gd name="T22" fmla="*/ 40322501 w 216"/>
                  <a:gd name="T23" fmla="*/ 1018143277 h 508"/>
                  <a:gd name="T24" fmla="*/ 0 w 216"/>
                  <a:gd name="T25" fmla="*/ 1058465768 h 508"/>
                  <a:gd name="T26" fmla="*/ 327620319 w 216"/>
                  <a:gd name="T27" fmla="*/ 1280239464 h 508"/>
                  <a:gd name="T28" fmla="*/ 327620319 w 216"/>
                  <a:gd name="T29" fmla="*/ 1280239464 h 508"/>
                  <a:gd name="T30" fmla="*/ 347781563 w 216"/>
                  <a:gd name="T31" fmla="*/ 1244957285 h 508"/>
                  <a:gd name="T32" fmla="*/ 362902497 w 216"/>
                  <a:gd name="T33" fmla="*/ 1204634795 h 508"/>
                  <a:gd name="T34" fmla="*/ 383063741 w 216"/>
                  <a:gd name="T35" fmla="*/ 1144151059 h 508"/>
                  <a:gd name="T36" fmla="*/ 408265296 w 216"/>
                  <a:gd name="T37" fmla="*/ 1063506079 h 508"/>
                  <a:gd name="T38" fmla="*/ 423386329 w 216"/>
                  <a:gd name="T39" fmla="*/ 967740164 h 508"/>
                  <a:gd name="T40" fmla="*/ 433466951 w 216"/>
                  <a:gd name="T41" fmla="*/ 846772693 h 508"/>
                  <a:gd name="T42" fmla="*/ 438507262 w 216"/>
                  <a:gd name="T43" fmla="*/ 705643779 h 508"/>
                  <a:gd name="T44" fmla="*/ 438507262 w 216"/>
                  <a:gd name="T45" fmla="*/ 705643779 h 508"/>
                  <a:gd name="T46" fmla="*/ 443547573 w 216"/>
                  <a:gd name="T47" fmla="*/ 564515063 h 508"/>
                  <a:gd name="T48" fmla="*/ 453628195 w 216"/>
                  <a:gd name="T49" fmla="*/ 433466969 h 508"/>
                  <a:gd name="T50" fmla="*/ 468749128 w 216"/>
                  <a:gd name="T51" fmla="*/ 317539710 h 508"/>
                  <a:gd name="T52" fmla="*/ 488910373 w 216"/>
                  <a:gd name="T53" fmla="*/ 221773796 h 508"/>
                  <a:gd name="T54" fmla="*/ 509071617 w 216"/>
                  <a:gd name="T55" fmla="*/ 146169077 h 508"/>
                  <a:gd name="T56" fmla="*/ 529232861 w 216"/>
                  <a:gd name="T57" fmla="*/ 85685317 h 508"/>
                  <a:gd name="T58" fmla="*/ 544353795 w 216"/>
                  <a:gd name="T59" fmla="*/ 40322503 h 508"/>
                  <a:gd name="T60" fmla="*/ 544353795 w 216"/>
                  <a:gd name="T61" fmla="*/ 40322503 h 508"/>
                  <a:gd name="T62" fmla="*/ 534273172 w 216"/>
                  <a:gd name="T63" fmla="*/ 30241880 h 508"/>
                  <a:gd name="T64" fmla="*/ 504031306 w 216"/>
                  <a:gd name="T65" fmla="*/ 15120940 h 508"/>
                  <a:gd name="T66" fmla="*/ 483870062 w 216"/>
                  <a:gd name="T67" fmla="*/ 10080626 h 508"/>
                  <a:gd name="T68" fmla="*/ 458668506 w 216"/>
                  <a:gd name="T69" fmla="*/ 5040313 h 508"/>
                  <a:gd name="T70" fmla="*/ 433466951 w 216"/>
                  <a:gd name="T71" fmla="*/ 0 h 508"/>
                  <a:gd name="T72" fmla="*/ 408265296 w 216"/>
                  <a:gd name="T73" fmla="*/ 5040313 h 508"/>
                  <a:gd name="T74" fmla="*/ 383063741 w 216"/>
                  <a:gd name="T75" fmla="*/ 15120940 h 508"/>
                  <a:gd name="T76" fmla="*/ 352821875 w 216"/>
                  <a:gd name="T77" fmla="*/ 35282191 h 508"/>
                  <a:gd name="T78" fmla="*/ 327620319 w 216"/>
                  <a:gd name="T79" fmla="*/ 60483760 h 508"/>
                  <a:gd name="T80" fmla="*/ 302418764 w 216"/>
                  <a:gd name="T81" fmla="*/ 95765939 h 508"/>
                  <a:gd name="T82" fmla="*/ 282257519 w 216"/>
                  <a:gd name="T83" fmla="*/ 146169077 h 508"/>
                  <a:gd name="T84" fmla="*/ 262096275 w 216"/>
                  <a:gd name="T85" fmla="*/ 206652812 h 508"/>
                  <a:gd name="T86" fmla="*/ 246975342 w 216"/>
                  <a:gd name="T87" fmla="*/ 282257531 h 508"/>
                  <a:gd name="T88" fmla="*/ 236894720 w 216"/>
                  <a:gd name="T89" fmla="*/ 378023446 h 508"/>
                  <a:gd name="T90" fmla="*/ 236894720 w 216"/>
                  <a:gd name="T91" fmla="*/ 378023446 h 5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6"/>
                  <a:gd name="T139" fmla="*/ 0 h 508"/>
                  <a:gd name="T140" fmla="*/ 216 w 216"/>
                  <a:gd name="T141" fmla="*/ 508 h 5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6" h="508">
                    <a:moveTo>
                      <a:pt x="94" y="150"/>
                    </a:moveTo>
                    <a:lnTo>
                      <a:pt x="94" y="150"/>
                    </a:lnTo>
                    <a:lnTo>
                      <a:pt x="92" y="180"/>
                    </a:lnTo>
                    <a:lnTo>
                      <a:pt x="90" y="214"/>
                    </a:lnTo>
                    <a:lnTo>
                      <a:pt x="84" y="256"/>
                    </a:lnTo>
                    <a:lnTo>
                      <a:pt x="78" y="278"/>
                    </a:lnTo>
                    <a:lnTo>
                      <a:pt x="72" y="300"/>
                    </a:lnTo>
                    <a:lnTo>
                      <a:pt x="66" y="322"/>
                    </a:lnTo>
                    <a:lnTo>
                      <a:pt x="56" y="344"/>
                    </a:lnTo>
                    <a:lnTo>
                      <a:pt x="44" y="366"/>
                    </a:lnTo>
                    <a:lnTo>
                      <a:pt x="32" y="386"/>
                    </a:lnTo>
                    <a:lnTo>
                      <a:pt x="16" y="404"/>
                    </a:lnTo>
                    <a:lnTo>
                      <a:pt x="0" y="420"/>
                    </a:lnTo>
                    <a:lnTo>
                      <a:pt x="130" y="508"/>
                    </a:lnTo>
                    <a:lnTo>
                      <a:pt x="138" y="494"/>
                    </a:lnTo>
                    <a:lnTo>
                      <a:pt x="144" y="478"/>
                    </a:lnTo>
                    <a:lnTo>
                      <a:pt x="152" y="454"/>
                    </a:lnTo>
                    <a:lnTo>
                      <a:pt x="162" y="422"/>
                    </a:lnTo>
                    <a:lnTo>
                      <a:pt x="168" y="384"/>
                    </a:lnTo>
                    <a:lnTo>
                      <a:pt x="172" y="336"/>
                    </a:lnTo>
                    <a:lnTo>
                      <a:pt x="174" y="280"/>
                    </a:lnTo>
                    <a:lnTo>
                      <a:pt x="176" y="224"/>
                    </a:lnTo>
                    <a:lnTo>
                      <a:pt x="180" y="172"/>
                    </a:lnTo>
                    <a:lnTo>
                      <a:pt x="186" y="126"/>
                    </a:lnTo>
                    <a:lnTo>
                      <a:pt x="194" y="88"/>
                    </a:lnTo>
                    <a:lnTo>
                      <a:pt x="202" y="58"/>
                    </a:lnTo>
                    <a:lnTo>
                      <a:pt x="210" y="34"/>
                    </a:lnTo>
                    <a:lnTo>
                      <a:pt x="216" y="16"/>
                    </a:lnTo>
                    <a:lnTo>
                      <a:pt x="212" y="12"/>
                    </a:lnTo>
                    <a:lnTo>
                      <a:pt x="200" y="6"/>
                    </a:lnTo>
                    <a:lnTo>
                      <a:pt x="192" y="4"/>
                    </a:lnTo>
                    <a:lnTo>
                      <a:pt x="182" y="2"/>
                    </a:lnTo>
                    <a:lnTo>
                      <a:pt x="172" y="0"/>
                    </a:lnTo>
                    <a:lnTo>
                      <a:pt x="162" y="2"/>
                    </a:lnTo>
                    <a:lnTo>
                      <a:pt x="152" y="6"/>
                    </a:lnTo>
                    <a:lnTo>
                      <a:pt x="140" y="14"/>
                    </a:lnTo>
                    <a:lnTo>
                      <a:pt x="130" y="24"/>
                    </a:lnTo>
                    <a:lnTo>
                      <a:pt x="120" y="38"/>
                    </a:lnTo>
                    <a:lnTo>
                      <a:pt x="112" y="58"/>
                    </a:lnTo>
                    <a:lnTo>
                      <a:pt x="104" y="82"/>
                    </a:lnTo>
                    <a:lnTo>
                      <a:pt x="98" y="112"/>
                    </a:lnTo>
                    <a:lnTo>
                      <a:pt x="94" y="15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47"/>
              <p:cNvSpPr>
                <a:spLocks/>
              </p:cNvSpPr>
              <p:nvPr/>
            </p:nvSpPr>
            <p:spPr bwMode="auto">
              <a:xfrm>
                <a:off x="5127625" y="2924175"/>
                <a:ext cx="387350" cy="806450"/>
              </a:xfrm>
              <a:custGeom>
                <a:avLst/>
                <a:gdLst>
                  <a:gd name="T0" fmla="*/ 0 w 244"/>
                  <a:gd name="T1" fmla="*/ 0 h 508"/>
                  <a:gd name="T2" fmla="*/ 0 w 244"/>
                  <a:gd name="T3" fmla="*/ 0 h 508"/>
                  <a:gd name="T4" fmla="*/ 10080626 w 244"/>
                  <a:gd name="T5" fmla="*/ 60483760 h 508"/>
                  <a:gd name="T6" fmla="*/ 35282191 w 244"/>
                  <a:gd name="T7" fmla="*/ 216733485 h 508"/>
                  <a:gd name="T8" fmla="*/ 45362814 w 244"/>
                  <a:gd name="T9" fmla="*/ 317539710 h 508"/>
                  <a:gd name="T10" fmla="*/ 55443448 w 244"/>
                  <a:gd name="T11" fmla="*/ 428426658 h 508"/>
                  <a:gd name="T12" fmla="*/ 60483760 w 244"/>
                  <a:gd name="T13" fmla="*/ 539313506 h 508"/>
                  <a:gd name="T14" fmla="*/ 60483760 w 244"/>
                  <a:gd name="T15" fmla="*/ 645160043 h 508"/>
                  <a:gd name="T16" fmla="*/ 60483760 w 244"/>
                  <a:gd name="T17" fmla="*/ 645160043 h 508"/>
                  <a:gd name="T18" fmla="*/ 60483760 w 244"/>
                  <a:gd name="T19" fmla="*/ 841732382 h 508"/>
                  <a:gd name="T20" fmla="*/ 60483760 w 244"/>
                  <a:gd name="T21" fmla="*/ 922377363 h 508"/>
                  <a:gd name="T22" fmla="*/ 70564382 w 244"/>
                  <a:gd name="T23" fmla="*/ 992941721 h 508"/>
                  <a:gd name="T24" fmla="*/ 85685316 w 244"/>
                  <a:gd name="T25" fmla="*/ 1063506079 h 508"/>
                  <a:gd name="T26" fmla="*/ 110886897 w 244"/>
                  <a:gd name="T27" fmla="*/ 1129030126 h 508"/>
                  <a:gd name="T28" fmla="*/ 146169076 w 244"/>
                  <a:gd name="T29" fmla="*/ 1199594484 h 508"/>
                  <a:gd name="T30" fmla="*/ 191531877 w 244"/>
                  <a:gd name="T31" fmla="*/ 1280239464 h 508"/>
                  <a:gd name="T32" fmla="*/ 191531877 w 244"/>
                  <a:gd name="T33" fmla="*/ 1280239464 h 508"/>
                  <a:gd name="T34" fmla="*/ 362902508 w 244"/>
                  <a:gd name="T35" fmla="*/ 1159271993 h 508"/>
                  <a:gd name="T36" fmla="*/ 504031322 w 244"/>
                  <a:gd name="T37" fmla="*/ 1063506079 h 508"/>
                  <a:gd name="T38" fmla="*/ 614918170 w 244"/>
                  <a:gd name="T39" fmla="*/ 992941721 h 508"/>
                  <a:gd name="T40" fmla="*/ 614918170 w 244"/>
                  <a:gd name="T41" fmla="*/ 992941721 h 508"/>
                  <a:gd name="T42" fmla="*/ 609877858 w 244"/>
                  <a:gd name="T43" fmla="*/ 992941721 h 508"/>
                  <a:gd name="T44" fmla="*/ 584676302 w 244"/>
                  <a:gd name="T45" fmla="*/ 987901409 h 508"/>
                  <a:gd name="T46" fmla="*/ 554434435 w 244"/>
                  <a:gd name="T47" fmla="*/ 972780476 h 508"/>
                  <a:gd name="T48" fmla="*/ 534273190 w 244"/>
                  <a:gd name="T49" fmla="*/ 957659542 h 508"/>
                  <a:gd name="T50" fmla="*/ 514111945 w 244"/>
                  <a:gd name="T51" fmla="*/ 942538608 h 508"/>
                  <a:gd name="T52" fmla="*/ 488910389 w 244"/>
                  <a:gd name="T53" fmla="*/ 912296740 h 508"/>
                  <a:gd name="T54" fmla="*/ 468749144 w 244"/>
                  <a:gd name="T55" fmla="*/ 882054872 h 508"/>
                  <a:gd name="T56" fmla="*/ 443547587 w 244"/>
                  <a:gd name="T57" fmla="*/ 841732382 h 508"/>
                  <a:gd name="T58" fmla="*/ 418346031 w 244"/>
                  <a:gd name="T59" fmla="*/ 791329071 h 508"/>
                  <a:gd name="T60" fmla="*/ 393144376 w 244"/>
                  <a:gd name="T61" fmla="*/ 730845335 h 508"/>
                  <a:gd name="T62" fmla="*/ 367942820 w 244"/>
                  <a:gd name="T63" fmla="*/ 660280977 h 508"/>
                  <a:gd name="T64" fmla="*/ 342741263 w 244"/>
                  <a:gd name="T65" fmla="*/ 579635997 h 508"/>
                  <a:gd name="T66" fmla="*/ 317539707 w 244"/>
                  <a:gd name="T67" fmla="*/ 483870082 h 508"/>
                  <a:gd name="T68" fmla="*/ 317539707 w 244"/>
                  <a:gd name="T69" fmla="*/ 483870082 h 508"/>
                  <a:gd name="T70" fmla="*/ 297378462 w 244"/>
                  <a:gd name="T71" fmla="*/ 388104068 h 508"/>
                  <a:gd name="T72" fmla="*/ 272176906 w 244"/>
                  <a:gd name="T73" fmla="*/ 307459088 h 508"/>
                  <a:gd name="T74" fmla="*/ 246975350 w 244"/>
                  <a:gd name="T75" fmla="*/ 236894730 h 508"/>
                  <a:gd name="T76" fmla="*/ 221773794 w 244"/>
                  <a:gd name="T77" fmla="*/ 181451256 h 508"/>
                  <a:gd name="T78" fmla="*/ 191531877 w 244"/>
                  <a:gd name="T79" fmla="*/ 131048143 h 508"/>
                  <a:gd name="T80" fmla="*/ 166330321 w 244"/>
                  <a:gd name="T81" fmla="*/ 90725628 h 508"/>
                  <a:gd name="T82" fmla="*/ 141128764 w 244"/>
                  <a:gd name="T83" fmla="*/ 60483760 h 508"/>
                  <a:gd name="T84" fmla="*/ 115927208 w 244"/>
                  <a:gd name="T85" fmla="*/ 40322503 h 508"/>
                  <a:gd name="T86" fmla="*/ 90725627 w 244"/>
                  <a:gd name="T87" fmla="*/ 20161251 h 508"/>
                  <a:gd name="T88" fmla="*/ 70564382 w 244"/>
                  <a:gd name="T89" fmla="*/ 10080626 h 508"/>
                  <a:gd name="T90" fmla="*/ 30241880 w 244"/>
                  <a:gd name="T91" fmla="*/ 0 h 508"/>
                  <a:gd name="T92" fmla="*/ 10080626 w 244"/>
                  <a:gd name="T93" fmla="*/ 0 h 508"/>
                  <a:gd name="T94" fmla="*/ 0 w 244"/>
                  <a:gd name="T95" fmla="*/ 0 h 508"/>
                  <a:gd name="T96" fmla="*/ 0 w 244"/>
                  <a:gd name="T97" fmla="*/ 0 h 5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4"/>
                  <a:gd name="T148" fmla="*/ 0 h 508"/>
                  <a:gd name="T149" fmla="*/ 244 w 244"/>
                  <a:gd name="T150" fmla="*/ 508 h 5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4" h="508">
                    <a:moveTo>
                      <a:pt x="0" y="0"/>
                    </a:moveTo>
                    <a:lnTo>
                      <a:pt x="0" y="0"/>
                    </a:lnTo>
                    <a:lnTo>
                      <a:pt x="4" y="24"/>
                    </a:lnTo>
                    <a:lnTo>
                      <a:pt x="14" y="86"/>
                    </a:lnTo>
                    <a:lnTo>
                      <a:pt x="18" y="126"/>
                    </a:lnTo>
                    <a:lnTo>
                      <a:pt x="22" y="170"/>
                    </a:lnTo>
                    <a:lnTo>
                      <a:pt x="24" y="214"/>
                    </a:lnTo>
                    <a:lnTo>
                      <a:pt x="24" y="256"/>
                    </a:lnTo>
                    <a:lnTo>
                      <a:pt x="24" y="334"/>
                    </a:lnTo>
                    <a:lnTo>
                      <a:pt x="24" y="366"/>
                    </a:lnTo>
                    <a:lnTo>
                      <a:pt x="28" y="394"/>
                    </a:lnTo>
                    <a:lnTo>
                      <a:pt x="34" y="422"/>
                    </a:lnTo>
                    <a:lnTo>
                      <a:pt x="44" y="448"/>
                    </a:lnTo>
                    <a:lnTo>
                      <a:pt x="58" y="476"/>
                    </a:lnTo>
                    <a:lnTo>
                      <a:pt x="76" y="508"/>
                    </a:lnTo>
                    <a:lnTo>
                      <a:pt x="144" y="460"/>
                    </a:lnTo>
                    <a:lnTo>
                      <a:pt x="200" y="422"/>
                    </a:lnTo>
                    <a:lnTo>
                      <a:pt x="244" y="394"/>
                    </a:lnTo>
                    <a:lnTo>
                      <a:pt x="242" y="394"/>
                    </a:lnTo>
                    <a:lnTo>
                      <a:pt x="232" y="392"/>
                    </a:lnTo>
                    <a:lnTo>
                      <a:pt x="220" y="386"/>
                    </a:lnTo>
                    <a:lnTo>
                      <a:pt x="212" y="380"/>
                    </a:lnTo>
                    <a:lnTo>
                      <a:pt x="204" y="374"/>
                    </a:lnTo>
                    <a:lnTo>
                      <a:pt x="194" y="362"/>
                    </a:lnTo>
                    <a:lnTo>
                      <a:pt x="186" y="350"/>
                    </a:lnTo>
                    <a:lnTo>
                      <a:pt x="176" y="334"/>
                    </a:lnTo>
                    <a:lnTo>
                      <a:pt x="166" y="314"/>
                    </a:lnTo>
                    <a:lnTo>
                      <a:pt x="156" y="290"/>
                    </a:lnTo>
                    <a:lnTo>
                      <a:pt x="146" y="262"/>
                    </a:lnTo>
                    <a:lnTo>
                      <a:pt x="136" y="230"/>
                    </a:lnTo>
                    <a:lnTo>
                      <a:pt x="126" y="192"/>
                    </a:lnTo>
                    <a:lnTo>
                      <a:pt x="118" y="154"/>
                    </a:lnTo>
                    <a:lnTo>
                      <a:pt x="108" y="122"/>
                    </a:lnTo>
                    <a:lnTo>
                      <a:pt x="98" y="94"/>
                    </a:lnTo>
                    <a:lnTo>
                      <a:pt x="88" y="72"/>
                    </a:lnTo>
                    <a:lnTo>
                      <a:pt x="76" y="52"/>
                    </a:lnTo>
                    <a:lnTo>
                      <a:pt x="66" y="36"/>
                    </a:lnTo>
                    <a:lnTo>
                      <a:pt x="56" y="24"/>
                    </a:lnTo>
                    <a:lnTo>
                      <a:pt x="46" y="16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48"/>
              <p:cNvSpPr>
                <a:spLocks/>
              </p:cNvSpPr>
              <p:nvPr/>
            </p:nvSpPr>
            <p:spPr bwMode="auto">
              <a:xfrm>
                <a:off x="5127625" y="2889250"/>
                <a:ext cx="333375" cy="806450"/>
              </a:xfrm>
              <a:custGeom>
                <a:avLst/>
                <a:gdLst>
                  <a:gd name="T0" fmla="*/ 312499383 w 210"/>
                  <a:gd name="T1" fmla="*/ 378023446 h 508"/>
                  <a:gd name="T2" fmla="*/ 312499383 w 210"/>
                  <a:gd name="T3" fmla="*/ 378023446 h 508"/>
                  <a:gd name="T4" fmla="*/ 312499383 w 210"/>
                  <a:gd name="T5" fmla="*/ 458668526 h 508"/>
                  <a:gd name="T6" fmla="*/ 317539694 w 210"/>
                  <a:gd name="T7" fmla="*/ 544353818 h 508"/>
                  <a:gd name="T8" fmla="*/ 327620316 w 210"/>
                  <a:gd name="T9" fmla="*/ 645160043 h 508"/>
                  <a:gd name="T10" fmla="*/ 337700939 w 210"/>
                  <a:gd name="T11" fmla="*/ 700603468 h 508"/>
                  <a:gd name="T12" fmla="*/ 352821872 w 210"/>
                  <a:gd name="T13" fmla="*/ 756046892 h 508"/>
                  <a:gd name="T14" fmla="*/ 367942805 w 210"/>
                  <a:gd name="T15" fmla="*/ 811490316 h 508"/>
                  <a:gd name="T16" fmla="*/ 388104049 w 210"/>
                  <a:gd name="T17" fmla="*/ 866933939 h 508"/>
                  <a:gd name="T18" fmla="*/ 418346014 w 210"/>
                  <a:gd name="T19" fmla="*/ 922377363 h 508"/>
                  <a:gd name="T20" fmla="*/ 448587881 w 210"/>
                  <a:gd name="T21" fmla="*/ 972780476 h 508"/>
                  <a:gd name="T22" fmla="*/ 483870058 w 210"/>
                  <a:gd name="T23" fmla="*/ 1018143277 h 508"/>
                  <a:gd name="T24" fmla="*/ 529232857 w 210"/>
                  <a:gd name="T25" fmla="*/ 1058465768 h 508"/>
                  <a:gd name="T26" fmla="*/ 201612491 w 210"/>
                  <a:gd name="T27" fmla="*/ 1280239464 h 508"/>
                  <a:gd name="T28" fmla="*/ 201612491 w 210"/>
                  <a:gd name="T29" fmla="*/ 1280239464 h 508"/>
                  <a:gd name="T30" fmla="*/ 181451247 w 210"/>
                  <a:gd name="T31" fmla="*/ 1244957285 h 508"/>
                  <a:gd name="T32" fmla="*/ 161290003 w 210"/>
                  <a:gd name="T33" fmla="*/ 1204634795 h 508"/>
                  <a:gd name="T34" fmla="*/ 141128759 w 210"/>
                  <a:gd name="T35" fmla="*/ 1144151059 h 508"/>
                  <a:gd name="T36" fmla="*/ 120967514 w 210"/>
                  <a:gd name="T37" fmla="*/ 1068546390 h 508"/>
                  <a:gd name="T38" fmla="*/ 105846581 w 210"/>
                  <a:gd name="T39" fmla="*/ 967740164 h 508"/>
                  <a:gd name="T40" fmla="*/ 90725623 w 210"/>
                  <a:gd name="T41" fmla="*/ 846772693 h 508"/>
                  <a:gd name="T42" fmla="*/ 90725623 w 210"/>
                  <a:gd name="T43" fmla="*/ 710684090 h 508"/>
                  <a:gd name="T44" fmla="*/ 90725623 w 210"/>
                  <a:gd name="T45" fmla="*/ 710684090 h 508"/>
                  <a:gd name="T46" fmla="*/ 85685312 w 210"/>
                  <a:gd name="T47" fmla="*/ 564515063 h 508"/>
                  <a:gd name="T48" fmla="*/ 75604690 w 210"/>
                  <a:gd name="T49" fmla="*/ 433466969 h 508"/>
                  <a:gd name="T50" fmla="*/ 65524068 w 210"/>
                  <a:gd name="T51" fmla="*/ 317539710 h 508"/>
                  <a:gd name="T52" fmla="*/ 45362812 w 210"/>
                  <a:gd name="T53" fmla="*/ 216733485 h 508"/>
                  <a:gd name="T54" fmla="*/ 30241879 w 210"/>
                  <a:gd name="T55" fmla="*/ 141128766 h 508"/>
                  <a:gd name="T56" fmla="*/ 15120939 w 210"/>
                  <a:gd name="T57" fmla="*/ 80645005 h 508"/>
                  <a:gd name="T58" fmla="*/ 0 w 210"/>
                  <a:gd name="T59" fmla="*/ 30241880 h 508"/>
                  <a:gd name="T60" fmla="*/ 0 w 210"/>
                  <a:gd name="T61" fmla="*/ 30241880 h 508"/>
                  <a:gd name="T62" fmla="*/ 10080625 w 210"/>
                  <a:gd name="T63" fmla="*/ 25201563 h 508"/>
                  <a:gd name="T64" fmla="*/ 40322501 w 210"/>
                  <a:gd name="T65" fmla="*/ 10080626 h 508"/>
                  <a:gd name="T66" fmla="*/ 60483757 w 210"/>
                  <a:gd name="T67" fmla="*/ 5040313 h 508"/>
                  <a:gd name="T68" fmla="*/ 85685312 w 210"/>
                  <a:gd name="T69" fmla="*/ 0 h 508"/>
                  <a:gd name="T70" fmla="*/ 110886892 w 210"/>
                  <a:gd name="T71" fmla="*/ 0 h 508"/>
                  <a:gd name="T72" fmla="*/ 136088448 w 210"/>
                  <a:gd name="T73" fmla="*/ 0 h 508"/>
                  <a:gd name="T74" fmla="*/ 166330314 w 210"/>
                  <a:gd name="T75" fmla="*/ 15120940 h 508"/>
                  <a:gd name="T76" fmla="*/ 191531869 w 210"/>
                  <a:gd name="T77" fmla="*/ 30241880 h 508"/>
                  <a:gd name="T78" fmla="*/ 216733474 w 210"/>
                  <a:gd name="T79" fmla="*/ 60483760 h 508"/>
                  <a:gd name="T80" fmla="*/ 241935029 w 210"/>
                  <a:gd name="T81" fmla="*/ 95765939 h 508"/>
                  <a:gd name="T82" fmla="*/ 267136584 w 210"/>
                  <a:gd name="T83" fmla="*/ 146169077 h 508"/>
                  <a:gd name="T84" fmla="*/ 287297828 w 210"/>
                  <a:gd name="T85" fmla="*/ 206652812 h 508"/>
                  <a:gd name="T86" fmla="*/ 302418761 w 210"/>
                  <a:gd name="T87" fmla="*/ 287297843 h 508"/>
                  <a:gd name="T88" fmla="*/ 312499383 w 210"/>
                  <a:gd name="T89" fmla="*/ 378023446 h 508"/>
                  <a:gd name="T90" fmla="*/ 312499383 w 210"/>
                  <a:gd name="T91" fmla="*/ 378023446 h 5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0"/>
                  <a:gd name="T139" fmla="*/ 0 h 508"/>
                  <a:gd name="T140" fmla="*/ 210 w 210"/>
                  <a:gd name="T141" fmla="*/ 508 h 5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0" h="508">
                    <a:moveTo>
                      <a:pt x="124" y="150"/>
                    </a:moveTo>
                    <a:lnTo>
                      <a:pt x="124" y="150"/>
                    </a:lnTo>
                    <a:lnTo>
                      <a:pt x="124" y="182"/>
                    </a:lnTo>
                    <a:lnTo>
                      <a:pt x="126" y="216"/>
                    </a:lnTo>
                    <a:lnTo>
                      <a:pt x="130" y="256"/>
                    </a:lnTo>
                    <a:lnTo>
                      <a:pt x="134" y="278"/>
                    </a:lnTo>
                    <a:lnTo>
                      <a:pt x="140" y="300"/>
                    </a:lnTo>
                    <a:lnTo>
                      <a:pt x="146" y="322"/>
                    </a:lnTo>
                    <a:lnTo>
                      <a:pt x="154" y="344"/>
                    </a:lnTo>
                    <a:lnTo>
                      <a:pt x="166" y="366"/>
                    </a:lnTo>
                    <a:lnTo>
                      <a:pt x="178" y="386"/>
                    </a:lnTo>
                    <a:lnTo>
                      <a:pt x="192" y="404"/>
                    </a:lnTo>
                    <a:lnTo>
                      <a:pt x="210" y="420"/>
                    </a:lnTo>
                    <a:lnTo>
                      <a:pt x="80" y="508"/>
                    </a:lnTo>
                    <a:lnTo>
                      <a:pt x="72" y="494"/>
                    </a:lnTo>
                    <a:lnTo>
                      <a:pt x="64" y="478"/>
                    </a:lnTo>
                    <a:lnTo>
                      <a:pt x="56" y="454"/>
                    </a:lnTo>
                    <a:lnTo>
                      <a:pt x="48" y="424"/>
                    </a:lnTo>
                    <a:lnTo>
                      <a:pt x="42" y="384"/>
                    </a:lnTo>
                    <a:lnTo>
                      <a:pt x="36" y="336"/>
                    </a:lnTo>
                    <a:lnTo>
                      <a:pt x="36" y="282"/>
                    </a:lnTo>
                    <a:lnTo>
                      <a:pt x="34" y="224"/>
                    </a:lnTo>
                    <a:lnTo>
                      <a:pt x="30" y="172"/>
                    </a:lnTo>
                    <a:lnTo>
                      <a:pt x="26" y="126"/>
                    </a:lnTo>
                    <a:lnTo>
                      <a:pt x="18" y="86"/>
                    </a:lnTo>
                    <a:lnTo>
                      <a:pt x="12" y="56"/>
                    </a:lnTo>
                    <a:lnTo>
                      <a:pt x="6" y="32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6" y="6"/>
                    </a:lnTo>
                    <a:lnTo>
                      <a:pt x="76" y="12"/>
                    </a:lnTo>
                    <a:lnTo>
                      <a:pt x="86" y="24"/>
                    </a:lnTo>
                    <a:lnTo>
                      <a:pt x="96" y="38"/>
                    </a:lnTo>
                    <a:lnTo>
                      <a:pt x="106" y="58"/>
                    </a:lnTo>
                    <a:lnTo>
                      <a:pt x="114" y="82"/>
                    </a:lnTo>
                    <a:lnTo>
                      <a:pt x="120" y="114"/>
                    </a:lnTo>
                    <a:lnTo>
                      <a:pt x="124" y="15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49"/>
              <p:cNvSpPr>
                <a:spLocks/>
              </p:cNvSpPr>
              <p:nvPr/>
            </p:nvSpPr>
            <p:spPr bwMode="auto">
              <a:xfrm>
                <a:off x="4079875" y="2879725"/>
                <a:ext cx="209550" cy="381000"/>
              </a:xfrm>
              <a:custGeom>
                <a:avLst/>
                <a:gdLst>
                  <a:gd name="T0" fmla="*/ 317539640 w 132"/>
                  <a:gd name="T1" fmla="*/ 252015660 h 240"/>
                  <a:gd name="T2" fmla="*/ 277217159 w 132"/>
                  <a:gd name="T3" fmla="*/ 408265308 h 240"/>
                  <a:gd name="T4" fmla="*/ 272176848 w 132"/>
                  <a:gd name="T5" fmla="*/ 483870075 h 240"/>
                  <a:gd name="T6" fmla="*/ 252015608 w 132"/>
                  <a:gd name="T7" fmla="*/ 383063752 h 240"/>
                  <a:gd name="T8" fmla="*/ 246975298 w 132"/>
                  <a:gd name="T9" fmla="*/ 337700951 h 240"/>
                  <a:gd name="T10" fmla="*/ 231854367 w 132"/>
                  <a:gd name="T11" fmla="*/ 433466963 h 240"/>
                  <a:gd name="T12" fmla="*/ 211693126 w 132"/>
                  <a:gd name="T13" fmla="*/ 524192565 h 240"/>
                  <a:gd name="T14" fmla="*/ 181451216 w 132"/>
                  <a:gd name="T15" fmla="*/ 599797233 h 240"/>
                  <a:gd name="T16" fmla="*/ 171370595 w 132"/>
                  <a:gd name="T17" fmla="*/ 604837545 h 240"/>
                  <a:gd name="T18" fmla="*/ 201612456 w 132"/>
                  <a:gd name="T19" fmla="*/ 388104063 h 240"/>
                  <a:gd name="T20" fmla="*/ 206652767 w 132"/>
                  <a:gd name="T21" fmla="*/ 327620328 h 240"/>
                  <a:gd name="T22" fmla="*/ 201612456 w 132"/>
                  <a:gd name="T23" fmla="*/ 302418772 h 240"/>
                  <a:gd name="T24" fmla="*/ 191531836 w 132"/>
                  <a:gd name="T25" fmla="*/ 302418772 h 240"/>
                  <a:gd name="T26" fmla="*/ 161289975 w 132"/>
                  <a:gd name="T27" fmla="*/ 347781573 h 240"/>
                  <a:gd name="T28" fmla="*/ 151209355 w 132"/>
                  <a:gd name="T29" fmla="*/ 383063752 h 240"/>
                  <a:gd name="T30" fmla="*/ 136088424 w 132"/>
                  <a:gd name="T31" fmla="*/ 423386341 h 240"/>
                  <a:gd name="T32" fmla="*/ 126007804 w 132"/>
                  <a:gd name="T33" fmla="*/ 418346030 h 240"/>
                  <a:gd name="T34" fmla="*/ 126007804 w 132"/>
                  <a:gd name="T35" fmla="*/ 398184685 h 240"/>
                  <a:gd name="T36" fmla="*/ 126007804 w 132"/>
                  <a:gd name="T37" fmla="*/ 277217216 h 240"/>
                  <a:gd name="T38" fmla="*/ 120967494 w 132"/>
                  <a:gd name="T39" fmla="*/ 226814104 h 240"/>
                  <a:gd name="T40" fmla="*/ 115927184 w 132"/>
                  <a:gd name="T41" fmla="*/ 226814104 h 240"/>
                  <a:gd name="T42" fmla="*/ 50403114 w 132"/>
                  <a:gd name="T43" fmla="*/ 388104063 h 240"/>
                  <a:gd name="T44" fmla="*/ 60483747 w 132"/>
                  <a:gd name="T45" fmla="*/ 246975349 h 240"/>
                  <a:gd name="T46" fmla="*/ 65524057 w 132"/>
                  <a:gd name="T47" fmla="*/ 206652810 h 240"/>
                  <a:gd name="T48" fmla="*/ 65524057 w 132"/>
                  <a:gd name="T49" fmla="*/ 201612498 h 240"/>
                  <a:gd name="T50" fmla="*/ 20161247 w 132"/>
                  <a:gd name="T51" fmla="*/ 257055971 h 240"/>
                  <a:gd name="T52" fmla="*/ 0 w 132"/>
                  <a:gd name="T53" fmla="*/ 292338150 h 240"/>
                  <a:gd name="T54" fmla="*/ 5040312 w 132"/>
                  <a:gd name="T55" fmla="*/ 277217216 h 240"/>
                  <a:gd name="T56" fmla="*/ 80644988 w 132"/>
                  <a:gd name="T57" fmla="*/ 80645004 h 240"/>
                  <a:gd name="T58" fmla="*/ 126007804 w 132"/>
                  <a:gd name="T59" fmla="*/ 0 h 240"/>
                  <a:gd name="T60" fmla="*/ 110886873 w 132"/>
                  <a:gd name="T61" fmla="*/ 55443448 h 240"/>
                  <a:gd name="T62" fmla="*/ 95765918 w 132"/>
                  <a:gd name="T63" fmla="*/ 110886896 h 240"/>
                  <a:gd name="T64" fmla="*/ 95765918 w 132"/>
                  <a:gd name="T65" fmla="*/ 126007830 h 240"/>
                  <a:gd name="T66" fmla="*/ 105846563 w 132"/>
                  <a:gd name="T67" fmla="*/ 120967519 h 240"/>
                  <a:gd name="T68" fmla="*/ 131048114 w 132"/>
                  <a:gd name="T69" fmla="*/ 65524071 h 240"/>
                  <a:gd name="T70" fmla="*/ 136088424 w 132"/>
                  <a:gd name="T71" fmla="*/ 70564382 h 240"/>
                  <a:gd name="T72" fmla="*/ 141128734 w 132"/>
                  <a:gd name="T73" fmla="*/ 126007830 h 240"/>
                  <a:gd name="T74" fmla="*/ 146169045 w 132"/>
                  <a:gd name="T75" fmla="*/ 151209386 h 240"/>
                  <a:gd name="T76" fmla="*/ 146169045 w 132"/>
                  <a:gd name="T77" fmla="*/ 146169075 h 240"/>
                  <a:gd name="T78" fmla="*/ 201612456 w 132"/>
                  <a:gd name="T79" fmla="*/ 45362813 h 240"/>
                  <a:gd name="T80" fmla="*/ 216733437 w 132"/>
                  <a:gd name="T81" fmla="*/ 20161251 h 240"/>
                  <a:gd name="T82" fmla="*/ 221773747 w 132"/>
                  <a:gd name="T83" fmla="*/ 30241880 h 240"/>
                  <a:gd name="T84" fmla="*/ 181451216 w 132"/>
                  <a:gd name="T85" fmla="*/ 131048141 h 240"/>
                  <a:gd name="T86" fmla="*/ 181451216 w 132"/>
                  <a:gd name="T87" fmla="*/ 151209386 h 240"/>
                  <a:gd name="T88" fmla="*/ 181451216 w 132"/>
                  <a:gd name="T89" fmla="*/ 176410942 h 240"/>
                  <a:gd name="T90" fmla="*/ 191531836 w 132"/>
                  <a:gd name="T91" fmla="*/ 161290009 h 240"/>
                  <a:gd name="T92" fmla="*/ 201612456 w 132"/>
                  <a:gd name="T93" fmla="*/ 136088453 h 240"/>
                  <a:gd name="T94" fmla="*/ 216733437 w 132"/>
                  <a:gd name="T95" fmla="*/ 115927208 h 240"/>
                  <a:gd name="T96" fmla="*/ 221773747 w 132"/>
                  <a:gd name="T97" fmla="*/ 146169075 h 240"/>
                  <a:gd name="T98" fmla="*/ 221773747 w 132"/>
                  <a:gd name="T99" fmla="*/ 191531876 h 240"/>
                  <a:gd name="T100" fmla="*/ 221773747 w 132"/>
                  <a:gd name="T101" fmla="*/ 246975349 h 240"/>
                  <a:gd name="T102" fmla="*/ 231854367 w 132"/>
                  <a:gd name="T103" fmla="*/ 252015660 h 240"/>
                  <a:gd name="T104" fmla="*/ 236894677 w 132"/>
                  <a:gd name="T105" fmla="*/ 236894726 h 240"/>
                  <a:gd name="T106" fmla="*/ 292338089 w 132"/>
                  <a:gd name="T107" fmla="*/ 65524071 h 240"/>
                  <a:gd name="T108" fmla="*/ 292338089 w 132"/>
                  <a:gd name="T109" fmla="*/ 75604693 h 240"/>
                  <a:gd name="T110" fmla="*/ 272176848 w 132"/>
                  <a:gd name="T111" fmla="*/ 171370631 h 240"/>
                  <a:gd name="T112" fmla="*/ 277217159 w 132"/>
                  <a:gd name="T113" fmla="*/ 196572187 h 240"/>
                  <a:gd name="T114" fmla="*/ 287297779 w 132"/>
                  <a:gd name="T115" fmla="*/ 186491565 h 240"/>
                  <a:gd name="T116" fmla="*/ 307459020 w 132"/>
                  <a:gd name="T117" fmla="*/ 161290009 h 240"/>
                  <a:gd name="T118" fmla="*/ 327620260 w 132"/>
                  <a:gd name="T119" fmla="*/ 151209386 h 240"/>
                  <a:gd name="T120" fmla="*/ 332660570 w 132"/>
                  <a:gd name="T121" fmla="*/ 176410942 h 240"/>
                  <a:gd name="T122" fmla="*/ 317539640 w 132"/>
                  <a:gd name="T123" fmla="*/ 252015660 h 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2"/>
                  <a:gd name="T187" fmla="*/ 0 h 240"/>
                  <a:gd name="T188" fmla="*/ 132 w 132"/>
                  <a:gd name="T189" fmla="*/ 240 h 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2" h="240">
                    <a:moveTo>
                      <a:pt x="126" y="100"/>
                    </a:moveTo>
                    <a:lnTo>
                      <a:pt x="126" y="100"/>
                    </a:lnTo>
                    <a:lnTo>
                      <a:pt x="116" y="132"/>
                    </a:lnTo>
                    <a:lnTo>
                      <a:pt x="110" y="162"/>
                    </a:lnTo>
                    <a:lnTo>
                      <a:pt x="108" y="192"/>
                    </a:lnTo>
                    <a:lnTo>
                      <a:pt x="100" y="152"/>
                    </a:lnTo>
                    <a:lnTo>
                      <a:pt x="98" y="140"/>
                    </a:lnTo>
                    <a:lnTo>
                      <a:pt x="98" y="134"/>
                    </a:lnTo>
                    <a:lnTo>
                      <a:pt x="98" y="142"/>
                    </a:lnTo>
                    <a:lnTo>
                      <a:pt x="92" y="172"/>
                    </a:lnTo>
                    <a:lnTo>
                      <a:pt x="84" y="208"/>
                    </a:lnTo>
                    <a:lnTo>
                      <a:pt x="78" y="228"/>
                    </a:lnTo>
                    <a:lnTo>
                      <a:pt x="72" y="238"/>
                    </a:lnTo>
                    <a:lnTo>
                      <a:pt x="68" y="240"/>
                    </a:lnTo>
                    <a:lnTo>
                      <a:pt x="76" y="192"/>
                    </a:lnTo>
                    <a:lnTo>
                      <a:pt x="80" y="154"/>
                    </a:lnTo>
                    <a:lnTo>
                      <a:pt x="82" y="130"/>
                    </a:lnTo>
                    <a:lnTo>
                      <a:pt x="82" y="124"/>
                    </a:lnTo>
                    <a:lnTo>
                      <a:pt x="80" y="12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0" y="126"/>
                    </a:lnTo>
                    <a:lnTo>
                      <a:pt x="64" y="138"/>
                    </a:lnTo>
                    <a:lnTo>
                      <a:pt x="60" y="152"/>
                    </a:lnTo>
                    <a:lnTo>
                      <a:pt x="56" y="166"/>
                    </a:lnTo>
                    <a:lnTo>
                      <a:pt x="54" y="168"/>
                    </a:lnTo>
                    <a:lnTo>
                      <a:pt x="52" y="170"/>
                    </a:lnTo>
                    <a:lnTo>
                      <a:pt x="50" y="166"/>
                    </a:lnTo>
                    <a:lnTo>
                      <a:pt x="50" y="158"/>
                    </a:lnTo>
                    <a:lnTo>
                      <a:pt x="52" y="136"/>
                    </a:lnTo>
                    <a:lnTo>
                      <a:pt x="50" y="110"/>
                    </a:lnTo>
                    <a:lnTo>
                      <a:pt x="50" y="94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20" y="154"/>
                    </a:lnTo>
                    <a:lnTo>
                      <a:pt x="22" y="122"/>
                    </a:lnTo>
                    <a:lnTo>
                      <a:pt x="24" y="98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18" y="88"/>
                    </a:lnTo>
                    <a:lnTo>
                      <a:pt x="8" y="102"/>
                    </a:lnTo>
                    <a:lnTo>
                      <a:pt x="0" y="116"/>
                    </a:lnTo>
                    <a:lnTo>
                      <a:pt x="2" y="110"/>
                    </a:lnTo>
                    <a:lnTo>
                      <a:pt x="14" y="76"/>
                    </a:lnTo>
                    <a:lnTo>
                      <a:pt x="32" y="32"/>
                    </a:lnTo>
                    <a:lnTo>
                      <a:pt x="42" y="14"/>
                    </a:lnTo>
                    <a:lnTo>
                      <a:pt x="50" y="0"/>
                    </a:lnTo>
                    <a:lnTo>
                      <a:pt x="44" y="22"/>
                    </a:lnTo>
                    <a:lnTo>
                      <a:pt x="38" y="38"/>
                    </a:lnTo>
                    <a:lnTo>
                      <a:pt x="38" y="44"/>
                    </a:lnTo>
                    <a:lnTo>
                      <a:pt x="38" y="50"/>
                    </a:lnTo>
                    <a:lnTo>
                      <a:pt x="40" y="52"/>
                    </a:lnTo>
                    <a:lnTo>
                      <a:pt x="42" y="48"/>
                    </a:lnTo>
                    <a:lnTo>
                      <a:pt x="48" y="38"/>
                    </a:lnTo>
                    <a:lnTo>
                      <a:pt x="52" y="26"/>
                    </a:lnTo>
                    <a:lnTo>
                      <a:pt x="54" y="24"/>
                    </a:lnTo>
                    <a:lnTo>
                      <a:pt x="54" y="28"/>
                    </a:lnTo>
                    <a:lnTo>
                      <a:pt x="56" y="50"/>
                    </a:lnTo>
                    <a:lnTo>
                      <a:pt x="56" y="58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72" y="32"/>
                    </a:lnTo>
                    <a:lnTo>
                      <a:pt x="80" y="18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4" y="24"/>
                    </a:lnTo>
                    <a:lnTo>
                      <a:pt x="72" y="52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6" y="64"/>
                    </a:lnTo>
                    <a:lnTo>
                      <a:pt x="80" y="54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8"/>
                    </a:lnTo>
                    <a:lnTo>
                      <a:pt x="88" y="76"/>
                    </a:lnTo>
                    <a:lnTo>
                      <a:pt x="88" y="94"/>
                    </a:lnTo>
                    <a:lnTo>
                      <a:pt x="88" y="98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4" y="94"/>
                    </a:lnTo>
                    <a:lnTo>
                      <a:pt x="110" y="42"/>
                    </a:lnTo>
                    <a:lnTo>
                      <a:pt x="116" y="26"/>
                    </a:lnTo>
                    <a:lnTo>
                      <a:pt x="116" y="30"/>
                    </a:lnTo>
                    <a:lnTo>
                      <a:pt x="112" y="50"/>
                    </a:lnTo>
                    <a:lnTo>
                      <a:pt x="108" y="68"/>
                    </a:lnTo>
                    <a:lnTo>
                      <a:pt x="110" y="78"/>
                    </a:lnTo>
                    <a:lnTo>
                      <a:pt x="114" y="74"/>
                    </a:lnTo>
                    <a:lnTo>
                      <a:pt x="116" y="68"/>
                    </a:lnTo>
                    <a:lnTo>
                      <a:pt x="122" y="64"/>
                    </a:lnTo>
                    <a:lnTo>
                      <a:pt x="126" y="60"/>
                    </a:lnTo>
                    <a:lnTo>
                      <a:pt x="130" y="60"/>
                    </a:lnTo>
                    <a:lnTo>
                      <a:pt x="132" y="62"/>
                    </a:lnTo>
                    <a:lnTo>
                      <a:pt x="132" y="70"/>
                    </a:lnTo>
                    <a:lnTo>
                      <a:pt x="130" y="82"/>
                    </a:lnTo>
                    <a:lnTo>
                      <a:pt x="126" y="10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50"/>
              <p:cNvSpPr>
                <a:spLocks/>
              </p:cNvSpPr>
              <p:nvPr/>
            </p:nvSpPr>
            <p:spPr bwMode="auto">
              <a:xfrm>
                <a:off x="5286375" y="3492500"/>
                <a:ext cx="79375" cy="152400"/>
              </a:xfrm>
              <a:custGeom>
                <a:avLst/>
                <a:gdLst>
                  <a:gd name="T0" fmla="*/ 0 w 50"/>
                  <a:gd name="T1" fmla="*/ 0 h 96"/>
                  <a:gd name="T2" fmla="*/ 0 w 50"/>
                  <a:gd name="T3" fmla="*/ 0 h 96"/>
                  <a:gd name="T4" fmla="*/ 5040313 w 50"/>
                  <a:gd name="T5" fmla="*/ 25201561 h 96"/>
                  <a:gd name="T6" fmla="*/ 25201561 w 50"/>
                  <a:gd name="T7" fmla="*/ 90725621 h 96"/>
                  <a:gd name="T8" fmla="*/ 55443445 w 50"/>
                  <a:gd name="T9" fmla="*/ 171370620 h 96"/>
                  <a:gd name="T10" fmla="*/ 75604689 w 50"/>
                  <a:gd name="T11" fmla="*/ 211693157 h 96"/>
                  <a:gd name="T12" fmla="*/ 95765933 w 50"/>
                  <a:gd name="T13" fmla="*/ 241935022 h 96"/>
                  <a:gd name="T14" fmla="*/ 126007824 w 50"/>
                  <a:gd name="T15" fmla="*/ 226814090 h 96"/>
                  <a:gd name="T16" fmla="*/ 126007824 w 50"/>
                  <a:gd name="T17" fmla="*/ 226814090 h 96"/>
                  <a:gd name="T18" fmla="*/ 115927202 w 50"/>
                  <a:gd name="T19" fmla="*/ 216733468 h 96"/>
                  <a:gd name="T20" fmla="*/ 90725622 w 50"/>
                  <a:gd name="T21" fmla="*/ 181451242 h 96"/>
                  <a:gd name="T22" fmla="*/ 50403122 w 50"/>
                  <a:gd name="T23" fmla="*/ 110886889 h 96"/>
                  <a:gd name="T24" fmla="*/ 0 w 50"/>
                  <a:gd name="T25" fmla="*/ 0 h 96"/>
                  <a:gd name="T26" fmla="*/ 0 w 50"/>
                  <a:gd name="T27" fmla="*/ 0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96"/>
                  <a:gd name="T44" fmla="*/ 50 w 50"/>
                  <a:gd name="T45" fmla="*/ 96 h 9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96">
                    <a:moveTo>
                      <a:pt x="0" y="0"/>
                    </a:moveTo>
                    <a:lnTo>
                      <a:pt x="0" y="0"/>
                    </a:lnTo>
                    <a:lnTo>
                      <a:pt x="2" y="10"/>
                    </a:lnTo>
                    <a:lnTo>
                      <a:pt x="10" y="36"/>
                    </a:lnTo>
                    <a:lnTo>
                      <a:pt x="22" y="68"/>
                    </a:lnTo>
                    <a:lnTo>
                      <a:pt x="30" y="84"/>
                    </a:lnTo>
                    <a:lnTo>
                      <a:pt x="38" y="96"/>
                    </a:lnTo>
                    <a:lnTo>
                      <a:pt x="50" y="90"/>
                    </a:lnTo>
                    <a:lnTo>
                      <a:pt x="46" y="86"/>
                    </a:lnTo>
                    <a:lnTo>
                      <a:pt x="36" y="72"/>
                    </a:lnTo>
                    <a:lnTo>
                      <a:pt x="2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51"/>
              <p:cNvSpPr>
                <a:spLocks/>
              </p:cNvSpPr>
              <p:nvPr/>
            </p:nvSpPr>
            <p:spPr bwMode="auto">
              <a:xfrm>
                <a:off x="4222750" y="3165475"/>
                <a:ext cx="127000" cy="695325"/>
              </a:xfrm>
              <a:custGeom>
                <a:avLst/>
                <a:gdLst>
                  <a:gd name="T0" fmla="*/ 0 w 80"/>
                  <a:gd name="T1" fmla="*/ 90725625 h 438"/>
                  <a:gd name="T2" fmla="*/ 0 w 80"/>
                  <a:gd name="T3" fmla="*/ 90725625 h 438"/>
                  <a:gd name="T4" fmla="*/ 0 w 80"/>
                  <a:gd name="T5" fmla="*/ 176410938 h 438"/>
                  <a:gd name="T6" fmla="*/ 5040312 w 80"/>
                  <a:gd name="T7" fmla="*/ 277217209 h 438"/>
                  <a:gd name="T8" fmla="*/ 15120938 w 80"/>
                  <a:gd name="T9" fmla="*/ 403224987 h 438"/>
                  <a:gd name="T10" fmla="*/ 40322497 w 80"/>
                  <a:gd name="T11" fmla="*/ 559474730 h 438"/>
                  <a:gd name="T12" fmla="*/ 55443441 w 80"/>
                  <a:gd name="T13" fmla="*/ 640119708 h 438"/>
                  <a:gd name="T14" fmla="*/ 75604683 w 80"/>
                  <a:gd name="T15" fmla="*/ 730845307 h 438"/>
                  <a:gd name="T16" fmla="*/ 100806236 w 80"/>
                  <a:gd name="T17" fmla="*/ 816530596 h 438"/>
                  <a:gd name="T18" fmla="*/ 131048125 w 80"/>
                  <a:gd name="T19" fmla="*/ 912296705 h 438"/>
                  <a:gd name="T20" fmla="*/ 161289988 w 80"/>
                  <a:gd name="T21" fmla="*/ 1008062616 h 438"/>
                  <a:gd name="T22" fmla="*/ 201612473 w 80"/>
                  <a:gd name="T23" fmla="*/ 1103828527 h 438"/>
                  <a:gd name="T24" fmla="*/ 201612473 w 80"/>
                  <a:gd name="T25" fmla="*/ 1103828527 h 438"/>
                  <a:gd name="T26" fmla="*/ 176410920 w 80"/>
                  <a:gd name="T27" fmla="*/ 982861060 h 438"/>
                  <a:gd name="T28" fmla="*/ 151209367 w 80"/>
                  <a:gd name="T29" fmla="*/ 851812972 h 438"/>
                  <a:gd name="T30" fmla="*/ 120967503 w 80"/>
                  <a:gd name="T31" fmla="*/ 695563130 h 438"/>
                  <a:gd name="T32" fmla="*/ 95765926 w 80"/>
                  <a:gd name="T33" fmla="*/ 514111930 h 438"/>
                  <a:gd name="T34" fmla="*/ 80644994 w 80"/>
                  <a:gd name="T35" fmla="*/ 332660632 h 438"/>
                  <a:gd name="T36" fmla="*/ 75604683 w 80"/>
                  <a:gd name="T37" fmla="*/ 241935032 h 438"/>
                  <a:gd name="T38" fmla="*/ 75604683 w 80"/>
                  <a:gd name="T39" fmla="*/ 156249694 h 438"/>
                  <a:gd name="T40" fmla="*/ 80644994 w 80"/>
                  <a:gd name="T41" fmla="*/ 75604691 h 438"/>
                  <a:gd name="T42" fmla="*/ 90725615 w 80"/>
                  <a:gd name="T43" fmla="*/ 0 h 438"/>
                  <a:gd name="T44" fmla="*/ 35282186 w 80"/>
                  <a:gd name="T45" fmla="*/ 80645002 h 438"/>
                  <a:gd name="T46" fmla="*/ 0 w 80"/>
                  <a:gd name="T47" fmla="*/ 90725625 h 4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0"/>
                  <a:gd name="T73" fmla="*/ 0 h 438"/>
                  <a:gd name="T74" fmla="*/ 80 w 80"/>
                  <a:gd name="T75" fmla="*/ 438 h 4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0" h="438">
                    <a:moveTo>
                      <a:pt x="0" y="36"/>
                    </a:moveTo>
                    <a:lnTo>
                      <a:pt x="0" y="36"/>
                    </a:lnTo>
                    <a:lnTo>
                      <a:pt x="0" y="70"/>
                    </a:lnTo>
                    <a:lnTo>
                      <a:pt x="2" y="110"/>
                    </a:lnTo>
                    <a:lnTo>
                      <a:pt x="6" y="160"/>
                    </a:lnTo>
                    <a:lnTo>
                      <a:pt x="16" y="222"/>
                    </a:lnTo>
                    <a:lnTo>
                      <a:pt x="22" y="254"/>
                    </a:lnTo>
                    <a:lnTo>
                      <a:pt x="30" y="290"/>
                    </a:lnTo>
                    <a:lnTo>
                      <a:pt x="40" y="324"/>
                    </a:lnTo>
                    <a:lnTo>
                      <a:pt x="52" y="362"/>
                    </a:lnTo>
                    <a:lnTo>
                      <a:pt x="64" y="400"/>
                    </a:lnTo>
                    <a:lnTo>
                      <a:pt x="80" y="438"/>
                    </a:lnTo>
                    <a:lnTo>
                      <a:pt x="70" y="390"/>
                    </a:lnTo>
                    <a:lnTo>
                      <a:pt x="60" y="338"/>
                    </a:lnTo>
                    <a:lnTo>
                      <a:pt x="48" y="276"/>
                    </a:lnTo>
                    <a:lnTo>
                      <a:pt x="38" y="204"/>
                    </a:lnTo>
                    <a:lnTo>
                      <a:pt x="32" y="132"/>
                    </a:lnTo>
                    <a:lnTo>
                      <a:pt x="30" y="96"/>
                    </a:lnTo>
                    <a:lnTo>
                      <a:pt x="30" y="62"/>
                    </a:lnTo>
                    <a:lnTo>
                      <a:pt x="32" y="30"/>
                    </a:lnTo>
                    <a:lnTo>
                      <a:pt x="36" y="0"/>
                    </a:lnTo>
                    <a:lnTo>
                      <a:pt x="14" y="3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52"/>
              <p:cNvSpPr>
                <a:spLocks noEditPoints="1"/>
              </p:cNvSpPr>
              <p:nvPr/>
            </p:nvSpPr>
            <p:spPr bwMode="auto">
              <a:xfrm>
                <a:off x="4238625" y="3238500"/>
                <a:ext cx="488950" cy="304800"/>
              </a:xfrm>
              <a:custGeom>
                <a:avLst/>
                <a:gdLst>
                  <a:gd name="T0" fmla="*/ 594756838 w 308"/>
                  <a:gd name="T1" fmla="*/ 65524066 h 192"/>
                  <a:gd name="T2" fmla="*/ 549394043 w 308"/>
                  <a:gd name="T3" fmla="*/ 45362810 h 192"/>
                  <a:gd name="T4" fmla="*/ 403224939 w 308"/>
                  <a:gd name="T5" fmla="*/ 20161250 h 192"/>
                  <a:gd name="T6" fmla="*/ 226814072 w 308"/>
                  <a:gd name="T7" fmla="*/ 0 h 192"/>
                  <a:gd name="T8" fmla="*/ 75604682 w 308"/>
                  <a:gd name="T9" fmla="*/ 0 h 192"/>
                  <a:gd name="T10" fmla="*/ 30241875 w 308"/>
                  <a:gd name="T11" fmla="*/ 5040312 h 192"/>
                  <a:gd name="T12" fmla="*/ 15120938 w 308"/>
                  <a:gd name="T13" fmla="*/ 10080625 h 192"/>
                  <a:gd name="T14" fmla="*/ 5040312 w 308"/>
                  <a:gd name="T15" fmla="*/ 30241878 h 192"/>
                  <a:gd name="T16" fmla="*/ 0 w 308"/>
                  <a:gd name="T17" fmla="*/ 70564377 h 192"/>
                  <a:gd name="T18" fmla="*/ 15120938 w 308"/>
                  <a:gd name="T19" fmla="*/ 252015644 h 192"/>
                  <a:gd name="T20" fmla="*/ 35282186 w 308"/>
                  <a:gd name="T21" fmla="*/ 398184660 h 192"/>
                  <a:gd name="T22" fmla="*/ 45362807 w 308"/>
                  <a:gd name="T23" fmla="*/ 413305593 h 192"/>
                  <a:gd name="T24" fmla="*/ 90725614 w 308"/>
                  <a:gd name="T25" fmla="*/ 443547557 h 192"/>
                  <a:gd name="T26" fmla="*/ 126007812 w 308"/>
                  <a:gd name="T27" fmla="*/ 453628179 h 192"/>
                  <a:gd name="T28" fmla="*/ 322579971 w 308"/>
                  <a:gd name="T29" fmla="*/ 478829734 h 192"/>
                  <a:gd name="T30" fmla="*/ 463708765 w 308"/>
                  <a:gd name="T31" fmla="*/ 478829734 h 192"/>
                  <a:gd name="T32" fmla="*/ 599797148 w 308"/>
                  <a:gd name="T33" fmla="*/ 458668490 h 192"/>
                  <a:gd name="T34" fmla="*/ 604837459 w 308"/>
                  <a:gd name="T35" fmla="*/ 458668490 h 192"/>
                  <a:gd name="T36" fmla="*/ 645159943 w 308"/>
                  <a:gd name="T37" fmla="*/ 428426625 h 192"/>
                  <a:gd name="T38" fmla="*/ 665321185 w 308"/>
                  <a:gd name="T39" fmla="*/ 393144349 h 192"/>
                  <a:gd name="T40" fmla="*/ 685482427 w 308"/>
                  <a:gd name="T41" fmla="*/ 342741240 h 192"/>
                  <a:gd name="T42" fmla="*/ 720764600 w 308"/>
                  <a:gd name="T43" fmla="*/ 252015644 h 192"/>
                  <a:gd name="T44" fmla="*/ 756046774 w 308"/>
                  <a:gd name="T45" fmla="*/ 216733468 h 192"/>
                  <a:gd name="T46" fmla="*/ 776208016 w 308"/>
                  <a:gd name="T47" fmla="*/ 120967511 h 192"/>
                  <a:gd name="T48" fmla="*/ 756046774 w 308"/>
                  <a:gd name="T49" fmla="*/ 120967511 h 192"/>
                  <a:gd name="T50" fmla="*/ 650200253 w 308"/>
                  <a:gd name="T51" fmla="*/ 95765932 h 192"/>
                  <a:gd name="T52" fmla="*/ 594756838 w 308"/>
                  <a:gd name="T53" fmla="*/ 65524066 h 192"/>
                  <a:gd name="T54" fmla="*/ 640119632 w 308"/>
                  <a:gd name="T55" fmla="*/ 307459064 h 192"/>
                  <a:gd name="T56" fmla="*/ 630039011 w 308"/>
                  <a:gd name="T57" fmla="*/ 337700929 h 192"/>
                  <a:gd name="T58" fmla="*/ 604837459 w 308"/>
                  <a:gd name="T59" fmla="*/ 383063727 h 192"/>
                  <a:gd name="T60" fmla="*/ 569555285 w 308"/>
                  <a:gd name="T61" fmla="*/ 413305593 h 192"/>
                  <a:gd name="T62" fmla="*/ 559474664 w 308"/>
                  <a:gd name="T63" fmla="*/ 413305593 h 192"/>
                  <a:gd name="T64" fmla="*/ 443547523 w 308"/>
                  <a:gd name="T65" fmla="*/ 433466936 h 192"/>
                  <a:gd name="T66" fmla="*/ 312499350 w 308"/>
                  <a:gd name="T67" fmla="*/ 428426625 h 192"/>
                  <a:gd name="T68" fmla="*/ 141128744 w 308"/>
                  <a:gd name="T69" fmla="*/ 403224971 h 192"/>
                  <a:gd name="T70" fmla="*/ 126007812 w 308"/>
                  <a:gd name="T71" fmla="*/ 398184660 h 192"/>
                  <a:gd name="T72" fmla="*/ 105846570 w 308"/>
                  <a:gd name="T73" fmla="*/ 367942795 h 192"/>
                  <a:gd name="T74" fmla="*/ 100806235 w 308"/>
                  <a:gd name="T75" fmla="*/ 342741240 h 192"/>
                  <a:gd name="T76" fmla="*/ 85685303 w 308"/>
                  <a:gd name="T77" fmla="*/ 136088444 h 192"/>
                  <a:gd name="T78" fmla="*/ 85685303 w 308"/>
                  <a:gd name="T79" fmla="*/ 95765932 h 192"/>
                  <a:gd name="T80" fmla="*/ 95765924 w 308"/>
                  <a:gd name="T81" fmla="*/ 75604688 h 192"/>
                  <a:gd name="T82" fmla="*/ 115927191 w 308"/>
                  <a:gd name="T83" fmla="*/ 65524066 h 192"/>
                  <a:gd name="T84" fmla="*/ 181451228 w 308"/>
                  <a:gd name="T85" fmla="*/ 60483756 h 192"/>
                  <a:gd name="T86" fmla="*/ 327620282 w 308"/>
                  <a:gd name="T87" fmla="*/ 70564377 h 192"/>
                  <a:gd name="T88" fmla="*/ 463708765 w 308"/>
                  <a:gd name="T89" fmla="*/ 90725621 h 192"/>
                  <a:gd name="T90" fmla="*/ 569555285 w 308"/>
                  <a:gd name="T91" fmla="*/ 120967511 h 192"/>
                  <a:gd name="T92" fmla="*/ 599797148 w 308"/>
                  <a:gd name="T93" fmla="*/ 131048133 h 192"/>
                  <a:gd name="T94" fmla="*/ 635079322 w 308"/>
                  <a:gd name="T95" fmla="*/ 161289998 h 192"/>
                  <a:gd name="T96" fmla="*/ 650200253 w 308"/>
                  <a:gd name="T97" fmla="*/ 196572175 h 192"/>
                  <a:gd name="T98" fmla="*/ 655240564 w 308"/>
                  <a:gd name="T99" fmla="*/ 241935022 h 192"/>
                  <a:gd name="T100" fmla="*/ 640119632 w 308"/>
                  <a:gd name="T101" fmla="*/ 307459064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8"/>
                  <a:gd name="T154" fmla="*/ 0 h 192"/>
                  <a:gd name="T155" fmla="*/ 308 w 308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8" h="192">
                    <a:moveTo>
                      <a:pt x="236" y="26"/>
                    </a:moveTo>
                    <a:lnTo>
                      <a:pt x="236" y="26"/>
                    </a:lnTo>
                    <a:lnTo>
                      <a:pt x="228" y="22"/>
                    </a:lnTo>
                    <a:lnTo>
                      <a:pt x="218" y="18"/>
                    </a:lnTo>
                    <a:lnTo>
                      <a:pt x="192" y="12"/>
                    </a:lnTo>
                    <a:lnTo>
                      <a:pt x="160" y="8"/>
                    </a:lnTo>
                    <a:lnTo>
                      <a:pt x="126" y="4"/>
                    </a:lnTo>
                    <a:lnTo>
                      <a:pt x="90" y="0"/>
                    </a:lnTo>
                    <a:lnTo>
                      <a:pt x="58" y="0"/>
                    </a:lnTo>
                    <a:lnTo>
                      <a:pt x="30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6" y="100"/>
                    </a:lnTo>
                    <a:lnTo>
                      <a:pt x="12" y="138"/>
                    </a:lnTo>
                    <a:lnTo>
                      <a:pt x="14" y="158"/>
                    </a:lnTo>
                    <a:lnTo>
                      <a:pt x="18" y="164"/>
                    </a:lnTo>
                    <a:lnTo>
                      <a:pt x="26" y="172"/>
                    </a:lnTo>
                    <a:lnTo>
                      <a:pt x="36" y="176"/>
                    </a:lnTo>
                    <a:lnTo>
                      <a:pt x="50" y="180"/>
                    </a:lnTo>
                    <a:lnTo>
                      <a:pt x="80" y="184"/>
                    </a:lnTo>
                    <a:lnTo>
                      <a:pt x="128" y="190"/>
                    </a:lnTo>
                    <a:lnTo>
                      <a:pt x="156" y="192"/>
                    </a:lnTo>
                    <a:lnTo>
                      <a:pt x="184" y="190"/>
                    </a:lnTo>
                    <a:lnTo>
                      <a:pt x="212" y="188"/>
                    </a:lnTo>
                    <a:lnTo>
                      <a:pt x="238" y="182"/>
                    </a:lnTo>
                    <a:lnTo>
                      <a:pt x="240" y="182"/>
                    </a:lnTo>
                    <a:lnTo>
                      <a:pt x="248" y="178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64" y="156"/>
                    </a:lnTo>
                    <a:lnTo>
                      <a:pt x="272" y="136"/>
                    </a:lnTo>
                    <a:lnTo>
                      <a:pt x="280" y="112"/>
                    </a:lnTo>
                    <a:lnTo>
                      <a:pt x="286" y="100"/>
                    </a:lnTo>
                    <a:lnTo>
                      <a:pt x="292" y="92"/>
                    </a:lnTo>
                    <a:lnTo>
                      <a:pt x="300" y="86"/>
                    </a:lnTo>
                    <a:lnTo>
                      <a:pt x="308" y="84"/>
                    </a:lnTo>
                    <a:lnTo>
                      <a:pt x="308" y="48"/>
                    </a:lnTo>
                    <a:lnTo>
                      <a:pt x="300" y="48"/>
                    </a:lnTo>
                    <a:lnTo>
                      <a:pt x="282" y="44"/>
                    </a:lnTo>
                    <a:lnTo>
                      <a:pt x="258" y="38"/>
                    </a:lnTo>
                    <a:lnTo>
                      <a:pt x="246" y="32"/>
                    </a:lnTo>
                    <a:lnTo>
                      <a:pt x="236" y="26"/>
                    </a:lnTo>
                    <a:close/>
                    <a:moveTo>
                      <a:pt x="254" y="122"/>
                    </a:moveTo>
                    <a:lnTo>
                      <a:pt x="254" y="122"/>
                    </a:lnTo>
                    <a:lnTo>
                      <a:pt x="250" y="134"/>
                    </a:lnTo>
                    <a:lnTo>
                      <a:pt x="244" y="144"/>
                    </a:lnTo>
                    <a:lnTo>
                      <a:pt x="240" y="152"/>
                    </a:lnTo>
                    <a:lnTo>
                      <a:pt x="234" y="158"/>
                    </a:lnTo>
                    <a:lnTo>
                      <a:pt x="226" y="164"/>
                    </a:lnTo>
                    <a:lnTo>
                      <a:pt x="222" y="164"/>
                    </a:lnTo>
                    <a:lnTo>
                      <a:pt x="200" y="170"/>
                    </a:lnTo>
                    <a:lnTo>
                      <a:pt x="176" y="172"/>
                    </a:lnTo>
                    <a:lnTo>
                      <a:pt x="150" y="172"/>
                    </a:lnTo>
                    <a:lnTo>
                      <a:pt x="124" y="170"/>
                    </a:lnTo>
                    <a:lnTo>
                      <a:pt x="80" y="166"/>
                    </a:lnTo>
                    <a:lnTo>
                      <a:pt x="56" y="160"/>
                    </a:lnTo>
                    <a:lnTo>
                      <a:pt x="50" y="158"/>
                    </a:lnTo>
                    <a:lnTo>
                      <a:pt x="48" y="154"/>
                    </a:lnTo>
                    <a:lnTo>
                      <a:pt x="42" y="146"/>
                    </a:lnTo>
                    <a:lnTo>
                      <a:pt x="40" y="136"/>
                    </a:lnTo>
                    <a:lnTo>
                      <a:pt x="34" y="54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72" y="24"/>
                    </a:lnTo>
                    <a:lnTo>
                      <a:pt x="100" y="24"/>
                    </a:lnTo>
                    <a:lnTo>
                      <a:pt x="130" y="28"/>
                    </a:lnTo>
                    <a:lnTo>
                      <a:pt x="158" y="32"/>
                    </a:lnTo>
                    <a:lnTo>
                      <a:pt x="184" y="36"/>
                    </a:lnTo>
                    <a:lnTo>
                      <a:pt x="208" y="42"/>
                    </a:lnTo>
                    <a:lnTo>
                      <a:pt x="226" y="48"/>
                    </a:lnTo>
                    <a:lnTo>
                      <a:pt x="238" y="52"/>
                    </a:lnTo>
                    <a:lnTo>
                      <a:pt x="246" y="58"/>
                    </a:lnTo>
                    <a:lnTo>
                      <a:pt x="252" y="64"/>
                    </a:lnTo>
                    <a:lnTo>
                      <a:pt x="256" y="70"/>
                    </a:lnTo>
                    <a:lnTo>
                      <a:pt x="258" y="78"/>
                    </a:lnTo>
                    <a:lnTo>
                      <a:pt x="260" y="86"/>
                    </a:lnTo>
                    <a:lnTo>
                      <a:pt x="260" y="96"/>
                    </a:lnTo>
                    <a:lnTo>
                      <a:pt x="254" y="12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53"/>
              <p:cNvSpPr>
                <a:spLocks noEditPoints="1"/>
              </p:cNvSpPr>
              <p:nvPr/>
            </p:nvSpPr>
            <p:spPr bwMode="auto">
              <a:xfrm>
                <a:off x="4727575" y="3238500"/>
                <a:ext cx="488950" cy="304800"/>
              </a:xfrm>
              <a:custGeom>
                <a:avLst/>
                <a:gdLst>
                  <a:gd name="T0" fmla="*/ 0 w 308"/>
                  <a:gd name="T1" fmla="*/ 211693157 h 192"/>
                  <a:gd name="T2" fmla="*/ 20161248 w 308"/>
                  <a:gd name="T3" fmla="*/ 216733468 h 192"/>
                  <a:gd name="T4" fmla="*/ 55443440 w 308"/>
                  <a:gd name="T5" fmla="*/ 252015644 h 192"/>
                  <a:gd name="T6" fmla="*/ 90725614 w 308"/>
                  <a:gd name="T7" fmla="*/ 342741240 h 192"/>
                  <a:gd name="T8" fmla="*/ 110886881 w 308"/>
                  <a:gd name="T9" fmla="*/ 393144349 h 192"/>
                  <a:gd name="T10" fmla="*/ 131048123 w 308"/>
                  <a:gd name="T11" fmla="*/ 428426625 h 192"/>
                  <a:gd name="T12" fmla="*/ 171370607 w 308"/>
                  <a:gd name="T13" fmla="*/ 458668490 h 192"/>
                  <a:gd name="T14" fmla="*/ 176410917 w 308"/>
                  <a:gd name="T15" fmla="*/ 458668490 h 192"/>
                  <a:gd name="T16" fmla="*/ 312499350 w 308"/>
                  <a:gd name="T17" fmla="*/ 483870045 h 192"/>
                  <a:gd name="T18" fmla="*/ 453628144 w 308"/>
                  <a:gd name="T19" fmla="*/ 478829734 h 192"/>
                  <a:gd name="T20" fmla="*/ 650200253 w 308"/>
                  <a:gd name="T21" fmla="*/ 453628179 h 192"/>
                  <a:gd name="T22" fmla="*/ 685482427 w 308"/>
                  <a:gd name="T23" fmla="*/ 448587868 h 192"/>
                  <a:gd name="T24" fmla="*/ 730845221 w 308"/>
                  <a:gd name="T25" fmla="*/ 413305593 h 192"/>
                  <a:gd name="T26" fmla="*/ 740925842 w 308"/>
                  <a:gd name="T27" fmla="*/ 398184660 h 192"/>
                  <a:gd name="T28" fmla="*/ 761087084 w 308"/>
                  <a:gd name="T29" fmla="*/ 252015644 h 192"/>
                  <a:gd name="T30" fmla="*/ 776208016 w 308"/>
                  <a:gd name="T31" fmla="*/ 70564377 h 192"/>
                  <a:gd name="T32" fmla="*/ 771167705 w 308"/>
                  <a:gd name="T33" fmla="*/ 30241878 h 192"/>
                  <a:gd name="T34" fmla="*/ 761087084 w 308"/>
                  <a:gd name="T35" fmla="*/ 10080625 h 192"/>
                  <a:gd name="T36" fmla="*/ 745966153 w 308"/>
                  <a:gd name="T37" fmla="*/ 10080625 h 192"/>
                  <a:gd name="T38" fmla="*/ 700603358 w 308"/>
                  <a:gd name="T39" fmla="*/ 0 h 192"/>
                  <a:gd name="T40" fmla="*/ 549394043 w 308"/>
                  <a:gd name="T41" fmla="*/ 5040312 h 192"/>
                  <a:gd name="T42" fmla="*/ 372983076 w 308"/>
                  <a:gd name="T43" fmla="*/ 20161250 h 192"/>
                  <a:gd name="T44" fmla="*/ 226814072 w 308"/>
                  <a:gd name="T45" fmla="*/ 50403121 h 192"/>
                  <a:gd name="T46" fmla="*/ 181451228 w 308"/>
                  <a:gd name="T47" fmla="*/ 65524066 h 192"/>
                  <a:gd name="T48" fmla="*/ 156249675 w 308"/>
                  <a:gd name="T49" fmla="*/ 85685310 h 192"/>
                  <a:gd name="T50" fmla="*/ 95765924 w 308"/>
                  <a:gd name="T51" fmla="*/ 110886889 h 192"/>
                  <a:gd name="T52" fmla="*/ 20161248 w 308"/>
                  <a:gd name="T53" fmla="*/ 120967511 h 192"/>
                  <a:gd name="T54" fmla="*/ 0 w 308"/>
                  <a:gd name="T55" fmla="*/ 120967511 h 192"/>
                  <a:gd name="T56" fmla="*/ 191531849 w 308"/>
                  <a:gd name="T57" fmla="*/ 131048133 h 192"/>
                  <a:gd name="T58" fmla="*/ 262096245 w 308"/>
                  <a:gd name="T59" fmla="*/ 105846578 h 192"/>
                  <a:gd name="T60" fmla="*/ 383063697 w 308"/>
                  <a:gd name="T61" fmla="*/ 80644999 h 192"/>
                  <a:gd name="T62" fmla="*/ 529232801 w 308"/>
                  <a:gd name="T63" fmla="*/ 60483756 h 192"/>
                  <a:gd name="T64" fmla="*/ 665321185 w 308"/>
                  <a:gd name="T65" fmla="*/ 65524066 h 192"/>
                  <a:gd name="T66" fmla="*/ 670361495 w 308"/>
                  <a:gd name="T67" fmla="*/ 65524066 h 192"/>
                  <a:gd name="T68" fmla="*/ 685482427 w 308"/>
                  <a:gd name="T69" fmla="*/ 80644999 h 192"/>
                  <a:gd name="T70" fmla="*/ 690522737 w 308"/>
                  <a:gd name="T71" fmla="*/ 115927200 h 192"/>
                  <a:gd name="T72" fmla="*/ 690522737 w 308"/>
                  <a:gd name="T73" fmla="*/ 136088444 h 192"/>
                  <a:gd name="T74" fmla="*/ 675401806 w 308"/>
                  <a:gd name="T75" fmla="*/ 342741240 h 192"/>
                  <a:gd name="T76" fmla="*/ 655240564 w 308"/>
                  <a:gd name="T77" fmla="*/ 388104038 h 192"/>
                  <a:gd name="T78" fmla="*/ 640119632 w 308"/>
                  <a:gd name="T79" fmla="*/ 403224971 h 192"/>
                  <a:gd name="T80" fmla="*/ 579635906 w 308"/>
                  <a:gd name="T81" fmla="*/ 418346003 h 192"/>
                  <a:gd name="T82" fmla="*/ 403224939 w 308"/>
                  <a:gd name="T83" fmla="*/ 433466936 h 192"/>
                  <a:gd name="T84" fmla="*/ 277217177 w 308"/>
                  <a:gd name="T85" fmla="*/ 428426625 h 192"/>
                  <a:gd name="T86" fmla="*/ 226814072 w 308"/>
                  <a:gd name="T87" fmla="*/ 418346003 h 192"/>
                  <a:gd name="T88" fmla="*/ 196572159 w 308"/>
                  <a:gd name="T89" fmla="*/ 398184660 h 192"/>
                  <a:gd name="T90" fmla="*/ 171370607 w 308"/>
                  <a:gd name="T91" fmla="*/ 362902484 h 192"/>
                  <a:gd name="T92" fmla="*/ 151209365 w 308"/>
                  <a:gd name="T93" fmla="*/ 307459064 h 192"/>
                  <a:gd name="T94" fmla="*/ 136088433 w 308"/>
                  <a:gd name="T95" fmla="*/ 241935022 h 192"/>
                  <a:gd name="T96" fmla="*/ 136088433 w 308"/>
                  <a:gd name="T97" fmla="*/ 196572175 h 192"/>
                  <a:gd name="T98" fmla="*/ 156249675 w 308"/>
                  <a:gd name="T99" fmla="*/ 161289998 h 192"/>
                  <a:gd name="T100" fmla="*/ 191531849 w 308"/>
                  <a:gd name="T101" fmla="*/ 131048133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8"/>
                  <a:gd name="T154" fmla="*/ 0 h 192"/>
                  <a:gd name="T155" fmla="*/ 308 w 308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8" h="192">
                    <a:moveTo>
                      <a:pt x="0" y="48"/>
                    </a:moveTo>
                    <a:lnTo>
                      <a:pt x="0" y="84"/>
                    </a:lnTo>
                    <a:lnTo>
                      <a:pt x="8" y="86"/>
                    </a:lnTo>
                    <a:lnTo>
                      <a:pt x="16" y="92"/>
                    </a:lnTo>
                    <a:lnTo>
                      <a:pt x="22" y="100"/>
                    </a:lnTo>
                    <a:lnTo>
                      <a:pt x="28" y="112"/>
                    </a:lnTo>
                    <a:lnTo>
                      <a:pt x="36" y="136"/>
                    </a:lnTo>
                    <a:lnTo>
                      <a:pt x="44" y="156"/>
                    </a:lnTo>
                    <a:lnTo>
                      <a:pt x="48" y="164"/>
                    </a:lnTo>
                    <a:lnTo>
                      <a:pt x="52" y="170"/>
                    </a:lnTo>
                    <a:lnTo>
                      <a:pt x="60" y="178"/>
                    </a:lnTo>
                    <a:lnTo>
                      <a:pt x="68" y="182"/>
                    </a:lnTo>
                    <a:lnTo>
                      <a:pt x="70" y="182"/>
                    </a:lnTo>
                    <a:lnTo>
                      <a:pt x="96" y="188"/>
                    </a:lnTo>
                    <a:lnTo>
                      <a:pt x="124" y="192"/>
                    </a:lnTo>
                    <a:lnTo>
                      <a:pt x="152" y="192"/>
                    </a:lnTo>
                    <a:lnTo>
                      <a:pt x="180" y="190"/>
                    </a:lnTo>
                    <a:lnTo>
                      <a:pt x="228" y="186"/>
                    </a:lnTo>
                    <a:lnTo>
                      <a:pt x="258" y="180"/>
                    </a:lnTo>
                    <a:lnTo>
                      <a:pt x="272" y="178"/>
                    </a:lnTo>
                    <a:lnTo>
                      <a:pt x="282" y="172"/>
                    </a:lnTo>
                    <a:lnTo>
                      <a:pt x="290" y="164"/>
                    </a:lnTo>
                    <a:lnTo>
                      <a:pt x="294" y="158"/>
                    </a:lnTo>
                    <a:lnTo>
                      <a:pt x="296" y="138"/>
                    </a:lnTo>
                    <a:lnTo>
                      <a:pt x="302" y="100"/>
                    </a:lnTo>
                    <a:lnTo>
                      <a:pt x="308" y="28"/>
                    </a:lnTo>
                    <a:lnTo>
                      <a:pt x="308" y="18"/>
                    </a:lnTo>
                    <a:lnTo>
                      <a:pt x="306" y="12"/>
                    </a:lnTo>
                    <a:lnTo>
                      <a:pt x="304" y="8"/>
                    </a:lnTo>
                    <a:lnTo>
                      <a:pt x="302" y="4"/>
                    </a:lnTo>
                    <a:lnTo>
                      <a:pt x="298" y="4"/>
                    </a:lnTo>
                    <a:lnTo>
                      <a:pt x="296" y="4"/>
                    </a:lnTo>
                    <a:lnTo>
                      <a:pt x="278" y="0"/>
                    </a:lnTo>
                    <a:lnTo>
                      <a:pt x="250" y="0"/>
                    </a:lnTo>
                    <a:lnTo>
                      <a:pt x="218" y="2"/>
                    </a:lnTo>
                    <a:lnTo>
                      <a:pt x="182" y="4"/>
                    </a:lnTo>
                    <a:lnTo>
                      <a:pt x="148" y="8"/>
                    </a:lnTo>
                    <a:lnTo>
                      <a:pt x="116" y="12"/>
                    </a:lnTo>
                    <a:lnTo>
                      <a:pt x="90" y="20"/>
                    </a:lnTo>
                    <a:lnTo>
                      <a:pt x="80" y="22"/>
                    </a:lnTo>
                    <a:lnTo>
                      <a:pt x="72" y="26"/>
                    </a:lnTo>
                    <a:lnTo>
                      <a:pt x="62" y="34"/>
                    </a:lnTo>
                    <a:lnTo>
                      <a:pt x="50" y="40"/>
                    </a:lnTo>
                    <a:lnTo>
                      <a:pt x="38" y="44"/>
                    </a:lnTo>
                    <a:lnTo>
                      <a:pt x="26" y="46"/>
                    </a:lnTo>
                    <a:lnTo>
                      <a:pt x="8" y="48"/>
                    </a:lnTo>
                    <a:lnTo>
                      <a:pt x="0" y="48"/>
                    </a:lnTo>
                    <a:close/>
                    <a:moveTo>
                      <a:pt x="76" y="52"/>
                    </a:moveTo>
                    <a:lnTo>
                      <a:pt x="76" y="52"/>
                    </a:lnTo>
                    <a:lnTo>
                      <a:pt x="86" y="48"/>
                    </a:lnTo>
                    <a:lnTo>
                      <a:pt x="104" y="42"/>
                    </a:lnTo>
                    <a:lnTo>
                      <a:pt x="128" y="36"/>
                    </a:lnTo>
                    <a:lnTo>
                      <a:pt x="152" y="32"/>
                    </a:lnTo>
                    <a:lnTo>
                      <a:pt x="180" y="28"/>
                    </a:lnTo>
                    <a:lnTo>
                      <a:pt x="210" y="24"/>
                    </a:lnTo>
                    <a:lnTo>
                      <a:pt x="238" y="24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70" y="30"/>
                    </a:lnTo>
                    <a:lnTo>
                      <a:pt x="272" y="32"/>
                    </a:lnTo>
                    <a:lnTo>
                      <a:pt x="274" y="38"/>
                    </a:lnTo>
                    <a:lnTo>
                      <a:pt x="274" y="46"/>
                    </a:lnTo>
                    <a:lnTo>
                      <a:pt x="274" y="54"/>
                    </a:lnTo>
                    <a:lnTo>
                      <a:pt x="268" y="136"/>
                    </a:lnTo>
                    <a:lnTo>
                      <a:pt x="266" y="146"/>
                    </a:lnTo>
                    <a:lnTo>
                      <a:pt x="260" y="154"/>
                    </a:lnTo>
                    <a:lnTo>
                      <a:pt x="258" y="158"/>
                    </a:lnTo>
                    <a:lnTo>
                      <a:pt x="254" y="160"/>
                    </a:lnTo>
                    <a:lnTo>
                      <a:pt x="230" y="166"/>
                    </a:lnTo>
                    <a:lnTo>
                      <a:pt x="186" y="170"/>
                    </a:lnTo>
                    <a:lnTo>
                      <a:pt x="160" y="172"/>
                    </a:lnTo>
                    <a:lnTo>
                      <a:pt x="136" y="172"/>
                    </a:lnTo>
                    <a:lnTo>
                      <a:pt x="110" y="170"/>
                    </a:lnTo>
                    <a:lnTo>
                      <a:pt x="90" y="166"/>
                    </a:lnTo>
                    <a:lnTo>
                      <a:pt x="86" y="164"/>
                    </a:lnTo>
                    <a:lnTo>
                      <a:pt x="78" y="158"/>
                    </a:lnTo>
                    <a:lnTo>
                      <a:pt x="74" y="152"/>
                    </a:lnTo>
                    <a:lnTo>
                      <a:pt x="68" y="144"/>
                    </a:lnTo>
                    <a:lnTo>
                      <a:pt x="64" y="134"/>
                    </a:lnTo>
                    <a:lnTo>
                      <a:pt x="60" y="122"/>
                    </a:lnTo>
                    <a:lnTo>
                      <a:pt x="54" y="96"/>
                    </a:lnTo>
                    <a:lnTo>
                      <a:pt x="54" y="86"/>
                    </a:lnTo>
                    <a:lnTo>
                      <a:pt x="54" y="78"/>
                    </a:lnTo>
                    <a:lnTo>
                      <a:pt x="58" y="70"/>
                    </a:lnTo>
                    <a:lnTo>
                      <a:pt x="62" y="64"/>
                    </a:lnTo>
                    <a:lnTo>
                      <a:pt x="68" y="58"/>
                    </a:lnTo>
                    <a:lnTo>
                      <a:pt x="76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54"/>
              <p:cNvSpPr>
                <a:spLocks/>
              </p:cNvSpPr>
              <p:nvPr/>
            </p:nvSpPr>
            <p:spPr bwMode="auto">
              <a:xfrm>
                <a:off x="4302125" y="2555875"/>
                <a:ext cx="1066800" cy="857250"/>
              </a:xfrm>
              <a:custGeom>
                <a:avLst/>
                <a:gdLst>
                  <a:gd name="T0" fmla="*/ 5040312 w 672"/>
                  <a:gd name="T1" fmla="*/ 519152151 h 540"/>
                  <a:gd name="T2" fmla="*/ 171370612 w 672"/>
                  <a:gd name="T3" fmla="*/ 670361458 h 540"/>
                  <a:gd name="T4" fmla="*/ 403224953 w 672"/>
                  <a:gd name="T5" fmla="*/ 861893445 h 540"/>
                  <a:gd name="T6" fmla="*/ 660280896 w 672"/>
                  <a:gd name="T7" fmla="*/ 1038304302 h 540"/>
                  <a:gd name="T8" fmla="*/ 781248352 w 672"/>
                  <a:gd name="T9" fmla="*/ 1098788025 h 540"/>
                  <a:gd name="T10" fmla="*/ 690522760 w 672"/>
                  <a:gd name="T11" fmla="*/ 1018143062 h 540"/>
                  <a:gd name="T12" fmla="*/ 559474683 w 672"/>
                  <a:gd name="T13" fmla="*/ 882054686 h 540"/>
                  <a:gd name="T14" fmla="*/ 670361517 w 672"/>
                  <a:gd name="T15" fmla="*/ 957659339 h 540"/>
                  <a:gd name="T16" fmla="*/ 947578803 w 672"/>
                  <a:gd name="T17" fmla="*/ 1134070197 h 540"/>
                  <a:gd name="T18" fmla="*/ 1123989676 w 672"/>
                  <a:gd name="T19" fmla="*/ 1224795781 h 540"/>
                  <a:gd name="T20" fmla="*/ 1310481171 w 672"/>
                  <a:gd name="T21" fmla="*/ 1300400434 h 540"/>
                  <a:gd name="T22" fmla="*/ 1507053287 w 672"/>
                  <a:gd name="T23" fmla="*/ 1350803536 h 540"/>
                  <a:gd name="T24" fmla="*/ 1693545178 w 672"/>
                  <a:gd name="T25" fmla="*/ 1360884157 h 540"/>
                  <a:gd name="T26" fmla="*/ 1663302918 w 672"/>
                  <a:gd name="T27" fmla="*/ 1310481054 h 540"/>
                  <a:gd name="T28" fmla="*/ 1552416083 w 672"/>
                  <a:gd name="T29" fmla="*/ 1088707405 h 540"/>
                  <a:gd name="T30" fmla="*/ 1476811423 w 672"/>
                  <a:gd name="T31" fmla="*/ 897175616 h 540"/>
                  <a:gd name="T32" fmla="*/ 1446569559 w 672"/>
                  <a:gd name="T33" fmla="*/ 796369213 h 540"/>
                  <a:gd name="T34" fmla="*/ 1416327695 w 672"/>
                  <a:gd name="T35" fmla="*/ 685482389 h 540"/>
                  <a:gd name="T36" fmla="*/ 1365924588 w 672"/>
                  <a:gd name="T37" fmla="*/ 559474633 h 540"/>
                  <a:gd name="T38" fmla="*/ 1290319928 w 672"/>
                  <a:gd name="T39" fmla="*/ 423386257 h 540"/>
                  <a:gd name="T40" fmla="*/ 1194554025 w 672"/>
                  <a:gd name="T41" fmla="*/ 287297782 h 540"/>
                  <a:gd name="T42" fmla="*/ 1073586569 w 672"/>
                  <a:gd name="T43" fmla="*/ 171370597 h 540"/>
                  <a:gd name="T44" fmla="*/ 927417560 w 672"/>
                  <a:gd name="T45" fmla="*/ 75604678 h 540"/>
                  <a:gd name="T46" fmla="*/ 796369284 w 672"/>
                  <a:gd name="T47" fmla="*/ 25201557 h 540"/>
                  <a:gd name="T48" fmla="*/ 700603381 w 672"/>
                  <a:gd name="T49" fmla="*/ 10080624 h 540"/>
                  <a:gd name="T50" fmla="*/ 599797168 w 672"/>
                  <a:gd name="T51" fmla="*/ 0 h 540"/>
                  <a:gd name="T52" fmla="*/ 544353751 w 672"/>
                  <a:gd name="T53" fmla="*/ 5040312 h 540"/>
                  <a:gd name="T54" fmla="*/ 352821846 w 672"/>
                  <a:gd name="T55" fmla="*/ 35282184 h 540"/>
                  <a:gd name="T56" fmla="*/ 211693147 w 672"/>
                  <a:gd name="T57" fmla="*/ 95765919 h 540"/>
                  <a:gd name="T58" fmla="*/ 115927195 w 672"/>
                  <a:gd name="T59" fmla="*/ 181451218 h 540"/>
                  <a:gd name="T60" fmla="*/ 50403119 w 672"/>
                  <a:gd name="T61" fmla="*/ 272176851 h 540"/>
                  <a:gd name="T62" fmla="*/ 20161249 w 672"/>
                  <a:gd name="T63" fmla="*/ 362902435 h 540"/>
                  <a:gd name="T64" fmla="*/ 5040312 w 672"/>
                  <a:gd name="T65" fmla="*/ 443547498 h 540"/>
                  <a:gd name="T66" fmla="*/ 5040312 w 672"/>
                  <a:gd name="T67" fmla="*/ 519152151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540"/>
                  <a:gd name="T104" fmla="*/ 672 w 672"/>
                  <a:gd name="T105" fmla="*/ 540 h 5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540">
                    <a:moveTo>
                      <a:pt x="2" y="206"/>
                    </a:moveTo>
                    <a:lnTo>
                      <a:pt x="2" y="206"/>
                    </a:lnTo>
                    <a:lnTo>
                      <a:pt x="32" y="236"/>
                    </a:lnTo>
                    <a:lnTo>
                      <a:pt x="68" y="266"/>
                    </a:lnTo>
                    <a:lnTo>
                      <a:pt x="112" y="302"/>
                    </a:lnTo>
                    <a:lnTo>
                      <a:pt x="160" y="342"/>
                    </a:lnTo>
                    <a:lnTo>
                      <a:pt x="212" y="380"/>
                    </a:lnTo>
                    <a:lnTo>
                      <a:pt x="262" y="412"/>
                    </a:lnTo>
                    <a:lnTo>
                      <a:pt x="286" y="426"/>
                    </a:lnTo>
                    <a:lnTo>
                      <a:pt x="310" y="436"/>
                    </a:lnTo>
                    <a:lnTo>
                      <a:pt x="274" y="404"/>
                    </a:lnTo>
                    <a:lnTo>
                      <a:pt x="246" y="374"/>
                    </a:lnTo>
                    <a:lnTo>
                      <a:pt x="222" y="350"/>
                    </a:lnTo>
                    <a:lnTo>
                      <a:pt x="266" y="380"/>
                    </a:lnTo>
                    <a:lnTo>
                      <a:pt x="314" y="412"/>
                    </a:lnTo>
                    <a:lnTo>
                      <a:pt x="376" y="450"/>
                    </a:lnTo>
                    <a:lnTo>
                      <a:pt x="410" y="468"/>
                    </a:lnTo>
                    <a:lnTo>
                      <a:pt x="446" y="486"/>
                    </a:lnTo>
                    <a:lnTo>
                      <a:pt x="482" y="502"/>
                    </a:lnTo>
                    <a:lnTo>
                      <a:pt x="520" y="516"/>
                    </a:lnTo>
                    <a:lnTo>
                      <a:pt x="558" y="528"/>
                    </a:lnTo>
                    <a:lnTo>
                      <a:pt x="598" y="536"/>
                    </a:lnTo>
                    <a:lnTo>
                      <a:pt x="634" y="540"/>
                    </a:lnTo>
                    <a:lnTo>
                      <a:pt x="672" y="540"/>
                    </a:lnTo>
                    <a:lnTo>
                      <a:pt x="660" y="520"/>
                    </a:lnTo>
                    <a:lnTo>
                      <a:pt x="632" y="468"/>
                    </a:lnTo>
                    <a:lnTo>
                      <a:pt x="616" y="432"/>
                    </a:lnTo>
                    <a:lnTo>
                      <a:pt x="600" y="396"/>
                    </a:lnTo>
                    <a:lnTo>
                      <a:pt x="586" y="356"/>
                    </a:lnTo>
                    <a:lnTo>
                      <a:pt x="574" y="316"/>
                    </a:lnTo>
                    <a:lnTo>
                      <a:pt x="570" y="296"/>
                    </a:lnTo>
                    <a:lnTo>
                      <a:pt x="562" y="272"/>
                    </a:lnTo>
                    <a:lnTo>
                      <a:pt x="552" y="248"/>
                    </a:lnTo>
                    <a:lnTo>
                      <a:pt x="542" y="222"/>
                    </a:lnTo>
                    <a:lnTo>
                      <a:pt x="528" y="194"/>
                    </a:lnTo>
                    <a:lnTo>
                      <a:pt x="512" y="168"/>
                    </a:lnTo>
                    <a:lnTo>
                      <a:pt x="494" y="140"/>
                    </a:lnTo>
                    <a:lnTo>
                      <a:pt x="474" y="114"/>
                    </a:lnTo>
                    <a:lnTo>
                      <a:pt x="450" y="90"/>
                    </a:lnTo>
                    <a:lnTo>
                      <a:pt x="426" y="68"/>
                    </a:lnTo>
                    <a:lnTo>
                      <a:pt x="398" y="48"/>
                    </a:lnTo>
                    <a:lnTo>
                      <a:pt x="368" y="30"/>
                    </a:lnTo>
                    <a:lnTo>
                      <a:pt x="334" y="16"/>
                    </a:lnTo>
                    <a:lnTo>
                      <a:pt x="316" y="10"/>
                    </a:lnTo>
                    <a:lnTo>
                      <a:pt x="298" y="6"/>
                    </a:lnTo>
                    <a:lnTo>
                      <a:pt x="278" y="4"/>
                    </a:lnTo>
                    <a:lnTo>
                      <a:pt x="258" y="2"/>
                    </a:lnTo>
                    <a:lnTo>
                      <a:pt x="238" y="0"/>
                    </a:lnTo>
                    <a:lnTo>
                      <a:pt x="216" y="2"/>
                    </a:lnTo>
                    <a:lnTo>
                      <a:pt x="176" y="6"/>
                    </a:lnTo>
                    <a:lnTo>
                      <a:pt x="140" y="14"/>
                    </a:lnTo>
                    <a:lnTo>
                      <a:pt x="110" y="26"/>
                    </a:lnTo>
                    <a:lnTo>
                      <a:pt x="84" y="38"/>
                    </a:lnTo>
                    <a:lnTo>
                      <a:pt x="62" y="54"/>
                    </a:lnTo>
                    <a:lnTo>
                      <a:pt x="46" y="72"/>
                    </a:lnTo>
                    <a:lnTo>
                      <a:pt x="32" y="90"/>
                    </a:lnTo>
                    <a:lnTo>
                      <a:pt x="20" y="108"/>
                    </a:lnTo>
                    <a:lnTo>
                      <a:pt x="14" y="128"/>
                    </a:lnTo>
                    <a:lnTo>
                      <a:pt x="8" y="144"/>
                    </a:lnTo>
                    <a:lnTo>
                      <a:pt x="4" y="162"/>
                    </a:lnTo>
                    <a:lnTo>
                      <a:pt x="2" y="176"/>
                    </a:lnTo>
                    <a:lnTo>
                      <a:pt x="0" y="198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55"/>
              <p:cNvSpPr>
                <a:spLocks/>
              </p:cNvSpPr>
              <p:nvPr/>
            </p:nvSpPr>
            <p:spPr bwMode="auto">
              <a:xfrm>
                <a:off x="4292600" y="2838450"/>
                <a:ext cx="1085850" cy="571500"/>
              </a:xfrm>
              <a:custGeom>
                <a:avLst/>
                <a:gdLst>
                  <a:gd name="T0" fmla="*/ 0 w 684"/>
                  <a:gd name="T1" fmla="*/ 0 h 360"/>
                  <a:gd name="T2" fmla="*/ 0 w 684"/>
                  <a:gd name="T3" fmla="*/ 0 h 360"/>
                  <a:gd name="T4" fmla="*/ 5040312 w 684"/>
                  <a:gd name="T5" fmla="*/ 15120939 h 360"/>
                  <a:gd name="T6" fmla="*/ 35282187 w 684"/>
                  <a:gd name="T7" fmla="*/ 65524065 h 360"/>
                  <a:gd name="T8" fmla="*/ 85685307 w 684"/>
                  <a:gd name="T9" fmla="*/ 141128752 h 360"/>
                  <a:gd name="T10" fmla="*/ 120967506 w 684"/>
                  <a:gd name="T11" fmla="*/ 186491549 h 360"/>
                  <a:gd name="T12" fmla="*/ 166330303 w 684"/>
                  <a:gd name="T13" fmla="*/ 231854396 h 360"/>
                  <a:gd name="T14" fmla="*/ 216733459 w 684"/>
                  <a:gd name="T15" fmla="*/ 287297814 h 360"/>
                  <a:gd name="T16" fmla="*/ 277217188 w 684"/>
                  <a:gd name="T17" fmla="*/ 342741233 h 360"/>
                  <a:gd name="T18" fmla="*/ 347781538 w 684"/>
                  <a:gd name="T19" fmla="*/ 398184652 h 360"/>
                  <a:gd name="T20" fmla="*/ 428426608 w 684"/>
                  <a:gd name="T21" fmla="*/ 453628170 h 360"/>
                  <a:gd name="T22" fmla="*/ 514111890 w 684"/>
                  <a:gd name="T23" fmla="*/ 514111899 h 360"/>
                  <a:gd name="T24" fmla="*/ 614918104 w 684"/>
                  <a:gd name="T25" fmla="*/ 574595629 h 360"/>
                  <a:gd name="T26" fmla="*/ 725804939 w 684"/>
                  <a:gd name="T27" fmla="*/ 630039047 h 360"/>
                  <a:gd name="T28" fmla="*/ 846772595 w 684"/>
                  <a:gd name="T29" fmla="*/ 685482466 h 360"/>
                  <a:gd name="T30" fmla="*/ 655240590 w 684"/>
                  <a:gd name="T31" fmla="*/ 498990967 h 360"/>
                  <a:gd name="T32" fmla="*/ 655240590 w 684"/>
                  <a:gd name="T33" fmla="*/ 498990967 h 360"/>
                  <a:gd name="T34" fmla="*/ 680442143 w 684"/>
                  <a:gd name="T35" fmla="*/ 519152210 h 360"/>
                  <a:gd name="T36" fmla="*/ 751006493 w 684"/>
                  <a:gd name="T37" fmla="*/ 569555318 h 360"/>
                  <a:gd name="T38" fmla="*/ 856853216 w 684"/>
                  <a:gd name="T39" fmla="*/ 640119669 h 360"/>
                  <a:gd name="T40" fmla="*/ 922377255 w 684"/>
                  <a:gd name="T41" fmla="*/ 680442155 h 360"/>
                  <a:gd name="T42" fmla="*/ 992941605 w 684"/>
                  <a:gd name="T43" fmla="*/ 720764642 h 360"/>
                  <a:gd name="T44" fmla="*/ 1073586576 w 684"/>
                  <a:gd name="T45" fmla="*/ 761087128 h 360"/>
                  <a:gd name="T46" fmla="*/ 1159271858 w 684"/>
                  <a:gd name="T47" fmla="*/ 796369303 h 360"/>
                  <a:gd name="T48" fmla="*/ 1244957140 w 684"/>
                  <a:gd name="T49" fmla="*/ 831651479 h 360"/>
                  <a:gd name="T50" fmla="*/ 1335682733 w 684"/>
                  <a:gd name="T51" fmla="*/ 861893542 h 360"/>
                  <a:gd name="T52" fmla="*/ 1431448636 w 684"/>
                  <a:gd name="T53" fmla="*/ 887095096 h 360"/>
                  <a:gd name="T54" fmla="*/ 1527214539 w 684"/>
                  <a:gd name="T55" fmla="*/ 902216028 h 360"/>
                  <a:gd name="T56" fmla="*/ 1628020753 w 684"/>
                  <a:gd name="T57" fmla="*/ 907256339 h 360"/>
                  <a:gd name="T58" fmla="*/ 1723787053 w 684"/>
                  <a:gd name="T59" fmla="*/ 902216028 h 360"/>
                  <a:gd name="T60" fmla="*/ 1723787053 w 684"/>
                  <a:gd name="T61" fmla="*/ 902216028 h 360"/>
                  <a:gd name="T62" fmla="*/ 1698585500 w 684"/>
                  <a:gd name="T63" fmla="*/ 902216028 h 360"/>
                  <a:gd name="T64" fmla="*/ 1622980443 w 684"/>
                  <a:gd name="T65" fmla="*/ 887095096 h 360"/>
                  <a:gd name="T66" fmla="*/ 1507053296 w 684"/>
                  <a:gd name="T67" fmla="*/ 861893542 h 360"/>
                  <a:gd name="T68" fmla="*/ 1436488947 w 684"/>
                  <a:gd name="T69" fmla="*/ 841732299 h 360"/>
                  <a:gd name="T70" fmla="*/ 1355843975 w 684"/>
                  <a:gd name="T71" fmla="*/ 816530547 h 360"/>
                  <a:gd name="T72" fmla="*/ 1265118383 w 684"/>
                  <a:gd name="T73" fmla="*/ 786288682 h 360"/>
                  <a:gd name="T74" fmla="*/ 1174392790 w 684"/>
                  <a:gd name="T75" fmla="*/ 745966195 h 360"/>
                  <a:gd name="T76" fmla="*/ 1073586576 w 684"/>
                  <a:gd name="T77" fmla="*/ 700603398 h 360"/>
                  <a:gd name="T78" fmla="*/ 967740051 w 684"/>
                  <a:gd name="T79" fmla="*/ 645159980 h 360"/>
                  <a:gd name="T80" fmla="*/ 856853216 w 684"/>
                  <a:gd name="T81" fmla="*/ 584676250 h 360"/>
                  <a:gd name="T82" fmla="*/ 740925871 w 684"/>
                  <a:gd name="T83" fmla="*/ 514111899 h 360"/>
                  <a:gd name="T84" fmla="*/ 624998725 w 684"/>
                  <a:gd name="T85" fmla="*/ 428426616 h 360"/>
                  <a:gd name="T86" fmla="*/ 509071579 w 684"/>
                  <a:gd name="T87" fmla="*/ 337700922 h 360"/>
                  <a:gd name="T88" fmla="*/ 509071579 w 684"/>
                  <a:gd name="T89" fmla="*/ 337700922 h 360"/>
                  <a:gd name="T90" fmla="*/ 564514997 w 684"/>
                  <a:gd name="T91" fmla="*/ 418345994 h 360"/>
                  <a:gd name="T92" fmla="*/ 619958415 w 684"/>
                  <a:gd name="T93" fmla="*/ 488910345 h 360"/>
                  <a:gd name="T94" fmla="*/ 680442143 w 684"/>
                  <a:gd name="T95" fmla="*/ 559474696 h 360"/>
                  <a:gd name="T96" fmla="*/ 680442143 w 684"/>
                  <a:gd name="T97" fmla="*/ 559474696 h 360"/>
                  <a:gd name="T98" fmla="*/ 630039036 w 684"/>
                  <a:gd name="T99" fmla="*/ 534273142 h 360"/>
                  <a:gd name="T100" fmla="*/ 564514997 w 684"/>
                  <a:gd name="T101" fmla="*/ 498990967 h 360"/>
                  <a:gd name="T102" fmla="*/ 483870026 w 684"/>
                  <a:gd name="T103" fmla="*/ 443547548 h 360"/>
                  <a:gd name="T104" fmla="*/ 383063712 w 684"/>
                  <a:gd name="T105" fmla="*/ 367942787 h 360"/>
                  <a:gd name="T106" fmla="*/ 267136566 w 684"/>
                  <a:gd name="T107" fmla="*/ 272176882 h 360"/>
                  <a:gd name="T108" fmla="*/ 201612478 w 684"/>
                  <a:gd name="T109" fmla="*/ 211693152 h 360"/>
                  <a:gd name="T110" fmla="*/ 136088439 w 684"/>
                  <a:gd name="T111" fmla="*/ 151209373 h 360"/>
                  <a:gd name="T112" fmla="*/ 70564375 w 684"/>
                  <a:gd name="T113" fmla="*/ 75604687 h 360"/>
                  <a:gd name="T114" fmla="*/ 0 w 684"/>
                  <a:gd name="T115" fmla="*/ 0 h 360"/>
                  <a:gd name="T116" fmla="*/ 0 w 684"/>
                  <a:gd name="T117" fmla="*/ 0 h 3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4"/>
                  <a:gd name="T178" fmla="*/ 0 h 360"/>
                  <a:gd name="T179" fmla="*/ 684 w 684"/>
                  <a:gd name="T180" fmla="*/ 360 h 3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4" h="36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14" y="26"/>
                    </a:lnTo>
                    <a:lnTo>
                      <a:pt x="34" y="56"/>
                    </a:lnTo>
                    <a:lnTo>
                      <a:pt x="48" y="74"/>
                    </a:lnTo>
                    <a:lnTo>
                      <a:pt x="66" y="92"/>
                    </a:lnTo>
                    <a:lnTo>
                      <a:pt x="86" y="114"/>
                    </a:lnTo>
                    <a:lnTo>
                      <a:pt x="110" y="136"/>
                    </a:lnTo>
                    <a:lnTo>
                      <a:pt x="138" y="158"/>
                    </a:lnTo>
                    <a:lnTo>
                      <a:pt x="170" y="180"/>
                    </a:lnTo>
                    <a:lnTo>
                      <a:pt x="204" y="204"/>
                    </a:lnTo>
                    <a:lnTo>
                      <a:pt x="244" y="228"/>
                    </a:lnTo>
                    <a:lnTo>
                      <a:pt x="288" y="250"/>
                    </a:lnTo>
                    <a:lnTo>
                      <a:pt x="336" y="272"/>
                    </a:lnTo>
                    <a:lnTo>
                      <a:pt x="260" y="198"/>
                    </a:lnTo>
                    <a:lnTo>
                      <a:pt x="270" y="206"/>
                    </a:lnTo>
                    <a:lnTo>
                      <a:pt x="298" y="226"/>
                    </a:lnTo>
                    <a:lnTo>
                      <a:pt x="340" y="254"/>
                    </a:lnTo>
                    <a:lnTo>
                      <a:pt x="366" y="270"/>
                    </a:lnTo>
                    <a:lnTo>
                      <a:pt x="394" y="286"/>
                    </a:lnTo>
                    <a:lnTo>
                      <a:pt x="426" y="302"/>
                    </a:lnTo>
                    <a:lnTo>
                      <a:pt x="460" y="316"/>
                    </a:lnTo>
                    <a:lnTo>
                      <a:pt x="494" y="330"/>
                    </a:lnTo>
                    <a:lnTo>
                      <a:pt x="530" y="342"/>
                    </a:lnTo>
                    <a:lnTo>
                      <a:pt x="568" y="352"/>
                    </a:lnTo>
                    <a:lnTo>
                      <a:pt x="606" y="358"/>
                    </a:lnTo>
                    <a:lnTo>
                      <a:pt x="646" y="360"/>
                    </a:lnTo>
                    <a:lnTo>
                      <a:pt x="684" y="358"/>
                    </a:lnTo>
                    <a:lnTo>
                      <a:pt x="674" y="358"/>
                    </a:lnTo>
                    <a:lnTo>
                      <a:pt x="644" y="352"/>
                    </a:lnTo>
                    <a:lnTo>
                      <a:pt x="598" y="342"/>
                    </a:lnTo>
                    <a:lnTo>
                      <a:pt x="570" y="334"/>
                    </a:lnTo>
                    <a:lnTo>
                      <a:pt x="538" y="324"/>
                    </a:lnTo>
                    <a:lnTo>
                      <a:pt x="502" y="312"/>
                    </a:lnTo>
                    <a:lnTo>
                      <a:pt x="466" y="296"/>
                    </a:lnTo>
                    <a:lnTo>
                      <a:pt x="426" y="278"/>
                    </a:lnTo>
                    <a:lnTo>
                      <a:pt x="384" y="256"/>
                    </a:lnTo>
                    <a:lnTo>
                      <a:pt x="340" y="232"/>
                    </a:lnTo>
                    <a:lnTo>
                      <a:pt x="294" y="204"/>
                    </a:lnTo>
                    <a:lnTo>
                      <a:pt x="248" y="170"/>
                    </a:lnTo>
                    <a:lnTo>
                      <a:pt x="202" y="134"/>
                    </a:lnTo>
                    <a:lnTo>
                      <a:pt x="224" y="166"/>
                    </a:lnTo>
                    <a:lnTo>
                      <a:pt x="246" y="194"/>
                    </a:lnTo>
                    <a:lnTo>
                      <a:pt x="270" y="222"/>
                    </a:lnTo>
                    <a:lnTo>
                      <a:pt x="250" y="212"/>
                    </a:lnTo>
                    <a:lnTo>
                      <a:pt x="224" y="198"/>
                    </a:lnTo>
                    <a:lnTo>
                      <a:pt x="192" y="176"/>
                    </a:lnTo>
                    <a:lnTo>
                      <a:pt x="152" y="146"/>
                    </a:lnTo>
                    <a:lnTo>
                      <a:pt x="106" y="108"/>
                    </a:lnTo>
                    <a:lnTo>
                      <a:pt x="80" y="84"/>
                    </a:lnTo>
                    <a:lnTo>
                      <a:pt x="54" y="60"/>
                    </a:lnTo>
                    <a:lnTo>
                      <a:pt x="2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56"/>
              <p:cNvSpPr>
                <a:spLocks/>
              </p:cNvSpPr>
              <p:nvPr/>
            </p:nvSpPr>
            <p:spPr bwMode="auto">
              <a:xfrm>
                <a:off x="4537075" y="2581275"/>
                <a:ext cx="584200" cy="536575"/>
              </a:xfrm>
              <a:custGeom>
                <a:avLst/>
                <a:gdLst>
                  <a:gd name="T0" fmla="*/ 161289996 w 368"/>
                  <a:gd name="T1" fmla="*/ 670361519 h 338"/>
                  <a:gd name="T2" fmla="*/ 342741236 w 368"/>
                  <a:gd name="T3" fmla="*/ 851812902 h 338"/>
                  <a:gd name="T4" fmla="*/ 317539681 w 368"/>
                  <a:gd name="T5" fmla="*/ 740925868 h 338"/>
                  <a:gd name="T6" fmla="*/ 428426619 w 368"/>
                  <a:gd name="T7" fmla="*/ 851812902 h 338"/>
                  <a:gd name="T8" fmla="*/ 317539681 w 368"/>
                  <a:gd name="T9" fmla="*/ 614918101 h 338"/>
                  <a:gd name="T10" fmla="*/ 509071592 w 368"/>
                  <a:gd name="T11" fmla="*/ 670361519 h 338"/>
                  <a:gd name="T12" fmla="*/ 504031281 w 368"/>
                  <a:gd name="T13" fmla="*/ 599797169 h 338"/>
                  <a:gd name="T14" fmla="*/ 468749105 w 368"/>
                  <a:gd name="T15" fmla="*/ 524192509 h 338"/>
                  <a:gd name="T16" fmla="*/ 619958430 w 368"/>
                  <a:gd name="T17" fmla="*/ 619958412 h 338"/>
                  <a:gd name="T18" fmla="*/ 544353768 w 368"/>
                  <a:gd name="T19" fmla="*/ 458668470 h 338"/>
                  <a:gd name="T20" fmla="*/ 650200295 w 368"/>
                  <a:gd name="T21" fmla="*/ 549394063 h 338"/>
                  <a:gd name="T22" fmla="*/ 604837498 w 368"/>
                  <a:gd name="T23" fmla="*/ 433466917 h 338"/>
                  <a:gd name="T24" fmla="*/ 766127444 w 368"/>
                  <a:gd name="T25" fmla="*/ 569555305 h 338"/>
                  <a:gd name="T26" fmla="*/ 695563093 w 368"/>
                  <a:gd name="T27" fmla="*/ 398184643 h 338"/>
                  <a:gd name="T28" fmla="*/ 675401849 w 368"/>
                  <a:gd name="T29" fmla="*/ 352821847 h 338"/>
                  <a:gd name="T30" fmla="*/ 781248377 w 368"/>
                  <a:gd name="T31" fmla="*/ 463708781 h 338"/>
                  <a:gd name="T32" fmla="*/ 826611174 w 368"/>
                  <a:gd name="T33" fmla="*/ 473789402 h 338"/>
                  <a:gd name="T34" fmla="*/ 776208066 w 368"/>
                  <a:gd name="T35" fmla="*/ 357862157 h 338"/>
                  <a:gd name="T36" fmla="*/ 745966201 w 368"/>
                  <a:gd name="T37" fmla="*/ 277217187 h 338"/>
                  <a:gd name="T38" fmla="*/ 786288688 w 368"/>
                  <a:gd name="T39" fmla="*/ 287297808 h 338"/>
                  <a:gd name="T40" fmla="*/ 887095103 w 368"/>
                  <a:gd name="T41" fmla="*/ 443547538 h 338"/>
                  <a:gd name="T42" fmla="*/ 841732305 w 368"/>
                  <a:gd name="T43" fmla="*/ 252015633 h 338"/>
                  <a:gd name="T44" fmla="*/ 791328998 w 368"/>
                  <a:gd name="T45" fmla="*/ 161289991 h 338"/>
                  <a:gd name="T46" fmla="*/ 806449931 w 368"/>
                  <a:gd name="T47" fmla="*/ 136088438 h 338"/>
                  <a:gd name="T48" fmla="*/ 851812927 w 368"/>
                  <a:gd name="T49" fmla="*/ 176410923 h 338"/>
                  <a:gd name="T50" fmla="*/ 917336968 w 368"/>
                  <a:gd name="T51" fmla="*/ 241935012 h 338"/>
                  <a:gd name="T52" fmla="*/ 786288688 w 368"/>
                  <a:gd name="T53" fmla="*/ 45362809 h 338"/>
                  <a:gd name="T54" fmla="*/ 786288688 w 368"/>
                  <a:gd name="T55" fmla="*/ 80644996 h 338"/>
                  <a:gd name="T56" fmla="*/ 796369309 w 368"/>
                  <a:gd name="T57" fmla="*/ 100806238 h 338"/>
                  <a:gd name="T58" fmla="*/ 660280917 w 368"/>
                  <a:gd name="T59" fmla="*/ 0 h 338"/>
                  <a:gd name="T60" fmla="*/ 715724336 w 368"/>
                  <a:gd name="T61" fmla="*/ 110886885 h 338"/>
                  <a:gd name="T62" fmla="*/ 740925890 w 368"/>
                  <a:gd name="T63" fmla="*/ 161289991 h 338"/>
                  <a:gd name="T64" fmla="*/ 685482471 w 368"/>
                  <a:gd name="T65" fmla="*/ 115927195 h 338"/>
                  <a:gd name="T66" fmla="*/ 549394079 w 368"/>
                  <a:gd name="T67" fmla="*/ 45362809 h 338"/>
                  <a:gd name="T68" fmla="*/ 594756876 w 368"/>
                  <a:gd name="T69" fmla="*/ 105846574 h 338"/>
                  <a:gd name="T70" fmla="*/ 650200295 w 368"/>
                  <a:gd name="T71" fmla="*/ 176410923 h 338"/>
                  <a:gd name="T72" fmla="*/ 574595633 w 368"/>
                  <a:gd name="T73" fmla="*/ 131048127 h 338"/>
                  <a:gd name="T74" fmla="*/ 614918119 w 368"/>
                  <a:gd name="T75" fmla="*/ 196572166 h 338"/>
                  <a:gd name="T76" fmla="*/ 609877809 w 368"/>
                  <a:gd name="T77" fmla="*/ 262096255 h 338"/>
                  <a:gd name="T78" fmla="*/ 579635944 w 368"/>
                  <a:gd name="T79" fmla="*/ 257055944 h 338"/>
                  <a:gd name="T80" fmla="*/ 372983100 w 368"/>
                  <a:gd name="T81" fmla="*/ 151209370 h 338"/>
                  <a:gd name="T82" fmla="*/ 509071592 w 368"/>
                  <a:gd name="T83" fmla="*/ 272176876 h 338"/>
                  <a:gd name="T84" fmla="*/ 509071592 w 368"/>
                  <a:gd name="T85" fmla="*/ 297378429 h 338"/>
                  <a:gd name="T86" fmla="*/ 403224965 w 368"/>
                  <a:gd name="T87" fmla="*/ 257055944 h 338"/>
                  <a:gd name="T88" fmla="*/ 423386308 w 368"/>
                  <a:gd name="T89" fmla="*/ 292338119 h 338"/>
                  <a:gd name="T90" fmla="*/ 463708795 w 368"/>
                  <a:gd name="T91" fmla="*/ 342741225 h 338"/>
                  <a:gd name="T92" fmla="*/ 347781546 w 368"/>
                  <a:gd name="T93" fmla="*/ 322579983 h 338"/>
                  <a:gd name="T94" fmla="*/ 282257506 w 368"/>
                  <a:gd name="T95" fmla="*/ 302418740 h 338"/>
                  <a:gd name="T96" fmla="*/ 307459060 w 368"/>
                  <a:gd name="T97" fmla="*/ 337700915 h 338"/>
                  <a:gd name="T98" fmla="*/ 372983100 w 368"/>
                  <a:gd name="T99" fmla="*/ 453628160 h 338"/>
                  <a:gd name="T100" fmla="*/ 287297816 w 368"/>
                  <a:gd name="T101" fmla="*/ 413305575 h 338"/>
                  <a:gd name="T102" fmla="*/ 257055951 w 368"/>
                  <a:gd name="T103" fmla="*/ 403224954 h 338"/>
                  <a:gd name="T104" fmla="*/ 282257506 w 368"/>
                  <a:gd name="T105" fmla="*/ 448587849 h 338"/>
                  <a:gd name="T106" fmla="*/ 312499371 w 368"/>
                  <a:gd name="T107" fmla="*/ 498990956 h 338"/>
                  <a:gd name="T108" fmla="*/ 272176884 w 368"/>
                  <a:gd name="T109" fmla="*/ 468749092 h 338"/>
                  <a:gd name="T110" fmla="*/ 226814086 w 368"/>
                  <a:gd name="T111" fmla="*/ 458668470 h 338"/>
                  <a:gd name="T112" fmla="*/ 95765931 w 368"/>
                  <a:gd name="T113" fmla="*/ 413305575 h 338"/>
                  <a:gd name="T114" fmla="*/ 206652794 w 368"/>
                  <a:gd name="T115" fmla="*/ 514111888 h 338"/>
                  <a:gd name="T116" fmla="*/ 186491550 w 368"/>
                  <a:gd name="T117" fmla="*/ 529232820 h 338"/>
                  <a:gd name="T118" fmla="*/ 136088442 w 368"/>
                  <a:gd name="T119" fmla="*/ 509071577 h 338"/>
                  <a:gd name="T120" fmla="*/ 146169064 w 368"/>
                  <a:gd name="T121" fmla="*/ 544353752 h 338"/>
                  <a:gd name="T122" fmla="*/ 10080625 w 368"/>
                  <a:gd name="T123" fmla="*/ 534273130 h 338"/>
                  <a:gd name="T124" fmla="*/ 40322499 w 368"/>
                  <a:gd name="T125" fmla="*/ 57459561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8"/>
                  <a:gd name="T190" fmla="*/ 0 h 338"/>
                  <a:gd name="T191" fmla="*/ 368 w 36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8" h="338">
                    <a:moveTo>
                      <a:pt x="16" y="228"/>
                    </a:moveTo>
                    <a:lnTo>
                      <a:pt x="16" y="228"/>
                    </a:lnTo>
                    <a:lnTo>
                      <a:pt x="30" y="240"/>
                    </a:lnTo>
                    <a:lnTo>
                      <a:pt x="64" y="266"/>
                    </a:lnTo>
                    <a:lnTo>
                      <a:pt x="104" y="302"/>
                    </a:lnTo>
                    <a:lnTo>
                      <a:pt x="122" y="320"/>
                    </a:lnTo>
                    <a:lnTo>
                      <a:pt x="136" y="338"/>
                    </a:lnTo>
                    <a:lnTo>
                      <a:pt x="122" y="312"/>
                    </a:lnTo>
                    <a:lnTo>
                      <a:pt x="92" y="266"/>
                    </a:lnTo>
                    <a:lnTo>
                      <a:pt x="126" y="294"/>
                    </a:lnTo>
                    <a:lnTo>
                      <a:pt x="152" y="318"/>
                    </a:lnTo>
                    <a:lnTo>
                      <a:pt x="162" y="328"/>
                    </a:lnTo>
                    <a:lnTo>
                      <a:pt x="170" y="338"/>
                    </a:lnTo>
                    <a:lnTo>
                      <a:pt x="154" y="302"/>
                    </a:lnTo>
                    <a:lnTo>
                      <a:pt x="140" y="270"/>
                    </a:lnTo>
                    <a:lnTo>
                      <a:pt x="126" y="244"/>
                    </a:lnTo>
                    <a:lnTo>
                      <a:pt x="164" y="266"/>
                    </a:lnTo>
                    <a:lnTo>
                      <a:pt x="218" y="296"/>
                    </a:lnTo>
                    <a:lnTo>
                      <a:pt x="202" y="266"/>
                    </a:lnTo>
                    <a:lnTo>
                      <a:pt x="186" y="240"/>
                    </a:lnTo>
                    <a:lnTo>
                      <a:pt x="168" y="216"/>
                    </a:lnTo>
                    <a:lnTo>
                      <a:pt x="200" y="238"/>
                    </a:lnTo>
                    <a:lnTo>
                      <a:pt x="194" y="226"/>
                    </a:lnTo>
                    <a:lnTo>
                      <a:pt x="190" y="216"/>
                    </a:lnTo>
                    <a:lnTo>
                      <a:pt x="186" y="208"/>
                    </a:lnTo>
                    <a:lnTo>
                      <a:pt x="210" y="222"/>
                    </a:lnTo>
                    <a:lnTo>
                      <a:pt x="230" y="234"/>
                    </a:lnTo>
                    <a:lnTo>
                      <a:pt x="246" y="246"/>
                    </a:lnTo>
                    <a:lnTo>
                      <a:pt x="234" y="218"/>
                    </a:lnTo>
                    <a:lnTo>
                      <a:pt x="224" y="196"/>
                    </a:lnTo>
                    <a:lnTo>
                      <a:pt x="216" y="182"/>
                    </a:lnTo>
                    <a:lnTo>
                      <a:pt x="234" y="196"/>
                    </a:lnTo>
                    <a:lnTo>
                      <a:pt x="258" y="218"/>
                    </a:lnTo>
                    <a:lnTo>
                      <a:pt x="252" y="200"/>
                    </a:lnTo>
                    <a:lnTo>
                      <a:pt x="246" y="184"/>
                    </a:lnTo>
                    <a:lnTo>
                      <a:pt x="240" y="172"/>
                    </a:lnTo>
                    <a:lnTo>
                      <a:pt x="266" y="190"/>
                    </a:lnTo>
                    <a:lnTo>
                      <a:pt x="288" y="208"/>
                    </a:lnTo>
                    <a:lnTo>
                      <a:pt x="298" y="218"/>
                    </a:lnTo>
                    <a:lnTo>
                      <a:pt x="304" y="226"/>
                    </a:lnTo>
                    <a:lnTo>
                      <a:pt x="296" y="200"/>
                    </a:lnTo>
                    <a:lnTo>
                      <a:pt x="286" y="178"/>
                    </a:lnTo>
                    <a:lnTo>
                      <a:pt x="276" y="158"/>
                    </a:lnTo>
                    <a:lnTo>
                      <a:pt x="270" y="146"/>
                    </a:lnTo>
                    <a:lnTo>
                      <a:pt x="268" y="142"/>
                    </a:lnTo>
                    <a:lnTo>
                      <a:pt x="268" y="140"/>
                    </a:lnTo>
                    <a:lnTo>
                      <a:pt x="274" y="144"/>
                    </a:lnTo>
                    <a:lnTo>
                      <a:pt x="282" y="152"/>
                    </a:lnTo>
                    <a:lnTo>
                      <a:pt x="310" y="184"/>
                    </a:lnTo>
                    <a:lnTo>
                      <a:pt x="332" y="210"/>
                    </a:lnTo>
                    <a:lnTo>
                      <a:pt x="332" y="204"/>
                    </a:lnTo>
                    <a:lnTo>
                      <a:pt x="328" y="188"/>
                    </a:lnTo>
                    <a:lnTo>
                      <a:pt x="320" y="166"/>
                    </a:lnTo>
                    <a:lnTo>
                      <a:pt x="314" y="154"/>
                    </a:lnTo>
                    <a:lnTo>
                      <a:pt x="308" y="142"/>
                    </a:lnTo>
                    <a:lnTo>
                      <a:pt x="302" y="132"/>
                    </a:lnTo>
                    <a:lnTo>
                      <a:pt x="298" y="124"/>
                    </a:lnTo>
                    <a:lnTo>
                      <a:pt x="296" y="116"/>
                    </a:lnTo>
                    <a:lnTo>
                      <a:pt x="296" y="110"/>
                    </a:lnTo>
                    <a:lnTo>
                      <a:pt x="298" y="108"/>
                    </a:lnTo>
                    <a:lnTo>
                      <a:pt x="300" y="108"/>
                    </a:lnTo>
                    <a:lnTo>
                      <a:pt x="306" y="110"/>
                    </a:lnTo>
                    <a:lnTo>
                      <a:pt x="312" y="114"/>
                    </a:lnTo>
                    <a:lnTo>
                      <a:pt x="326" y="132"/>
                    </a:lnTo>
                    <a:lnTo>
                      <a:pt x="338" y="152"/>
                    </a:lnTo>
                    <a:lnTo>
                      <a:pt x="352" y="176"/>
                    </a:lnTo>
                    <a:lnTo>
                      <a:pt x="350" y="164"/>
                    </a:lnTo>
                    <a:lnTo>
                      <a:pt x="344" y="134"/>
                    </a:lnTo>
                    <a:lnTo>
                      <a:pt x="334" y="100"/>
                    </a:lnTo>
                    <a:lnTo>
                      <a:pt x="326" y="84"/>
                    </a:lnTo>
                    <a:lnTo>
                      <a:pt x="320" y="72"/>
                    </a:lnTo>
                    <a:lnTo>
                      <a:pt x="314" y="64"/>
                    </a:lnTo>
                    <a:lnTo>
                      <a:pt x="312" y="58"/>
                    </a:lnTo>
                    <a:lnTo>
                      <a:pt x="312" y="56"/>
                    </a:lnTo>
                    <a:lnTo>
                      <a:pt x="316" y="54"/>
                    </a:lnTo>
                    <a:lnTo>
                      <a:pt x="320" y="54"/>
                    </a:lnTo>
                    <a:lnTo>
                      <a:pt x="326" y="58"/>
                    </a:lnTo>
                    <a:lnTo>
                      <a:pt x="332" y="64"/>
                    </a:lnTo>
                    <a:lnTo>
                      <a:pt x="338" y="70"/>
                    </a:lnTo>
                    <a:lnTo>
                      <a:pt x="360" y="96"/>
                    </a:lnTo>
                    <a:lnTo>
                      <a:pt x="368" y="108"/>
                    </a:lnTo>
                    <a:lnTo>
                      <a:pt x="364" y="96"/>
                    </a:lnTo>
                    <a:lnTo>
                      <a:pt x="348" y="68"/>
                    </a:lnTo>
                    <a:lnTo>
                      <a:pt x="338" y="52"/>
                    </a:lnTo>
                    <a:lnTo>
                      <a:pt x="326" y="34"/>
                    </a:lnTo>
                    <a:lnTo>
                      <a:pt x="312" y="18"/>
                    </a:lnTo>
                    <a:lnTo>
                      <a:pt x="298" y="4"/>
                    </a:lnTo>
                    <a:lnTo>
                      <a:pt x="306" y="20"/>
                    </a:lnTo>
                    <a:lnTo>
                      <a:pt x="312" y="32"/>
                    </a:lnTo>
                    <a:lnTo>
                      <a:pt x="316" y="40"/>
                    </a:lnTo>
                    <a:lnTo>
                      <a:pt x="310" y="38"/>
                    </a:lnTo>
                    <a:lnTo>
                      <a:pt x="296" y="26"/>
                    </a:lnTo>
                    <a:lnTo>
                      <a:pt x="278" y="12"/>
                    </a:lnTo>
                    <a:lnTo>
                      <a:pt x="262" y="0"/>
                    </a:lnTo>
                    <a:lnTo>
                      <a:pt x="270" y="16"/>
                    </a:lnTo>
                    <a:lnTo>
                      <a:pt x="276" y="30"/>
                    </a:lnTo>
                    <a:lnTo>
                      <a:pt x="284" y="44"/>
                    </a:lnTo>
                    <a:lnTo>
                      <a:pt x="290" y="54"/>
                    </a:lnTo>
                    <a:lnTo>
                      <a:pt x="294" y="62"/>
                    </a:lnTo>
                    <a:lnTo>
                      <a:pt x="294" y="64"/>
                    </a:lnTo>
                    <a:lnTo>
                      <a:pt x="292" y="64"/>
                    </a:lnTo>
                    <a:lnTo>
                      <a:pt x="286" y="58"/>
                    </a:lnTo>
                    <a:lnTo>
                      <a:pt x="272" y="46"/>
                    </a:lnTo>
                    <a:lnTo>
                      <a:pt x="254" y="34"/>
                    </a:lnTo>
                    <a:lnTo>
                      <a:pt x="234" y="24"/>
                    </a:lnTo>
                    <a:lnTo>
                      <a:pt x="218" y="18"/>
                    </a:lnTo>
                    <a:lnTo>
                      <a:pt x="216" y="18"/>
                    </a:lnTo>
                    <a:lnTo>
                      <a:pt x="220" y="24"/>
                    </a:lnTo>
                    <a:lnTo>
                      <a:pt x="236" y="42"/>
                    </a:lnTo>
                    <a:lnTo>
                      <a:pt x="256" y="62"/>
                    </a:lnTo>
                    <a:lnTo>
                      <a:pt x="268" y="78"/>
                    </a:lnTo>
                    <a:lnTo>
                      <a:pt x="258" y="70"/>
                    </a:lnTo>
                    <a:lnTo>
                      <a:pt x="236" y="56"/>
                    </a:lnTo>
                    <a:lnTo>
                      <a:pt x="230" y="52"/>
                    </a:lnTo>
                    <a:lnTo>
                      <a:pt x="228" y="52"/>
                    </a:lnTo>
                    <a:lnTo>
                      <a:pt x="240" y="70"/>
                    </a:lnTo>
                    <a:lnTo>
                      <a:pt x="244" y="78"/>
                    </a:lnTo>
                    <a:lnTo>
                      <a:pt x="246" y="86"/>
                    </a:lnTo>
                    <a:lnTo>
                      <a:pt x="246" y="94"/>
                    </a:lnTo>
                    <a:lnTo>
                      <a:pt x="246" y="100"/>
                    </a:lnTo>
                    <a:lnTo>
                      <a:pt x="242" y="104"/>
                    </a:lnTo>
                    <a:lnTo>
                      <a:pt x="240" y="106"/>
                    </a:lnTo>
                    <a:lnTo>
                      <a:pt x="234" y="104"/>
                    </a:lnTo>
                    <a:lnTo>
                      <a:pt x="230" y="102"/>
                    </a:lnTo>
                    <a:lnTo>
                      <a:pt x="222" y="96"/>
                    </a:lnTo>
                    <a:lnTo>
                      <a:pt x="210" y="88"/>
                    </a:lnTo>
                    <a:lnTo>
                      <a:pt x="184" y="76"/>
                    </a:lnTo>
                    <a:lnTo>
                      <a:pt x="148" y="60"/>
                    </a:lnTo>
                    <a:lnTo>
                      <a:pt x="192" y="98"/>
                    </a:lnTo>
                    <a:lnTo>
                      <a:pt x="202" y="108"/>
                    </a:lnTo>
                    <a:lnTo>
                      <a:pt x="206" y="116"/>
                    </a:lnTo>
                    <a:lnTo>
                      <a:pt x="206" y="120"/>
                    </a:lnTo>
                    <a:lnTo>
                      <a:pt x="202" y="118"/>
                    </a:lnTo>
                    <a:lnTo>
                      <a:pt x="194" y="112"/>
                    </a:lnTo>
                    <a:lnTo>
                      <a:pt x="182" y="108"/>
                    </a:lnTo>
                    <a:lnTo>
                      <a:pt x="160" y="102"/>
                    </a:lnTo>
                    <a:lnTo>
                      <a:pt x="158" y="102"/>
                    </a:lnTo>
                    <a:lnTo>
                      <a:pt x="156" y="104"/>
                    </a:lnTo>
                    <a:lnTo>
                      <a:pt x="160" y="108"/>
                    </a:lnTo>
                    <a:lnTo>
                      <a:pt x="168" y="116"/>
                    </a:lnTo>
                    <a:lnTo>
                      <a:pt x="188" y="136"/>
                    </a:lnTo>
                    <a:lnTo>
                      <a:pt x="184" y="136"/>
                    </a:lnTo>
                    <a:lnTo>
                      <a:pt x="170" y="136"/>
                    </a:lnTo>
                    <a:lnTo>
                      <a:pt x="154" y="134"/>
                    </a:lnTo>
                    <a:lnTo>
                      <a:pt x="146" y="132"/>
                    </a:lnTo>
                    <a:lnTo>
                      <a:pt x="138" y="128"/>
                    </a:lnTo>
                    <a:lnTo>
                      <a:pt x="124" y="120"/>
                    </a:lnTo>
                    <a:lnTo>
                      <a:pt x="114" y="118"/>
                    </a:lnTo>
                    <a:lnTo>
                      <a:pt x="112" y="120"/>
                    </a:lnTo>
                    <a:lnTo>
                      <a:pt x="112" y="122"/>
                    </a:lnTo>
                    <a:lnTo>
                      <a:pt x="116" y="128"/>
                    </a:lnTo>
                    <a:lnTo>
                      <a:pt x="122" y="134"/>
                    </a:lnTo>
                    <a:lnTo>
                      <a:pt x="130" y="140"/>
                    </a:lnTo>
                    <a:lnTo>
                      <a:pt x="134" y="150"/>
                    </a:lnTo>
                    <a:lnTo>
                      <a:pt x="144" y="166"/>
                    </a:lnTo>
                    <a:lnTo>
                      <a:pt x="148" y="180"/>
                    </a:lnTo>
                    <a:lnTo>
                      <a:pt x="148" y="184"/>
                    </a:lnTo>
                    <a:lnTo>
                      <a:pt x="140" y="180"/>
                    </a:lnTo>
                    <a:lnTo>
                      <a:pt x="114" y="164"/>
                    </a:lnTo>
                    <a:lnTo>
                      <a:pt x="108" y="160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2" y="162"/>
                    </a:lnTo>
                    <a:lnTo>
                      <a:pt x="106" y="170"/>
                    </a:lnTo>
                    <a:lnTo>
                      <a:pt x="112" y="178"/>
                    </a:lnTo>
                    <a:lnTo>
                      <a:pt x="118" y="186"/>
                    </a:lnTo>
                    <a:lnTo>
                      <a:pt x="124" y="194"/>
                    </a:lnTo>
                    <a:lnTo>
                      <a:pt x="124" y="196"/>
                    </a:lnTo>
                    <a:lnTo>
                      <a:pt x="124" y="198"/>
                    </a:lnTo>
                    <a:lnTo>
                      <a:pt x="122" y="198"/>
                    </a:lnTo>
                    <a:lnTo>
                      <a:pt x="118" y="194"/>
                    </a:lnTo>
                    <a:lnTo>
                      <a:pt x="108" y="186"/>
                    </a:lnTo>
                    <a:lnTo>
                      <a:pt x="102" y="186"/>
                    </a:lnTo>
                    <a:lnTo>
                      <a:pt x="98" y="184"/>
                    </a:lnTo>
                    <a:lnTo>
                      <a:pt x="90" y="182"/>
                    </a:lnTo>
                    <a:lnTo>
                      <a:pt x="76" y="176"/>
                    </a:lnTo>
                    <a:lnTo>
                      <a:pt x="58" y="170"/>
                    </a:lnTo>
                    <a:lnTo>
                      <a:pt x="38" y="164"/>
                    </a:lnTo>
                    <a:lnTo>
                      <a:pt x="58" y="180"/>
                    </a:lnTo>
                    <a:lnTo>
                      <a:pt x="74" y="194"/>
                    </a:lnTo>
                    <a:lnTo>
                      <a:pt x="82" y="204"/>
                    </a:lnTo>
                    <a:lnTo>
                      <a:pt x="84" y="208"/>
                    </a:lnTo>
                    <a:lnTo>
                      <a:pt x="84" y="210"/>
                    </a:lnTo>
                    <a:lnTo>
                      <a:pt x="80" y="210"/>
                    </a:lnTo>
                    <a:lnTo>
                      <a:pt x="74" y="210"/>
                    </a:lnTo>
                    <a:lnTo>
                      <a:pt x="62" y="204"/>
                    </a:lnTo>
                    <a:lnTo>
                      <a:pt x="56" y="202"/>
                    </a:lnTo>
                    <a:lnTo>
                      <a:pt x="54" y="202"/>
                    </a:lnTo>
                    <a:lnTo>
                      <a:pt x="52" y="204"/>
                    </a:lnTo>
                    <a:lnTo>
                      <a:pt x="54" y="206"/>
                    </a:lnTo>
                    <a:lnTo>
                      <a:pt x="58" y="216"/>
                    </a:lnTo>
                    <a:lnTo>
                      <a:pt x="38" y="216"/>
                    </a:lnTo>
                    <a:lnTo>
                      <a:pt x="20" y="214"/>
                    </a:lnTo>
                    <a:lnTo>
                      <a:pt x="4" y="212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4" y="218"/>
                    </a:lnTo>
                    <a:lnTo>
                      <a:pt x="16" y="228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57"/>
              <p:cNvSpPr>
                <a:spLocks/>
              </p:cNvSpPr>
              <p:nvPr/>
            </p:nvSpPr>
            <p:spPr bwMode="auto">
              <a:xfrm>
                <a:off x="4552950" y="2968625"/>
                <a:ext cx="101600" cy="111125"/>
              </a:xfrm>
              <a:custGeom>
                <a:avLst/>
                <a:gdLst>
                  <a:gd name="T0" fmla="*/ 0 w 64"/>
                  <a:gd name="T1" fmla="*/ 0 h 70"/>
                  <a:gd name="T2" fmla="*/ 0 w 64"/>
                  <a:gd name="T3" fmla="*/ 0 h 70"/>
                  <a:gd name="T4" fmla="*/ 55443436 w 64"/>
                  <a:gd name="T5" fmla="*/ 55443438 h 70"/>
                  <a:gd name="T6" fmla="*/ 105846562 w 64"/>
                  <a:gd name="T7" fmla="*/ 105846566 h 70"/>
                  <a:gd name="T8" fmla="*/ 151209353 w 64"/>
                  <a:gd name="T9" fmla="*/ 161289979 h 70"/>
                  <a:gd name="T10" fmla="*/ 151209353 w 64"/>
                  <a:gd name="T11" fmla="*/ 161289979 h 70"/>
                  <a:gd name="T12" fmla="*/ 161289973 w 64"/>
                  <a:gd name="T13" fmla="*/ 176410910 h 70"/>
                  <a:gd name="T14" fmla="*/ 151209353 w 64"/>
                  <a:gd name="T15" fmla="*/ 171370600 h 70"/>
                  <a:gd name="T16" fmla="*/ 100806227 w 64"/>
                  <a:gd name="T17" fmla="*/ 126007807 h 70"/>
                  <a:gd name="T18" fmla="*/ 40322493 w 64"/>
                  <a:gd name="T19" fmla="*/ 55443438 h 70"/>
                  <a:gd name="T20" fmla="*/ 15120936 w 64"/>
                  <a:gd name="T21" fmla="*/ 25201558 h 70"/>
                  <a:gd name="T22" fmla="*/ 0 w 64"/>
                  <a:gd name="T23" fmla="*/ 0 h 70"/>
                  <a:gd name="T24" fmla="*/ 0 w 64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70"/>
                  <a:gd name="T41" fmla="*/ 64 w 64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7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42" y="42"/>
                    </a:lnTo>
                    <a:lnTo>
                      <a:pt x="60" y="64"/>
                    </a:lnTo>
                    <a:lnTo>
                      <a:pt x="64" y="70"/>
                    </a:lnTo>
                    <a:lnTo>
                      <a:pt x="60" y="68"/>
                    </a:lnTo>
                    <a:lnTo>
                      <a:pt x="40" y="50"/>
                    </a:lnTo>
                    <a:lnTo>
                      <a:pt x="16" y="22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58"/>
              <p:cNvSpPr>
                <a:spLocks/>
              </p:cNvSpPr>
              <p:nvPr/>
            </p:nvSpPr>
            <p:spPr bwMode="auto">
              <a:xfrm>
                <a:off x="4470400" y="2949575"/>
                <a:ext cx="200025" cy="196850"/>
              </a:xfrm>
              <a:custGeom>
                <a:avLst/>
                <a:gdLst>
                  <a:gd name="T0" fmla="*/ 0 w 126"/>
                  <a:gd name="T1" fmla="*/ 0 h 124"/>
                  <a:gd name="T2" fmla="*/ 0 w 126"/>
                  <a:gd name="T3" fmla="*/ 0 h 124"/>
                  <a:gd name="T4" fmla="*/ 126007832 w 126"/>
                  <a:gd name="T5" fmla="*/ 115927209 h 124"/>
                  <a:gd name="T6" fmla="*/ 317539710 w 126"/>
                  <a:gd name="T7" fmla="*/ 312499397 h 124"/>
                  <a:gd name="T8" fmla="*/ 317539710 w 126"/>
                  <a:gd name="T9" fmla="*/ 312499397 h 124"/>
                  <a:gd name="T10" fmla="*/ 272176908 w 126"/>
                  <a:gd name="T11" fmla="*/ 287297841 h 124"/>
                  <a:gd name="T12" fmla="*/ 226814107 w 126"/>
                  <a:gd name="T13" fmla="*/ 262096285 h 124"/>
                  <a:gd name="T14" fmla="*/ 171370633 w 126"/>
                  <a:gd name="T15" fmla="*/ 221773795 h 124"/>
                  <a:gd name="T16" fmla="*/ 115927209 w 126"/>
                  <a:gd name="T17" fmla="*/ 176410944 h 124"/>
                  <a:gd name="T18" fmla="*/ 60483760 w 126"/>
                  <a:gd name="T19" fmla="*/ 126007831 h 124"/>
                  <a:gd name="T20" fmla="*/ 40322503 w 126"/>
                  <a:gd name="T21" fmla="*/ 95765939 h 124"/>
                  <a:gd name="T22" fmla="*/ 25201563 w 126"/>
                  <a:gd name="T23" fmla="*/ 65524071 h 124"/>
                  <a:gd name="T24" fmla="*/ 10080626 w 126"/>
                  <a:gd name="T25" fmla="*/ 30241880 h 124"/>
                  <a:gd name="T26" fmla="*/ 0 w 126"/>
                  <a:gd name="T27" fmla="*/ 0 h 124"/>
                  <a:gd name="T28" fmla="*/ 0 w 126"/>
                  <a:gd name="T29" fmla="*/ 0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6"/>
                  <a:gd name="T46" fmla="*/ 0 h 124"/>
                  <a:gd name="T47" fmla="*/ 126 w 126"/>
                  <a:gd name="T48" fmla="*/ 124 h 1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6" h="124">
                    <a:moveTo>
                      <a:pt x="0" y="0"/>
                    </a:moveTo>
                    <a:lnTo>
                      <a:pt x="0" y="0"/>
                    </a:lnTo>
                    <a:lnTo>
                      <a:pt x="50" y="46"/>
                    </a:lnTo>
                    <a:lnTo>
                      <a:pt x="126" y="124"/>
                    </a:lnTo>
                    <a:lnTo>
                      <a:pt x="108" y="114"/>
                    </a:lnTo>
                    <a:lnTo>
                      <a:pt x="90" y="104"/>
                    </a:lnTo>
                    <a:lnTo>
                      <a:pt x="68" y="88"/>
                    </a:lnTo>
                    <a:lnTo>
                      <a:pt x="46" y="70"/>
                    </a:lnTo>
                    <a:lnTo>
                      <a:pt x="24" y="50"/>
                    </a:lnTo>
                    <a:lnTo>
                      <a:pt x="16" y="38"/>
                    </a:lnTo>
                    <a:lnTo>
                      <a:pt x="10" y="26"/>
                    </a:lnTo>
                    <a:lnTo>
                      <a:pt x="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7"/>
            <p:cNvGrpSpPr>
              <a:grpSpLocks/>
            </p:cNvGrpSpPr>
            <p:nvPr/>
          </p:nvGrpSpPr>
          <p:grpSpPr bwMode="auto">
            <a:xfrm>
              <a:off x="6172200" y="4648200"/>
              <a:ext cx="457200" cy="457200"/>
              <a:chOff x="3810000" y="2463800"/>
              <a:chExt cx="1765300" cy="1520825"/>
            </a:xfrm>
          </p:grpSpPr>
          <p:sp>
            <p:nvSpPr>
              <p:cNvPr id="261" name="Freeform 16"/>
              <p:cNvSpPr>
                <a:spLocks/>
              </p:cNvSpPr>
              <p:nvPr/>
            </p:nvSpPr>
            <p:spPr bwMode="auto">
              <a:xfrm>
                <a:off x="4219575" y="3359150"/>
                <a:ext cx="184150" cy="625475"/>
              </a:xfrm>
              <a:custGeom>
                <a:avLst/>
                <a:gdLst>
                  <a:gd name="T0" fmla="*/ 0 w 116"/>
                  <a:gd name="T1" fmla="*/ 186491554 h 394"/>
                  <a:gd name="T2" fmla="*/ 0 w 116"/>
                  <a:gd name="T3" fmla="*/ 186491554 h 394"/>
                  <a:gd name="T4" fmla="*/ 5040313 w 116"/>
                  <a:gd name="T5" fmla="*/ 252015646 h 394"/>
                  <a:gd name="T6" fmla="*/ 15120940 w 116"/>
                  <a:gd name="T7" fmla="*/ 327620310 h 394"/>
                  <a:gd name="T8" fmla="*/ 35282191 w 116"/>
                  <a:gd name="T9" fmla="*/ 423386317 h 394"/>
                  <a:gd name="T10" fmla="*/ 70564381 w 116"/>
                  <a:gd name="T11" fmla="*/ 544353780 h 394"/>
                  <a:gd name="T12" fmla="*/ 95765937 w 116"/>
                  <a:gd name="T13" fmla="*/ 609877822 h 394"/>
                  <a:gd name="T14" fmla="*/ 126007829 w 116"/>
                  <a:gd name="T15" fmla="*/ 680442175 h 394"/>
                  <a:gd name="T16" fmla="*/ 156249696 w 116"/>
                  <a:gd name="T17" fmla="*/ 756046839 h 394"/>
                  <a:gd name="T18" fmla="*/ 196572185 w 116"/>
                  <a:gd name="T19" fmla="*/ 831651503 h 394"/>
                  <a:gd name="T20" fmla="*/ 241935036 w 116"/>
                  <a:gd name="T21" fmla="*/ 912296677 h 394"/>
                  <a:gd name="T22" fmla="*/ 292338147 w 116"/>
                  <a:gd name="T23" fmla="*/ 992941652 h 394"/>
                  <a:gd name="T24" fmla="*/ 292338147 w 116"/>
                  <a:gd name="T25" fmla="*/ 992941652 h 394"/>
                  <a:gd name="T26" fmla="*/ 231854413 w 116"/>
                  <a:gd name="T27" fmla="*/ 705643730 h 394"/>
                  <a:gd name="T28" fmla="*/ 186491563 w 116"/>
                  <a:gd name="T29" fmla="*/ 488910359 h 394"/>
                  <a:gd name="T30" fmla="*/ 171370630 w 116"/>
                  <a:gd name="T31" fmla="*/ 398184663 h 394"/>
                  <a:gd name="T32" fmla="*/ 166330318 w 116"/>
                  <a:gd name="T33" fmla="*/ 337700932 h 394"/>
                  <a:gd name="T34" fmla="*/ 166330318 w 116"/>
                  <a:gd name="T35" fmla="*/ 337700932 h 394"/>
                  <a:gd name="T36" fmla="*/ 161290007 w 116"/>
                  <a:gd name="T37" fmla="*/ 297378445 h 394"/>
                  <a:gd name="T38" fmla="*/ 146169074 w 116"/>
                  <a:gd name="T39" fmla="*/ 246975335 h 394"/>
                  <a:gd name="T40" fmla="*/ 131048140 w 116"/>
                  <a:gd name="T41" fmla="*/ 191531865 h 394"/>
                  <a:gd name="T42" fmla="*/ 110886895 w 116"/>
                  <a:gd name="T43" fmla="*/ 141128756 h 394"/>
                  <a:gd name="T44" fmla="*/ 70564381 w 116"/>
                  <a:gd name="T45" fmla="*/ 50403122 h 394"/>
                  <a:gd name="T46" fmla="*/ 55443448 w 116"/>
                  <a:gd name="T47" fmla="*/ 20161250 h 394"/>
                  <a:gd name="T48" fmla="*/ 40322502 w 116"/>
                  <a:gd name="T49" fmla="*/ 5040312 h 394"/>
                  <a:gd name="T50" fmla="*/ 40322502 w 116"/>
                  <a:gd name="T51" fmla="*/ 5040312 h 394"/>
                  <a:gd name="T52" fmla="*/ 40322502 w 116"/>
                  <a:gd name="T53" fmla="*/ 0 h 394"/>
                  <a:gd name="T54" fmla="*/ 35282191 w 116"/>
                  <a:gd name="T55" fmla="*/ 5040312 h 394"/>
                  <a:gd name="T56" fmla="*/ 25201562 w 116"/>
                  <a:gd name="T57" fmla="*/ 20161250 h 394"/>
                  <a:gd name="T58" fmla="*/ 15120940 w 116"/>
                  <a:gd name="T59" fmla="*/ 85685311 h 394"/>
                  <a:gd name="T60" fmla="*/ 0 w 116"/>
                  <a:gd name="T61" fmla="*/ 186491554 h 394"/>
                  <a:gd name="T62" fmla="*/ 0 w 116"/>
                  <a:gd name="T63" fmla="*/ 186491554 h 39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6"/>
                  <a:gd name="T97" fmla="*/ 0 h 394"/>
                  <a:gd name="T98" fmla="*/ 116 w 116"/>
                  <a:gd name="T99" fmla="*/ 394 h 39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6" h="394">
                    <a:moveTo>
                      <a:pt x="0" y="74"/>
                    </a:moveTo>
                    <a:lnTo>
                      <a:pt x="0" y="74"/>
                    </a:lnTo>
                    <a:lnTo>
                      <a:pt x="2" y="100"/>
                    </a:lnTo>
                    <a:lnTo>
                      <a:pt x="6" y="130"/>
                    </a:lnTo>
                    <a:lnTo>
                      <a:pt x="14" y="168"/>
                    </a:lnTo>
                    <a:lnTo>
                      <a:pt x="28" y="216"/>
                    </a:lnTo>
                    <a:lnTo>
                      <a:pt x="38" y="242"/>
                    </a:lnTo>
                    <a:lnTo>
                      <a:pt x="50" y="270"/>
                    </a:lnTo>
                    <a:lnTo>
                      <a:pt x="62" y="300"/>
                    </a:lnTo>
                    <a:lnTo>
                      <a:pt x="78" y="330"/>
                    </a:lnTo>
                    <a:lnTo>
                      <a:pt x="96" y="362"/>
                    </a:lnTo>
                    <a:lnTo>
                      <a:pt x="116" y="394"/>
                    </a:lnTo>
                    <a:lnTo>
                      <a:pt x="92" y="280"/>
                    </a:lnTo>
                    <a:lnTo>
                      <a:pt x="74" y="194"/>
                    </a:lnTo>
                    <a:lnTo>
                      <a:pt x="68" y="158"/>
                    </a:lnTo>
                    <a:lnTo>
                      <a:pt x="66" y="134"/>
                    </a:lnTo>
                    <a:lnTo>
                      <a:pt x="64" y="118"/>
                    </a:lnTo>
                    <a:lnTo>
                      <a:pt x="58" y="98"/>
                    </a:lnTo>
                    <a:lnTo>
                      <a:pt x="52" y="76"/>
                    </a:lnTo>
                    <a:lnTo>
                      <a:pt x="44" y="56"/>
                    </a:lnTo>
                    <a:lnTo>
                      <a:pt x="28" y="20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8"/>
                    </a:lnTo>
                    <a:lnTo>
                      <a:pt x="6" y="3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7"/>
              <p:cNvSpPr>
                <a:spLocks/>
              </p:cNvSpPr>
              <p:nvPr/>
            </p:nvSpPr>
            <p:spPr bwMode="auto">
              <a:xfrm>
                <a:off x="3835400" y="2479675"/>
                <a:ext cx="1714500" cy="1114425"/>
              </a:xfrm>
              <a:custGeom>
                <a:avLst/>
                <a:gdLst>
                  <a:gd name="T0" fmla="*/ 2147483647 w 1080"/>
                  <a:gd name="T1" fmla="*/ 1486892067 h 702"/>
                  <a:gd name="T2" fmla="*/ 2147483647 w 1080"/>
                  <a:gd name="T3" fmla="*/ 1461690514 h 702"/>
                  <a:gd name="T4" fmla="*/ 2147483647 w 1080"/>
                  <a:gd name="T5" fmla="*/ 1391126163 h 702"/>
                  <a:gd name="T6" fmla="*/ 2147483647 w 1080"/>
                  <a:gd name="T7" fmla="*/ 1280239327 h 702"/>
                  <a:gd name="T8" fmla="*/ 2147483647 w 1080"/>
                  <a:gd name="T9" fmla="*/ 1169352490 h 702"/>
                  <a:gd name="T10" fmla="*/ 2147483647 w 1080"/>
                  <a:gd name="T11" fmla="*/ 1018143168 h 702"/>
                  <a:gd name="T12" fmla="*/ 2147483647 w 1080"/>
                  <a:gd name="T13" fmla="*/ 932457885 h 702"/>
                  <a:gd name="T14" fmla="*/ 2147483647 w 1080"/>
                  <a:gd name="T15" fmla="*/ 751006500 h 702"/>
                  <a:gd name="T16" fmla="*/ 2147483647 w 1080"/>
                  <a:gd name="T17" fmla="*/ 579635934 h 702"/>
                  <a:gd name="T18" fmla="*/ 2147483647 w 1080"/>
                  <a:gd name="T19" fmla="*/ 423386301 h 702"/>
                  <a:gd name="T20" fmla="*/ 2066527984 w 1080"/>
                  <a:gd name="T21" fmla="*/ 282257501 h 702"/>
                  <a:gd name="T22" fmla="*/ 1925399298 w 1080"/>
                  <a:gd name="T23" fmla="*/ 166330304 h 702"/>
                  <a:gd name="T24" fmla="*/ 1774189992 w 1080"/>
                  <a:gd name="T25" fmla="*/ 80644997 h 702"/>
                  <a:gd name="T26" fmla="*/ 1607859357 w 1080"/>
                  <a:gd name="T27" fmla="*/ 20161249 h 702"/>
                  <a:gd name="T28" fmla="*/ 1426408189 w 1080"/>
                  <a:gd name="T29" fmla="*/ 0 h 702"/>
                  <a:gd name="T30" fmla="*/ 1335682605 w 1080"/>
                  <a:gd name="T31" fmla="*/ 5040312 h 702"/>
                  <a:gd name="T32" fmla="*/ 1159271748 w 1080"/>
                  <a:gd name="T33" fmla="*/ 30241877 h 702"/>
                  <a:gd name="T34" fmla="*/ 1003022131 w 1080"/>
                  <a:gd name="T35" fmla="*/ 90725618 h 702"/>
                  <a:gd name="T36" fmla="*/ 856853134 w 1080"/>
                  <a:gd name="T37" fmla="*/ 171370615 h 702"/>
                  <a:gd name="T38" fmla="*/ 725804870 w 1080"/>
                  <a:gd name="T39" fmla="*/ 282257501 h 702"/>
                  <a:gd name="T40" fmla="*/ 609877735 w 1080"/>
                  <a:gd name="T41" fmla="*/ 413305580 h 702"/>
                  <a:gd name="T42" fmla="*/ 504031221 w 1080"/>
                  <a:gd name="T43" fmla="*/ 564515002 h 702"/>
                  <a:gd name="T44" fmla="*/ 418345947 w 1080"/>
                  <a:gd name="T45" fmla="*/ 735885568 h 702"/>
                  <a:gd name="T46" fmla="*/ 378023366 w 1080"/>
                  <a:gd name="T47" fmla="*/ 826611161 h 702"/>
                  <a:gd name="T48" fmla="*/ 312499333 w 1080"/>
                  <a:gd name="T49" fmla="*/ 967740060 h 702"/>
                  <a:gd name="T50" fmla="*/ 246975300 w 1080"/>
                  <a:gd name="T51" fmla="*/ 1078626897 h 702"/>
                  <a:gd name="T52" fmla="*/ 186491528 w 1080"/>
                  <a:gd name="T53" fmla="*/ 1169352490 h 702"/>
                  <a:gd name="T54" fmla="*/ 75604678 w 1080"/>
                  <a:gd name="T55" fmla="*/ 1275199016 h 702"/>
                  <a:gd name="T56" fmla="*/ 0 w 1080"/>
                  <a:gd name="T57" fmla="*/ 1320561813 h 702"/>
                  <a:gd name="T58" fmla="*/ 30241874 w 1080"/>
                  <a:gd name="T59" fmla="*/ 1350803677 h 702"/>
                  <a:gd name="T60" fmla="*/ 171370597 w 1080"/>
                  <a:gd name="T61" fmla="*/ 1486892067 h 702"/>
                  <a:gd name="T62" fmla="*/ 327620264 w 1080"/>
                  <a:gd name="T63" fmla="*/ 1612899836 h 702"/>
                  <a:gd name="T64" fmla="*/ 423386257 w 1080"/>
                  <a:gd name="T65" fmla="*/ 1678424273 h 702"/>
                  <a:gd name="T66" fmla="*/ 473789359 w 1080"/>
                  <a:gd name="T67" fmla="*/ 1552416107 h 702"/>
                  <a:gd name="T68" fmla="*/ 554434323 w 1080"/>
                  <a:gd name="T69" fmla="*/ 1446569581 h 702"/>
                  <a:gd name="T70" fmla="*/ 665321148 w 1080"/>
                  <a:gd name="T71" fmla="*/ 1360884299 h 702"/>
                  <a:gd name="T72" fmla="*/ 791328903 w 1080"/>
                  <a:gd name="T73" fmla="*/ 1295360259 h 702"/>
                  <a:gd name="T74" fmla="*/ 927417478 w 1080"/>
                  <a:gd name="T75" fmla="*/ 1244957151 h 702"/>
                  <a:gd name="T76" fmla="*/ 1068546164 w 1080"/>
                  <a:gd name="T77" fmla="*/ 1204634665 h 702"/>
                  <a:gd name="T78" fmla="*/ 1325601985 w 1080"/>
                  <a:gd name="T79" fmla="*/ 1174392801 h 702"/>
                  <a:gd name="T80" fmla="*/ 1411287259 w 1080"/>
                  <a:gd name="T81" fmla="*/ 1169352490 h 702"/>
                  <a:gd name="T82" fmla="*/ 1582657806 w 1080"/>
                  <a:gd name="T83" fmla="*/ 1189513733 h 702"/>
                  <a:gd name="T84" fmla="*/ 1748988441 w 1080"/>
                  <a:gd name="T85" fmla="*/ 1234876530 h 702"/>
                  <a:gd name="T86" fmla="*/ 1905238057 w 1080"/>
                  <a:gd name="T87" fmla="*/ 1310481191 h 702"/>
                  <a:gd name="T88" fmla="*/ 1975802400 w 1080"/>
                  <a:gd name="T89" fmla="*/ 1360884299 h 702"/>
                  <a:gd name="T90" fmla="*/ 2076608605 w 1080"/>
                  <a:gd name="T91" fmla="*/ 1446569581 h 702"/>
                  <a:gd name="T92" fmla="*/ 2147483647 w 1080"/>
                  <a:gd name="T93" fmla="*/ 1547375796 h 702"/>
                  <a:gd name="T94" fmla="*/ 2147483647 w 1080"/>
                  <a:gd name="T95" fmla="*/ 1658262633 h 702"/>
                  <a:gd name="T96" fmla="*/ 2147483647 w 1080"/>
                  <a:gd name="T97" fmla="*/ 1769149866 h 702"/>
                  <a:gd name="T98" fmla="*/ 2147483647 w 1080"/>
                  <a:gd name="T99" fmla="*/ 1673383962 h 702"/>
                  <a:gd name="T100" fmla="*/ 2147483647 w 1080"/>
                  <a:gd name="T101" fmla="*/ 1582657971 h 702"/>
                  <a:gd name="T102" fmla="*/ 2147483647 w 1080"/>
                  <a:gd name="T103" fmla="*/ 1512093621 h 702"/>
                  <a:gd name="T104" fmla="*/ 2147483647 w 1080"/>
                  <a:gd name="T105" fmla="*/ 1486892067 h 7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0"/>
                  <a:gd name="T160" fmla="*/ 0 h 702"/>
                  <a:gd name="T161" fmla="*/ 1080 w 1080"/>
                  <a:gd name="T162" fmla="*/ 702 h 70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0" h="702">
                    <a:moveTo>
                      <a:pt x="1080" y="590"/>
                    </a:moveTo>
                    <a:lnTo>
                      <a:pt x="1080" y="590"/>
                    </a:lnTo>
                    <a:lnTo>
                      <a:pt x="1074" y="586"/>
                    </a:lnTo>
                    <a:lnTo>
                      <a:pt x="1064" y="580"/>
                    </a:lnTo>
                    <a:lnTo>
                      <a:pt x="1052" y="570"/>
                    </a:lnTo>
                    <a:lnTo>
                      <a:pt x="1036" y="552"/>
                    </a:lnTo>
                    <a:lnTo>
                      <a:pt x="1018" y="524"/>
                    </a:lnTo>
                    <a:lnTo>
                      <a:pt x="1010" y="508"/>
                    </a:lnTo>
                    <a:lnTo>
                      <a:pt x="1000" y="486"/>
                    </a:lnTo>
                    <a:lnTo>
                      <a:pt x="990" y="464"/>
                    </a:lnTo>
                    <a:lnTo>
                      <a:pt x="982" y="436"/>
                    </a:lnTo>
                    <a:lnTo>
                      <a:pt x="972" y="404"/>
                    </a:lnTo>
                    <a:lnTo>
                      <a:pt x="962" y="370"/>
                    </a:lnTo>
                    <a:lnTo>
                      <a:pt x="952" y="334"/>
                    </a:lnTo>
                    <a:lnTo>
                      <a:pt x="940" y="298"/>
                    </a:lnTo>
                    <a:lnTo>
                      <a:pt x="924" y="262"/>
                    </a:lnTo>
                    <a:lnTo>
                      <a:pt x="908" y="230"/>
                    </a:lnTo>
                    <a:lnTo>
                      <a:pt x="888" y="198"/>
                    </a:lnTo>
                    <a:lnTo>
                      <a:pt x="868" y="168"/>
                    </a:lnTo>
                    <a:lnTo>
                      <a:pt x="844" y="138"/>
                    </a:lnTo>
                    <a:lnTo>
                      <a:pt x="820" y="112"/>
                    </a:lnTo>
                    <a:lnTo>
                      <a:pt x="794" y="88"/>
                    </a:lnTo>
                    <a:lnTo>
                      <a:pt x="764" y="66"/>
                    </a:lnTo>
                    <a:lnTo>
                      <a:pt x="736" y="48"/>
                    </a:lnTo>
                    <a:lnTo>
                      <a:pt x="704" y="32"/>
                    </a:lnTo>
                    <a:lnTo>
                      <a:pt x="672" y="18"/>
                    </a:lnTo>
                    <a:lnTo>
                      <a:pt x="638" y="8"/>
                    </a:lnTo>
                    <a:lnTo>
                      <a:pt x="602" y="2"/>
                    </a:lnTo>
                    <a:lnTo>
                      <a:pt x="566" y="0"/>
                    </a:lnTo>
                    <a:lnTo>
                      <a:pt x="530" y="2"/>
                    </a:lnTo>
                    <a:lnTo>
                      <a:pt x="494" y="6"/>
                    </a:lnTo>
                    <a:lnTo>
                      <a:pt x="460" y="12"/>
                    </a:lnTo>
                    <a:lnTo>
                      <a:pt x="428" y="22"/>
                    </a:lnTo>
                    <a:lnTo>
                      <a:pt x="398" y="36"/>
                    </a:lnTo>
                    <a:lnTo>
                      <a:pt x="368" y="50"/>
                    </a:lnTo>
                    <a:lnTo>
                      <a:pt x="340" y="68"/>
                    </a:lnTo>
                    <a:lnTo>
                      <a:pt x="314" y="90"/>
                    </a:lnTo>
                    <a:lnTo>
                      <a:pt x="288" y="112"/>
                    </a:lnTo>
                    <a:lnTo>
                      <a:pt x="264" y="138"/>
                    </a:lnTo>
                    <a:lnTo>
                      <a:pt x="242" y="164"/>
                    </a:lnTo>
                    <a:lnTo>
                      <a:pt x="220" y="194"/>
                    </a:lnTo>
                    <a:lnTo>
                      <a:pt x="200" y="224"/>
                    </a:lnTo>
                    <a:lnTo>
                      <a:pt x="182" y="258"/>
                    </a:lnTo>
                    <a:lnTo>
                      <a:pt x="166" y="292"/>
                    </a:lnTo>
                    <a:lnTo>
                      <a:pt x="150" y="328"/>
                    </a:lnTo>
                    <a:lnTo>
                      <a:pt x="138" y="358"/>
                    </a:lnTo>
                    <a:lnTo>
                      <a:pt x="124" y="384"/>
                    </a:lnTo>
                    <a:lnTo>
                      <a:pt x="112" y="408"/>
                    </a:lnTo>
                    <a:lnTo>
                      <a:pt x="98" y="428"/>
                    </a:lnTo>
                    <a:lnTo>
                      <a:pt x="86" y="448"/>
                    </a:lnTo>
                    <a:lnTo>
                      <a:pt x="74" y="464"/>
                    </a:lnTo>
                    <a:lnTo>
                      <a:pt x="50" y="488"/>
                    </a:lnTo>
                    <a:lnTo>
                      <a:pt x="30" y="506"/>
                    </a:lnTo>
                    <a:lnTo>
                      <a:pt x="14" y="516"/>
                    </a:lnTo>
                    <a:lnTo>
                      <a:pt x="0" y="524"/>
                    </a:lnTo>
                    <a:lnTo>
                      <a:pt x="12" y="536"/>
                    </a:lnTo>
                    <a:lnTo>
                      <a:pt x="44" y="568"/>
                    </a:lnTo>
                    <a:lnTo>
                      <a:pt x="68" y="590"/>
                    </a:lnTo>
                    <a:lnTo>
                      <a:pt x="96" y="614"/>
                    </a:lnTo>
                    <a:lnTo>
                      <a:pt x="130" y="640"/>
                    </a:lnTo>
                    <a:lnTo>
                      <a:pt x="168" y="666"/>
                    </a:lnTo>
                    <a:lnTo>
                      <a:pt x="176" y="640"/>
                    </a:lnTo>
                    <a:lnTo>
                      <a:pt x="188" y="616"/>
                    </a:lnTo>
                    <a:lnTo>
                      <a:pt x="202" y="594"/>
                    </a:lnTo>
                    <a:lnTo>
                      <a:pt x="220" y="574"/>
                    </a:lnTo>
                    <a:lnTo>
                      <a:pt x="240" y="556"/>
                    </a:lnTo>
                    <a:lnTo>
                      <a:pt x="264" y="540"/>
                    </a:lnTo>
                    <a:lnTo>
                      <a:pt x="288" y="526"/>
                    </a:lnTo>
                    <a:lnTo>
                      <a:pt x="314" y="514"/>
                    </a:lnTo>
                    <a:lnTo>
                      <a:pt x="340" y="502"/>
                    </a:lnTo>
                    <a:lnTo>
                      <a:pt x="368" y="494"/>
                    </a:lnTo>
                    <a:lnTo>
                      <a:pt x="396" y="486"/>
                    </a:lnTo>
                    <a:lnTo>
                      <a:pt x="424" y="478"/>
                    </a:lnTo>
                    <a:lnTo>
                      <a:pt x="478" y="470"/>
                    </a:lnTo>
                    <a:lnTo>
                      <a:pt x="526" y="466"/>
                    </a:lnTo>
                    <a:lnTo>
                      <a:pt x="560" y="464"/>
                    </a:lnTo>
                    <a:lnTo>
                      <a:pt x="596" y="466"/>
                    </a:lnTo>
                    <a:lnTo>
                      <a:pt x="628" y="472"/>
                    </a:lnTo>
                    <a:lnTo>
                      <a:pt x="662" y="478"/>
                    </a:lnTo>
                    <a:lnTo>
                      <a:pt x="694" y="490"/>
                    </a:lnTo>
                    <a:lnTo>
                      <a:pt x="726" y="502"/>
                    </a:lnTo>
                    <a:lnTo>
                      <a:pt x="756" y="520"/>
                    </a:lnTo>
                    <a:lnTo>
                      <a:pt x="784" y="540"/>
                    </a:lnTo>
                    <a:lnTo>
                      <a:pt x="806" y="556"/>
                    </a:lnTo>
                    <a:lnTo>
                      <a:pt x="824" y="574"/>
                    </a:lnTo>
                    <a:lnTo>
                      <a:pt x="844" y="594"/>
                    </a:lnTo>
                    <a:lnTo>
                      <a:pt x="862" y="614"/>
                    </a:lnTo>
                    <a:lnTo>
                      <a:pt x="878" y="636"/>
                    </a:lnTo>
                    <a:lnTo>
                      <a:pt x="894" y="658"/>
                    </a:lnTo>
                    <a:lnTo>
                      <a:pt x="922" y="702"/>
                    </a:lnTo>
                    <a:lnTo>
                      <a:pt x="960" y="682"/>
                    </a:lnTo>
                    <a:lnTo>
                      <a:pt x="992" y="664"/>
                    </a:lnTo>
                    <a:lnTo>
                      <a:pt x="1020" y="644"/>
                    </a:lnTo>
                    <a:lnTo>
                      <a:pt x="1042" y="628"/>
                    </a:lnTo>
                    <a:lnTo>
                      <a:pt x="1060" y="612"/>
                    </a:lnTo>
                    <a:lnTo>
                      <a:pt x="1072" y="600"/>
                    </a:lnTo>
                    <a:lnTo>
                      <a:pt x="1080" y="592"/>
                    </a:lnTo>
                    <a:lnTo>
                      <a:pt x="1080" y="59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8"/>
              <p:cNvSpPr>
                <a:spLocks noEditPoints="1"/>
              </p:cNvSpPr>
              <p:nvPr/>
            </p:nvSpPr>
            <p:spPr bwMode="auto">
              <a:xfrm>
                <a:off x="3810000" y="2463800"/>
                <a:ext cx="1765300" cy="1152525"/>
              </a:xfrm>
              <a:custGeom>
                <a:avLst/>
                <a:gdLst>
                  <a:gd name="T0" fmla="*/ 2147483647 w 1112"/>
                  <a:gd name="T1" fmla="*/ 1688504913 h 726"/>
                  <a:gd name="T2" fmla="*/ 2096769873 w 1112"/>
                  <a:gd name="T3" fmla="*/ 1486892084 h 726"/>
                  <a:gd name="T4" fmla="*/ 1935479944 w 1112"/>
                  <a:gd name="T5" fmla="*/ 1360884314 h 726"/>
                  <a:gd name="T6" fmla="*/ 1633060930 w 1112"/>
                  <a:gd name="T7" fmla="*/ 1239916855 h 726"/>
                  <a:gd name="T8" fmla="*/ 1370964795 w 1112"/>
                  <a:gd name="T9" fmla="*/ 1224795922 h 726"/>
                  <a:gd name="T10" fmla="*/ 987901213 w 1112"/>
                  <a:gd name="T11" fmla="*/ 1290319963 h 726"/>
                  <a:gd name="T12" fmla="*/ 730845190 w 1112"/>
                  <a:gd name="T13" fmla="*/ 1401206801 h 726"/>
                  <a:gd name="T14" fmla="*/ 539313399 w 1112"/>
                  <a:gd name="T15" fmla="*/ 1587698300 h 726"/>
                  <a:gd name="T16" fmla="*/ 453628124 w 1112"/>
                  <a:gd name="T17" fmla="*/ 1723787089 h 726"/>
                  <a:gd name="T18" fmla="*/ 196572151 w 1112"/>
                  <a:gd name="T19" fmla="*/ 1532254882 h 726"/>
                  <a:gd name="T20" fmla="*/ 0 w 1112"/>
                  <a:gd name="T21" fmla="*/ 1335682760 h 726"/>
                  <a:gd name="T22" fmla="*/ 105846566 w 1112"/>
                  <a:gd name="T23" fmla="*/ 1275199031 h 726"/>
                  <a:gd name="T24" fmla="*/ 302418716 w 1112"/>
                  <a:gd name="T25" fmla="*/ 1038304423 h 726"/>
                  <a:gd name="T26" fmla="*/ 393144302 w 1112"/>
                  <a:gd name="T27" fmla="*/ 841732301 h 726"/>
                  <a:gd name="T28" fmla="*/ 584676192 w 1112"/>
                  <a:gd name="T29" fmla="*/ 483870036 h 726"/>
                  <a:gd name="T30" fmla="*/ 831651396 w 1112"/>
                  <a:gd name="T31" fmla="*/ 216733464 h 726"/>
                  <a:gd name="T32" fmla="*/ 1129029901 w 1112"/>
                  <a:gd name="T33" fmla="*/ 50403120 h 726"/>
                  <a:gd name="T34" fmla="*/ 1466730690 w 1112"/>
                  <a:gd name="T35" fmla="*/ 0 h 726"/>
                  <a:gd name="T36" fmla="*/ 1723786912 w 1112"/>
                  <a:gd name="T37" fmla="*/ 45362810 h 726"/>
                  <a:gd name="T38" fmla="*/ 2036286150 w 1112"/>
                  <a:gd name="T39" fmla="*/ 211693153 h 726"/>
                  <a:gd name="T40" fmla="*/ 2147483647 w 1112"/>
                  <a:gd name="T41" fmla="*/ 488910347 h 726"/>
                  <a:gd name="T42" fmla="*/ 2147483647 w 1112"/>
                  <a:gd name="T43" fmla="*/ 851812923 h 726"/>
                  <a:gd name="T44" fmla="*/ 2147483647 w 1112"/>
                  <a:gd name="T45" fmla="*/ 1113909085 h 726"/>
                  <a:gd name="T46" fmla="*/ 2147483647 w 1112"/>
                  <a:gd name="T47" fmla="*/ 1406247111 h 726"/>
                  <a:gd name="T48" fmla="*/ 2147483647 w 1112"/>
                  <a:gd name="T49" fmla="*/ 1481851774 h 726"/>
                  <a:gd name="T50" fmla="*/ 2147483647 w 1112"/>
                  <a:gd name="T51" fmla="*/ 1512093638 h 726"/>
                  <a:gd name="T52" fmla="*/ 2147483647 w 1112"/>
                  <a:gd name="T53" fmla="*/ 1607859544 h 726"/>
                  <a:gd name="T54" fmla="*/ 2147483647 w 1112"/>
                  <a:gd name="T55" fmla="*/ 1774190197 h 726"/>
                  <a:gd name="T56" fmla="*/ 1426408208 w 1112"/>
                  <a:gd name="T57" fmla="*/ 1169352504 h 726"/>
                  <a:gd name="T58" fmla="*/ 1678424119 w 1112"/>
                  <a:gd name="T59" fmla="*/ 1199594368 h 726"/>
                  <a:gd name="T60" fmla="*/ 1970762116 w 1112"/>
                  <a:gd name="T61" fmla="*/ 1320561828 h 726"/>
                  <a:gd name="T62" fmla="*/ 2127011735 w 1112"/>
                  <a:gd name="T63" fmla="*/ 1446569598 h 726"/>
                  <a:gd name="T64" fmla="*/ 2147483647 w 1112"/>
                  <a:gd name="T65" fmla="*/ 1764109576 h 726"/>
                  <a:gd name="T66" fmla="*/ 2147483647 w 1112"/>
                  <a:gd name="T67" fmla="*/ 1562496746 h 726"/>
                  <a:gd name="T68" fmla="*/ 2147483647 w 1112"/>
                  <a:gd name="T69" fmla="*/ 1446569598 h 726"/>
                  <a:gd name="T70" fmla="*/ 2147483647 w 1112"/>
                  <a:gd name="T71" fmla="*/ 1169352504 h 726"/>
                  <a:gd name="T72" fmla="*/ 2147483647 w 1112"/>
                  <a:gd name="T73" fmla="*/ 866933855 h 726"/>
                  <a:gd name="T74" fmla="*/ 2147483647 w 1112"/>
                  <a:gd name="T75" fmla="*/ 519152211 h 726"/>
                  <a:gd name="T76" fmla="*/ 2006044288 w 1112"/>
                  <a:gd name="T77" fmla="*/ 252015639 h 726"/>
                  <a:gd name="T78" fmla="*/ 1708665981 w 1112"/>
                  <a:gd name="T79" fmla="*/ 90725619 h 726"/>
                  <a:gd name="T80" fmla="*/ 1466730690 w 1112"/>
                  <a:gd name="T81" fmla="*/ 50403120 h 726"/>
                  <a:gd name="T82" fmla="*/ 1285279520 w 1112"/>
                  <a:gd name="T83" fmla="*/ 65524065 h 726"/>
                  <a:gd name="T84" fmla="*/ 987901213 w 1112"/>
                  <a:gd name="T85" fmla="*/ 171370617 h 726"/>
                  <a:gd name="T86" fmla="*/ 730845190 w 1112"/>
                  <a:gd name="T87" fmla="*/ 378023410 h 726"/>
                  <a:gd name="T88" fmla="*/ 524192468 w 1112"/>
                  <a:gd name="T89" fmla="*/ 680442157 h 726"/>
                  <a:gd name="T90" fmla="*/ 393144302 w 1112"/>
                  <a:gd name="T91" fmla="*/ 977820693 h 726"/>
                  <a:gd name="T92" fmla="*/ 191531841 w 1112"/>
                  <a:gd name="T93" fmla="*/ 1265118409 h 726"/>
                  <a:gd name="T94" fmla="*/ 80644989 w 1112"/>
                  <a:gd name="T95" fmla="*/ 1350803693 h 726"/>
                  <a:gd name="T96" fmla="*/ 378023371 w 1112"/>
                  <a:gd name="T97" fmla="*/ 1612899854 h 726"/>
                  <a:gd name="T98" fmla="*/ 509071537 w 1112"/>
                  <a:gd name="T99" fmla="*/ 1537295192 h 726"/>
                  <a:gd name="T100" fmla="*/ 705643639 w 1112"/>
                  <a:gd name="T101" fmla="*/ 1355844003 h 726"/>
                  <a:gd name="T102" fmla="*/ 972780282 w 1112"/>
                  <a:gd name="T103" fmla="*/ 1239916855 h 726"/>
                  <a:gd name="T104" fmla="*/ 1365924485 w 1112"/>
                  <a:gd name="T105" fmla="*/ 1174392814 h 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12"/>
                  <a:gd name="T160" fmla="*/ 0 h 726"/>
                  <a:gd name="T161" fmla="*/ 1112 w 1112"/>
                  <a:gd name="T162" fmla="*/ 726 h 7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12" h="726">
                    <a:moveTo>
                      <a:pt x="934" y="726"/>
                    </a:moveTo>
                    <a:lnTo>
                      <a:pt x="930" y="718"/>
                    </a:lnTo>
                    <a:lnTo>
                      <a:pt x="900" y="670"/>
                    </a:lnTo>
                    <a:lnTo>
                      <a:pt x="884" y="648"/>
                    </a:lnTo>
                    <a:lnTo>
                      <a:pt x="866" y="628"/>
                    </a:lnTo>
                    <a:lnTo>
                      <a:pt x="850" y="608"/>
                    </a:lnTo>
                    <a:lnTo>
                      <a:pt x="832" y="590"/>
                    </a:lnTo>
                    <a:lnTo>
                      <a:pt x="814" y="572"/>
                    </a:lnTo>
                    <a:lnTo>
                      <a:pt x="794" y="558"/>
                    </a:lnTo>
                    <a:lnTo>
                      <a:pt x="768" y="540"/>
                    </a:lnTo>
                    <a:lnTo>
                      <a:pt x="740" y="524"/>
                    </a:lnTo>
                    <a:lnTo>
                      <a:pt x="712" y="510"/>
                    </a:lnTo>
                    <a:lnTo>
                      <a:pt x="680" y="500"/>
                    </a:lnTo>
                    <a:lnTo>
                      <a:pt x="648" y="492"/>
                    </a:lnTo>
                    <a:lnTo>
                      <a:pt x="614" y="488"/>
                    </a:lnTo>
                    <a:lnTo>
                      <a:pt x="580" y="484"/>
                    </a:lnTo>
                    <a:lnTo>
                      <a:pt x="544" y="486"/>
                    </a:lnTo>
                    <a:lnTo>
                      <a:pt x="498" y="490"/>
                    </a:lnTo>
                    <a:lnTo>
                      <a:pt x="448" y="498"/>
                    </a:lnTo>
                    <a:lnTo>
                      <a:pt x="420" y="504"/>
                    </a:lnTo>
                    <a:lnTo>
                      <a:pt x="392" y="512"/>
                    </a:lnTo>
                    <a:lnTo>
                      <a:pt x="366" y="520"/>
                    </a:lnTo>
                    <a:lnTo>
                      <a:pt x="340" y="530"/>
                    </a:lnTo>
                    <a:lnTo>
                      <a:pt x="314" y="542"/>
                    </a:lnTo>
                    <a:lnTo>
                      <a:pt x="290" y="556"/>
                    </a:lnTo>
                    <a:lnTo>
                      <a:pt x="266" y="572"/>
                    </a:lnTo>
                    <a:lnTo>
                      <a:pt x="246" y="590"/>
                    </a:lnTo>
                    <a:lnTo>
                      <a:pt x="228" y="608"/>
                    </a:lnTo>
                    <a:lnTo>
                      <a:pt x="214" y="630"/>
                    </a:lnTo>
                    <a:lnTo>
                      <a:pt x="202" y="652"/>
                    </a:lnTo>
                    <a:lnTo>
                      <a:pt x="194" y="678"/>
                    </a:lnTo>
                    <a:lnTo>
                      <a:pt x="192" y="692"/>
                    </a:lnTo>
                    <a:lnTo>
                      <a:pt x="180" y="684"/>
                    </a:lnTo>
                    <a:lnTo>
                      <a:pt x="140" y="658"/>
                    </a:lnTo>
                    <a:lnTo>
                      <a:pt x="106" y="632"/>
                    </a:lnTo>
                    <a:lnTo>
                      <a:pt x="78" y="608"/>
                    </a:lnTo>
                    <a:lnTo>
                      <a:pt x="54" y="588"/>
                    </a:lnTo>
                    <a:lnTo>
                      <a:pt x="20" y="554"/>
                    </a:lnTo>
                    <a:lnTo>
                      <a:pt x="8" y="540"/>
                    </a:lnTo>
                    <a:lnTo>
                      <a:pt x="0" y="530"/>
                    </a:lnTo>
                    <a:lnTo>
                      <a:pt x="12" y="524"/>
                    </a:lnTo>
                    <a:lnTo>
                      <a:pt x="26" y="516"/>
                    </a:lnTo>
                    <a:lnTo>
                      <a:pt x="42" y="506"/>
                    </a:lnTo>
                    <a:lnTo>
                      <a:pt x="62" y="488"/>
                    </a:lnTo>
                    <a:lnTo>
                      <a:pt x="84" y="464"/>
                    </a:lnTo>
                    <a:lnTo>
                      <a:pt x="108" y="432"/>
                    </a:lnTo>
                    <a:lnTo>
                      <a:pt x="120" y="412"/>
                    </a:lnTo>
                    <a:lnTo>
                      <a:pt x="132" y="388"/>
                    </a:lnTo>
                    <a:lnTo>
                      <a:pt x="144" y="362"/>
                    </a:lnTo>
                    <a:lnTo>
                      <a:pt x="156" y="334"/>
                    </a:lnTo>
                    <a:lnTo>
                      <a:pt x="174" y="296"/>
                    </a:lnTo>
                    <a:lnTo>
                      <a:pt x="192" y="258"/>
                    </a:lnTo>
                    <a:lnTo>
                      <a:pt x="212" y="224"/>
                    </a:lnTo>
                    <a:lnTo>
                      <a:pt x="232" y="192"/>
                    </a:lnTo>
                    <a:lnTo>
                      <a:pt x="254" y="162"/>
                    </a:lnTo>
                    <a:lnTo>
                      <a:pt x="278" y="134"/>
                    </a:lnTo>
                    <a:lnTo>
                      <a:pt x="304" y="108"/>
                    </a:lnTo>
                    <a:lnTo>
                      <a:pt x="330" y="86"/>
                    </a:lnTo>
                    <a:lnTo>
                      <a:pt x="358" y="66"/>
                    </a:lnTo>
                    <a:lnTo>
                      <a:pt x="386" y="48"/>
                    </a:lnTo>
                    <a:lnTo>
                      <a:pt x="416" y="34"/>
                    </a:lnTo>
                    <a:lnTo>
                      <a:pt x="448" y="20"/>
                    </a:lnTo>
                    <a:lnTo>
                      <a:pt x="480" y="12"/>
                    </a:lnTo>
                    <a:lnTo>
                      <a:pt x="512" y="4"/>
                    </a:lnTo>
                    <a:lnTo>
                      <a:pt x="546" y="0"/>
                    </a:lnTo>
                    <a:lnTo>
                      <a:pt x="582" y="0"/>
                    </a:lnTo>
                    <a:lnTo>
                      <a:pt x="616" y="2"/>
                    </a:lnTo>
                    <a:lnTo>
                      <a:pt x="650" y="8"/>
                    </a:lnTo>
                    <a:lnTo>
                      <a:pt x="684" y="18"/>
                    </a:lnTo>
                    <a:lnTo>
                      <a:pt x="716" y="30"/>
                    </a:lnTo>
                    <a:lnTo>
                      <a:pt x="748" y="44"/>
                    </a:lnTo>
                    <a:lnTo>
                      <a:pt x="778" y="62"/>
                    </a:lnTo>
                    <a:lnTo>
                      <a:pt x="808" y="84"/>
                    </a:lnTo>
                    <a:lnTo>
                      <a:pt x="834" y="108"/>
                    </a:lnTo>
                    <a:lnTo>
                      <a:pt x="860" y="134"/>
                    </a:lnTo>
                    <a:lnTo>
                      <a:pt x="886" y="162"/>
                    </a:lnTo>
                    <a:lnTo>
                      <a:pt x="908" y="194"/>
                    </a:lnTo>
                    <a:lnTo>
                      <a:pt x="928" y="226"/>
                    </a:lnTo>
                    <a:lnTo>
                      <a:pt x="946" y="262"/>
                    </a:lnTo>
                    <a:lnTo>
                      <a:pt x="964" y="298"/>
                    </a:lnTo>
                    <a:lnTo>
                      <a:pt x="978" y="338"/>
                    </a:lnTo>
                    <a:lnTo>
                      <a:pt x="988" y="378"/>
                    </a:lnTo>
                    <a:lnTo>
                      <a:pt x="996" y="410"/>
                    </a:lnTo>
                    <a:lnTo>
                      <a:pt x="1006" y="442"/>
                    </a:lnTo>
                    <a:lnTo>
                      <a:pt x="1018" y="474"/>
                    </a:lnTo>
                    <a:lnTo>
                      <a:pt x="1030" y="506"/>
                    </a:lnTo>
                    <a:lnTo>
                      <a:pt x="1046" y="534"/>
                    </a:lnTo>
                    <a:lnTo>
                      <a:pt x="1062" y="558"/>
                    </a:lnTo>
                    <a:lnTo>
                      <a:pt x="1070" y="568"/>
                    </a:lnTo>
                    <a:lnTo>
                      <a:pt x="1078" y="576"/>
                    </a:lnTo>
                    <a:lnTo>
                      <a:pt x="1088" y="584"/>
                    </a:lnTo>
                    <a:lnTo>
                      <a:pt x="1098" y="588"/>
                    </a:lnTo>
                    <a:lnTo>
                      <a:pt x="1102" y="590"/>
                    </a:lnTo>
                    <a:lnTo>
                      <a:pt x="1112" y="596"/>
                    </a:lnTo>
                    <a:lnTo>
                      <a:pt x="1108" y="600"/>
                    </a:lnTo>
                    <a:lnTo>
                      <a:pt x="1098" y="612"/>
                    </a:lnTo>
                    <a:lnTo>
                      <a:pt x="1086" y="624"/>
                    </a:lnTo>
                    <a:lnTo>
                      <a:pt x="1070" y="638"/>
                    </a:lnTo>
                    <a:lnTo>
                      <a:pt x="1052" y="654"/>
                    </a:lnTo>
                    <a:lnTo>
                      <a:pt x="1028" y="670"/>
                    </a:lnTo>
                    <a:lnTo>
                      <a:pt x="1004" y="688"/>
                    </a:lnTo>
                    <a:lnTo>
                      <a:pt x="974" y="704"/>
                    </a:lnTo>
                    <a:lnTo>
                      <a:pt x="944" y="722"/>
                    </a:lnTo>
                    <a:lnTo>
                      <a:pt x="934" y="726"/>
                    </a:lnTo>
                    <a:close/>
                    <a:moveTo>
                      <a:pt x="566" y="464"/>
                    </a:moveTo>
                    <a:lnTo>
                      <a:pt x="566" y="464"/>
                    </a:lnTo>
                    <a:lnTo>
                      <a:pt x="602" y="466"/>
                    </a:lnTo>
                    <a:lnTo>
                      <a:pt x="634" y="470"/>
                    </a:lnTo>
                    <a:lnTo>
                      <a:pt x="666" y="476"/>
                    </a:lnTo>
                    <a:lnTo>
                      <a:pt x="698" y="484"/>
                    </a:lnTo>
                    <a:lnTo>
                      <a:pt x="728" y="494"/>
                    </a:lnTo>
                    <a:lnTo>
                      <a:pt x="756" y="508"/>
                    </a:lnTo>
                    <a:lnTo>
                      <a:pt x="782" y="524"/>
                    </a:lnTo>
                    <a:lnTo>
                      <a:pt x="806" y="542"/>
                    </a:lnTo>
                    <a:lnTo>
                      <a:pt x="826" y="556"/>
                    </a:lnTo>
                    <a:lnTo>
                      <a:pt x="844" y="574"/>
                    </a:lnTo>
                    <a:lnTo>
                      <a:pt x="862" y="592"/>
                    </a:lnTo>
                    <a:lnTo>
                      <a:pt x="880" y="610"/>
                    </a:lnTo>
                    <a:lnTo>
                      <a:pt x="912" y="652"/>
                    </a:lnTo>
                    <a:lnTo>
                      <a:pt x="942" y="700"/>
                    </a:lnTo>
                    <a:lnTo>
                      <a:pt x="994" y="670"/>
                    </a:lnTo>
                    <a:lnTo>
                      <a:pt x="1036" y="642"/>
                    </a:lnTo>
                    <a:lnTo>
                      <a:pt x="1064" y="620"/>
                    </a:lnTo>
                    <a:lnTo>
                      <a:pt x="1082" y="604"/>
                    </a:lnTo>
                    <a:lnTo>
                      <a:pt x="1064" y="590"/>
                    </a:lnTo>
                    <a:lnTo>
                      <a:pt x="1048" y="574"/>
                    </a:lnTo>
                    <a:lnTo>
                      <a:pt x="1034" y="552"/>
                    </a:lnTo>
                    <a:lnTo>
                      <a:pt x="1020" y="528"/>
                    </a:lnTo>
                    <a:lnTo>
                      <a:pt x="1006" y="498"/>
                    </a:lnTo>
                    <a:lnTo>
                      <a:pt x="992" y="464"/>
                    </a:lnTo>
                    <a:lnTo>
                      <a:pt x="980" y="426"/>
                    </a:lnTo>
                    <a:lnTo>
                      <a:pt x="968" y="382"/>
                    </a:lnTo>
                    <a:lnTo>
                      <a:pt x="958" y="344"/>
                    </a:lnTo>
                    <a:lnTo>
                      <a:pt x="944" y="306"/>
                    </a:lnTo>
                    <a:lnTo>
                      <a:pt x="930" y="272"/>
                    </a:lnTo>
                    <a:lnTo>
                      <a:pt x="912" y="238"/>
                    </a:lnTo>
                    <a:lnTo>
                      <a:pt x="892" y="206"/>
                    </a:lnTo>
                    <a:lnTo>
                      <a:pt x="870" y="176"/>
                    </a:lnTo>
                    <a:lnTo>
                      <a:pt x="848" y="148"/>
                    </a:lnTo>
                    <a:lnTo>
                      <a:pt x="822" y="124"/>
                    </a:lnTo>
                    <a:lnTo>
                      <a:pt x="796" y="100"/>
                    </a:lnTo>
                    <a:lnTo>
                      <a:pt x="768" y="80"/>
                    </a:lnTo>
                    <a:lnTo>
                      <a:pt x="740" y="64"/>
                    </a:lnTo>
                    <a:lnTo>
                      <a:pt x="710" y="48"/>
                    </a:lnTo>
                    <a:lnTo>
                      <a:pt x="678" y="36"/>
                    </a:lnTo>
                    <a:lnTo>
                      <a:pt x="648" y="28"/>
                    </a:lnTo>
                    <a:lnTo>
                      <a:pt x="614" y="22"/>
                    </a:lnTo>
                    <a:lnTo>
                      <a:pt x="582" y="20"/>
                    </a:lnTo>
                    <a:lnTo>
                      <a:pt x="576" y="20"/>
                    </a:lnTo>
                    <a:lnTo>
                      <a:pt x="544" y="22"/>
                    </a:lnTo>
                    <a:lnTo>
                      <a:pt x="510" y="26"/>
                    </a:lnTo>
                    <a:lnTo>
                      <a:pt x="480" y="32"/>
                    </a:lnTo>
                    <a:lnTo>
                      <a:pt x="450" y="42"/>
                    </a:lnTo>
                    <a:lnTo>
                      <a:pt x="420" y="54"/>
                    </a:lnTo>
                    <a:lnTo>
                      <a:pt x="392" y="68"/>
                    </a:lnTo>
                    <a:lnTo>
                      <a:pt x="366" y="86"/>
                    </a:lnTo>
                    <a:lnTo>
                      <a:pt x="340" y="104"/>
                    </a:lnTo>
                    <a:lnTo>
                      <a:pt x="314" y="126"/>
                    </a:lnTo>
                    <a:lnTo>
                      <a:pt x="290" y="150"/>
                    </a:lnTo>
                    <a:lnTo>
                      <a:pt x="268" y="176"/>
                    </a:lnTo>
                    <a:lnTo>
                      <a:pt x="246" y="206"/>
                    </a:lnTo>
                    <a:lnTo>
                      <a:pt x="228" y="236"/>
                    </a:lnTo>
                    <a:lnTo>
                      <a:pt x="208" y="270"/>
                    </a:lnTo>
                    <a:lnTo>
                      <a:pt x="192" y="304"/>
                    </a:lnTo>
                    <a:lnTo>
                      <a:pt x="176" y="342"/>
                    </a:lnTo>
                    <a:lnTo>
                      <a:pt x="156" y="388"/>
                    </a:lnTo>
                    <a:lnTo>
                      <a:pt x="134" y="426"/>
                    </a:lnTo>
                    <a:lnTo>
                      <a:pt x="114" y="456"/>
                    </a:lnTo>
                    <a:lnTo>
                      <a:pt x="94" y="482"/>
                    </a:lnTo>
                    <a:lnTo>
                      <a:pt x="76" y="502"/>
                    </a:lnTo>
                    <a:lnTo>
                      <a:pt x="58" y="518"/>
                    </a:lnTo>
                    <a:lnTo>
                      <a:pt x="44" y="530"/>
                    </a:lnTo>
                    <a:lnTo>
                      <a:pt x="32" y="536"/>
                    </a:lnTo>
                    <a:lnTo>
                      <a:pt x="52" y="558"/>
                    </a:lnTo>
                    <a:lnTo>
                      <a:pt x="84" y="586"/>
                    </a:lnTo>
                    <a:lnTo>
                      <a:pt x="126" y="622"/>
                    </a:lnTo>
                    <a:lnTo>
                      <a:pt x="150" y="640"/>
                    </a:lnTo>
                    <a:lnTo>
                      <a:pt x="178" y="660"/>
                    </a:lnTo>
                    <a:lnTo>
                      <a:pt x="188" y="634"/>
                    </a:lnTo>
                    <a:lnTo>
                      <a:pt x="202" y="610"/>
                    </a:lnTo>
                    <a:lnTo>
                      <a:pt x="218" y="590"/>
                    </a:lnTo>
                    <a:lnTo>
                      <a:pt x="236" y="570"/>
                    </a:lnTo>
                    <a:lnTo>
                      <a:pt x="258" y="554"/>
                    </a:lnTo>
                    <a:lnTo>
                      <a:pt x="280" y="538"/>
                    </a:lnTo>
                    <a:lnTo>
                      <a:pt x="306" y="524"/>
                    </a:lnTo>
                    <a:lnTo>
                      <a:pt x="332" y="512"/>
                    </a:lnTo>
                    <a:lnTo>
                      <a:pt x="358" y="500"/>
                    </a:lnTo>
                    <a:lnTo>
                      <a:pt x="386" y="492"/>
                    </a:lnTo>
                    <a:lnTo>
                      <a:pt x="414" y="484"/>
                    </a:lnTo>
                    <a:lnTo>
                      <a:pt x="442" y="478"/>
                    </a:lnTo>
                    <a:lnTo>
                      <a:pt x="494" y="470"/>
                    </a:lnTo>
                    <a:lnTo>
                      <a:pt x="542" y="466"/>
                    </a:lnTo>
                    <a:lnTo>
                      <a:pt x="566" y="46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9"/>
              <p:cNvSpPr>
                <a:spLocks/>
              </p:cNvSpPr>
              <p:nvPr/>
            </p:nvSpPr>
            <p:spPr bwMode="auto">
              <a:xfrm>
                <a:off x="5137150" y="3317875"/>
                <a:ext cx="171450" cy="288925"/>
              </a:xfrm>
              <a:custGeom>
                <a:avLst/>
                <a:gdLst>
                  <a:gd name="T0" fmla="*/ 40322501 w 108"/>
                  <a:gd name="T1" fmla="*/ 105846577 h 182"/>
                  <a:gd name="T2" fmla="*/ 40322501 w 108"/>
                  <a:gd name="T3" fmla="*/ 105846577 h 182"/>
                  <a:gd name="T4" fmla="*/ 55443447 w 108"/>
                  <a:gd name="T5" fmla="*/ 80644998 h 182"/>
                  <a:gd name="T6" fmla="*/ 75604691 w 108"/>
                  <a:gd name="T7" fmla="*/ 60483755 h 182"/>
                  <a:gd name="T8" fmla="*/ 100806246 w 108"/>
                  <a:gd name="T9" fmla="*/ 35282188 h 182"/>
                  <a:gd name="T10" fmla="*/ 126007827 w 108"/>
                  <a:gd name="T11" fmla="*/ 15120939 h 182"/>
                  <a:gd name="T12" fmla="*/ 161290004 w 108"/>
                  <a:gd name="T13" fmla="*/ 5040312 h 182"/>
                  <a:gd name="T14" fmla="*/ 176410937 w 108"/>
                  <a:gd name="T15" fmla="*/ 0 h 182"/>
                  <a:gd name="T16" fmla="*/ 196572182 w 108"/>
                  <a:gd name="T17" fmla="*/ 5040312 h 182"/>
                  <a:gd name="T18" fmla="*/ 211693164 w 108"/>
                  <a:gd name="T19" fmla="*/ 10080625 h 182"/>
                  <a:gd name="T20" fmla="*/ 231854409 w 108"/>
                  <a:gd name="T21" fmla="*/ 25201560 h 182"/>
                  <a:gd name="T22" fmla="*/ 231854409 w 108"/>
                  <a:gd name="T23" fmla="*/ 25201560 h 182"/>
                  <a:gd name="T24" fmla="*/ 252015653 w 108"/>
                  <a:gd name="T25" fmla="*/ 40322499 h 182"/>
                  <a:gd name="T26" fmla="*/ 262096275 w 108"/>
                  <a:gd name="T27" fmla="*/ 60483755 h 182"/>
                  <a:gd name="T28" fmla="*/ 272176897 w 108"/>
                  <a:gd name="T29" fmla="*/ 80644998 h 182"/>
                  <a:gd name="T30" fmla="*/ 272176897 w 108"/>
                  <a:gd name="T31" fmla="*/ 105846577 h 182"/>
                  <a:gd name="T32" fmla="*/ 272176897 w 108"/>
                  <a:gd name="T33" fmla="*/ 136088441 h 182"/>
                  <a:gd name="T34" fmla="*/ 272176897 w 108"/>
                  <a:gd name="T35" fmla="*/ 161289996 h 182"/>
                  <a:gd name="T36" fmla="*/ 252015653 w 108"/>
                  <a:gd name="T37" fmla="*/ 221773775 h 182"/>
                  <a:gd name="T38" fmla="*/ 226814098 w 108"/>
                  <a:gd name="T39" fmla="*/ 282257505 h 182"/>
                  <a:gd name="T40" fmla="*/ 196572182 w 108"/>
                  <a:gd name="T41" fmla="*/ 337700923 h 182"/>
                  <a:gd name="T42" fmla="*/ 161290004 w 108"/>
                  <a:gd name="T43" fmla="*/ 388104032 h 182"/>
                  <a:gd name="T44" fmla="*/ 120967515 w 108"/>
                  <a:gd name="T45" fmla="*/ 423386306 h 182"/>
                  <a:gd name="T46" fmla="*/ 120967515 w 108"/>
                  <a:gd name="T47" fmla="*/ 423386306 h 182"/>
                  <a:gd name="T48" fmla="*/ 85685313 w 108"/>
                  <a:gd name="T49" fmla="*/ 443547550 h 182"/>
                  <a:gd name="T50" fmla="*/ 55443447 w 108"/>
                  <a:gd name="T51" fmla="*/ 453628171 h 182"/>
                  <a:gd name="T52" fmla="*/ 35282190 w 108"/>
                  <a:gd name="T53" fmla="*/ 458668482 h 182"/>
                  <a:gd name="T54" fmla="*/ 20161251 w 108"/>
                  <a:gd name="T55" fmla="*/ 453628171 h 182"/>
                  <a:gd name="T56" fmla="*/ 10080625 w 108"/>
                  <a:gd name="T57" fmla="*/ 443547550 h 182"/>
                  <a:gd name="T58" fmla="*/ 5040313 w 108"/>
                  <a:gd name="T59" fmla="*/ 433466928 h 182"/>
                  <a:gd name="T60" fmla="*/ 0 w 108"/>
                  <a:gd name="T61" fmla="*/ 423386306 h 182"/>
                  <a:gd name="T62" fmla="*/ 40322501 w 108"/>
                  <a:gd name="T63" fmla="*/ 105846577 h 1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182"/>
                  <a:gd name="T98" fmla="*/ 108 w 108"/>
                  <a:gd name="T99" fmla="*/ 182 h 1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182">
                    <a:moveTo>
                      <a:pt x="16" y="42"/>
                    </a:moveTo>
                    <a:lnTo>
                      <a:pt x="16" y="42"/>
                    </a:lnTo>
                    <a:lnTo>
                      <a:pt x="22" y="32"/>
                    </a:lnTo>
                    <a:lnTo>
                      <a:pt x="30" y="24"/>
                    </a:lnTo>
                    <a:lnTo>
                      <a:pt x="40" y="14"/>
                    </a:lnTo>
                    <a:lnTo>
                      <a:pt x="50" y="6"/>
                    </a:lnTo>
                    <a:lnTo>
                      <a:pt x="64" y="2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4" y="4"/>
                    </a:lnTo>
                    <a:lnTo>
                      <a:pt x="92" y="10"/>
                    </a:lnTo>
                    <a:lnTo>
                      <a:pt x="100" y="16"/>
                    </a:lnTo>
                    <a:lnTo>
                      <a:pt x="104" y="24"/>
                    </a:lnTo>
                    <a:lnTo>
                      <a:pt x="108" y="32"/>
                    </a:lnTo>
                    <a:lnTo>
                      <a:pt x="108" y="42"/>
                    </a:lnTo>
                    <a:lnTo>
                      <a:pt x="108" y="54"/>
                    </a:lnTo>
                    <a:lnTo>
                      <a:pt x="108" y="64"/>
                    </a:lnTo>
                    <a:lnTo>
                      <a:pt x="100" y="88"/>
                    </a:lnTo>
                    <a:lnTo>
                      <a:pt x="90" y="112"/>
                    </a:lnTo>
                    <a:lnTo>
                      <a:pt x="78" y="134"/>
                    </a:lnTo>
                    <a:lnTo>
                      <a:pt x="64" y="154"/>
                    </a:lnTo>
                    <a:lnTo>
                      <a:pt x="48" y="168"/>
                    </a:lnTo>
                    <a:lnTo>
                      <a:pt x="34" y="176"/>
                    </a:lnTo>
                    <a:lnTo>
                      <a:pt x="22" y="180"/>
                    </a:lnTo>
                    <a:lnTo>
                      <a:pt x="14" y="182"/>
                    </a:lnTo>
                    <a:lnTo>
                      <a:pt x="8" y="180"/>
                    </a:lnTo>
                    <a:lnTo>
                      <a:pt x="4" y="176"/>
                    </a:lnTo>
                    <a:lnTo>
                      <a:pt x="2" y="172"/>
                    </a:lnTo>
                    <a:lnTo>
                      <a:pt x="0" y="168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/>
              </p:cNvSpPr>
              <p:nvPr/>
            </p:nvSpPr>
            <p:spPr bwMode="auto">
              <a:xfrm>
                <a:off x="5149850" y="3343275"/>
                <a:ext cx="136525" cy="231775"/>
              </a:xfrm>
              <a:custGeom>
                <a:avLst/>
                <a:gdLst>
                  <a:gd name="T0" fmla="*/ 50403120 w 86"/>
                  <a:gd name="T1" fmla="*/ 90725612 h 146"/>
                  <a:gd name="T2" fmla="*/ 50403120 w 86"/>
                  <a:gd name="T3" fmla="*/ 90725612 h 146"/>
                  <a:gd name="T4" fmla="*/ 60483753 w 86"/>
                  <a:gd name="T5" fmla="*/ 70564370 h 146"/>
                  <a:gd name="T6" fmla="*/ 70564375 w 86"/>
                  <a:gd name="T7" fmla="*/ 50403116 h 146"/>
                  <a:gd name="T8" fmla="*/ 85685307 w 86"/>
                  <a:gd name="T9" fmla="*/ 30241875 h 146"/>
                  <a:gd name="T10" fmla="*/ 105846575 w 86"/>
                  <a:gd name="T11" fmla="*/ 10080624 h 146"/>
                  <a:gd name="T12" fmla="*/ 131048128 w 86"/>
                  <a:gd name="T13" fmla="*/ 0 h 146"/>
                  <a:gd name="T14" fmla="*/ 141128750 w 86"/>
                  <a:gd name="T15" fmla="*/ 0 h 146"/>
                  <a:gd name="T16" fmla="*/ 156249682 w 86"/>
                  <a:gd name="T17" fmla="*/ 0 h 146"/>
                  <a:gd name="T18" fmla="*/ 171370614 w 86"/>
                  <a:gd name="T19" fmla="*/ 5040312 h 146"/>
                  <a:gd name="T20" fmla="*/ 186491546 w 86"/>
                  <a:gd name="T21" fmla="*/ 15120937 h 146"/>
                  <a:gd name="T22" fmla="*/ 186491546 w 86"/>
                  <a:gd name="T23" fmla="*/ 15120937 h 146"/>
                  <a:gd name="T24" fmla="*/ 201612478 w 86"/>
                  <a:gd name="T25" fmla="*/ 25201558 h 146"/>
                  <a:gd name="T26" fmla="*/ 206652789 w 86"/>
                  <a:gd name="T27" fmla="*/ 45362806 h 146"/>
                  <a:gd name="T28" fmla="*/ 216733460 w 86"/>
                  <a:gd name="T29" fmla="*/ 60483750 h 146"/>
                  <a:gd name="T30" fmla="*/ 216733460 w 86"/>
                  <a:gd name="T31" fmla="*/ 85685301 h 146"/>
                  <a:gd name="T32" fmla="*/ 211693149 w 86"/>
                  <a:gd name="T33" fmla="*/ 131048120 h 146"/>
                  <a:gd name="T34" fmla="*/ 201612478 w 86"/>
                  <a:gd name="T35" fmla="*/ 181451224 h 146"/>
                  <a:gd name="T36" fmla="*/ 176410925 w 86"/>
                  <a:gd name="T37" fmla="*/ 226814067 h 146"/>
                  <a:gd name="T38" fmla="*/ 151209371 w 86"/>
                  <a:gd name="T39" fmla="*/ 277217171 h 146"/>
                  <a:gd name="T40" fmla="*/ 120967507 w 86"/>
                  <a:gd name="T41" fmla="*/ 312499344 h 146"/>
                  <a:gd name="T42" fmla="*/ 90725618 w 86"/>
                  <a:gd name="T43" fmla="*/ 342741206 h 146"/>
                  <a:gd name="T44" fmla="*/ 90725618 w 86"/>
                  <a:gd name="T45" fmla="*/ 342741206 h 146"/>
                  <a:gd name="T46" fmla="*/ 60483753 w 86"/>
                  <a:gd name="T47" fmla="*/ 362902448 h 146"/>
                  <a:gd name="T48" fmla="*/ 40322498 w 86"/>
                  <a:gd name="T49" fmla="*/ 367942758 h 146"/>
                  <a:gd name="T50" fmla="*/ 25201560 w 86"/>
                  <a:gd name="T51" fmla="*/ 367942758 h 146"/>
                  <a:gd name="T52" fmla="*/ 15120938 w 86"/>
                  <a:gd name="T53" fmla="*/ 362902448 h 146"/>
                  <a:gd name="T54" fmla="*/ 5040312 w 86"/>
                  <a:gd name="T55" fmla="*/ 352821827 h 146"/>
                  <a:gd name="T56" fmla="*/ 0 w 86"/>
                  <a:gd name="T57" fmla="*/ 342741206 h 146"/>
                  <a:gd name="T58" fmla="*/ 0 w 86"/>
                  <a:gd name="T59" fmla="*/ 332660585 h 146"/>
                  <a:gd name="T60" fmla="*/ 50403120 w 86"/>
                  <a:gd name="T61" fmla="*/ 90725612 h 1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86"/>
                  <a:gd name="T94" fmla="*/ 0 h 146"/>
                  <a:gd name="T95" fmla="*/ 86 w 86"/>
                  <a:gd name="T96" fmla="*/ 146 h 1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86" h="146">
                    <a:moveTo>
                      <a:pt x="20" y="36"/>
                    </a:moveTo>
                    <a:lnTo>
                      <a:pt x="20" y="36"/>
                    </a:lnTo>
                    <a:lnTo>
                      <a:pt x="24" y="28"/>
                    </a:lnTo>
                    <a:lnTo>
                      <a:pt x="28" y="20"/>
                    </a:lnTo>
                    <a:lnTo>
                      <a:pt x="34" y="12"/>
                    </a:lnTo>
                    <a:lnTo>
                      <a:pt x="42" y="4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8" y="2"/>
                    </a:lnTo>
                    <a:lnTo>
                      <a:pt x="74" y="6"/>
                    </a:lnTo>
                    <a:lnTo>
                      <a:pt x="80" y="10"/>
                    </a:lnTo>
                    <a:lnTo>
                      <a:pt x="82" y="18"/>
                    </a:lnTo>
                    <a:lnTo>
                      <a:pt x="86" y="24"/>
                    </a:lnTo>
                    <a:lnTo>
                      <a:pt x="86" y="34"/>
                    </a:lnTo>
                    <a:lnTo>
                      <a:pt x="84" y="52"/>
                    </a:lnTo>
                    <a:lnTo>
                      <a:pt x="80" y="72"/>
                    </a:lnTo>
                    <a:lnTo>
                      <a:pt x="70" y="90"/>
                    </a:lnTo>
                    <a:lnTo>
                      <a:pt x="60" y="110"/>
                    </a:lnTo>
                    <a:lnTo>
                      <a:pt x="48" y="124"/>
                    </a:lnTo>
                    <a:lnTo>
                      <a:pt x="36" y="136"/>
                    </a:lnTo>
                    <a:lnTo>
                      <a:pt x="24" y="144"/>
                    </a:lnTo>
                    <a:lnTo>
                      <a:pt x="16" y="146"/>
                    </a:lnTo>
                    <a:lnTo>
                      <a:pt x="10" y="146"/>
                    </a:lnTo>
                    <a:lnTo>
                      <a:pt x="6" y="144"/>
                    </a:ln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/>
              </p:cNvSpPr>
              <p:nvPr/>
            </p:nvSpPr>
            <p:spPr bwMode="auto">
              <a:xfrm>
                <a:off x="4257675" y="2657475"/>
                <a:ext cx="933450" cy="1279525"/>
              </a:xfrm>
              <a:custGeom>
                <a:avLst/>
                <a:gdLst>
                  <a:gd name="T0" fmla="*/ 25201558 w 588"/>
                  <a:gd name="T1" fmla="*/ 791329021 h 806"/>
                  <a:gd name="T2" fmla="*/ 5040312 w 588"/>
                  <a:gd name="T3" fmla="*/ 932457927 h 806"/>
                  <a:gd name="T4" fmla="*/ 5040312 w 588"/>
                  <a:gd name="T5" fmla="*/ 1083667256 h 806"/>
                  <a:gd name="T6" fmla="*/ 20161248 w 588"/>
                  <a:gd name="T7" fmla="*/ 1265118451 h 806"/>
                  <a:gd name="T8" fmla="*/ 75604681 w 588"/>
                  <a:gd name="T9" fmla="*/ 1461690579 h 806"/>
                  <a:gd name="T10" fmla="*/ 120967499 w 588"/>
                  <a:gd name="T11" fmla="*/ 1562496799 h 806"/>
                  <a:gd name="T12" fmla="*/ 181451224 w 588"/>
                  <a:gd name="T13" fmla="*/ 1658262707 h 806"/>
                  <a:gd name="T14" fmla="*/ 252015620 w 588"/>
                  <a:gd name="T15" fmla="*/ 1754029012 h 806"/>
                  <a:gd name="T16" fmla="*/ 342741207 w 588"/>
                  <a:gd name="T17" fmla="*/ 1839714299 h 806"/>
                  <a:gd name="T18" fmla="*/ 453628135 w 588"/>
                  <a:gd name="T19" fmla="*/ 1920359275 h 806"/>
                  <a:gd name="T20" fmla="*/ 579635895 w 588"/>
                  <a:gd name="T21" fmla="*/ 1985883317 h 806"/>
                  <a:gd name="T22" fmla="*/ 604837447 w 588"/>
                  <a:gd name="T23" fmla="*/ 2001004250 h 806"/>
                  <a:gd name="T24" fmla="*/ 675401793 w 588"/>
                  <a:gd name="T25" fmla="*/ 2026205805 h 806"/>
                  <a:gd name="T26" fmla="*/ 776208001 w 588"/>
                  <a:gd name="T27" fmla="*/ 2031246116 h 806"/>
                  <a:gd name="T28" fmla="*/ 861893477 w 588"/>
                  <a:gd name="T29" fmla="*/ 2011084872 h 806"/>
                  <a:gd name="T30" fmla="*/ 892135339 w 588"/>
                  <a:gd name="T31" fmla="*/ 2001004250 h 806"/>
                  <a:gd name="T32" fmla="*/ 962699685 w 588"/>
                  <a:gd name="T33" fmla="*/ 1960681762 h 806"/>
                  <a:gd name="T34" fmla="*/ 1129029928 w 588"/>
                  <a:gd name="T35" fmla="*/ 1839714299 h 806"/>
                  <a:gd name="T36" fmla="*/ 1224795826 w 588"/>
                  <a:gd name="T37" fmla="*/ 1743948391 h 806"/>
                  <a:gd name="T38" fmla="*/ 1315521413 w 588"/>
                  <a:gd name="T39" fmla="*/ 1628020841 h 806"/>
                  <a:gd name="T40" fmla="*/ 1396166380 w 588"/>
                  <a:gd name="T41" fmla="*/ 1491932445 h 806"/>
                  <a:gd name="T42" fmla="*/ 1451609794 w 588"/>
                  <a:gd name="T43" fmla="*/ 1325602183 h 806"/>
                  <a:gd name="T44" fmla="*/ 1471771036 w 588"/>
                  <a:gd name="T45" fmla="*/ 1224795963 h 806"/>
                  <a:gd name="T46" fmla="*/ 1481851657 w 588"/>
                  <a:gd name="T47" fmla="*/ 1013102903 h 806"/>
                  <a:gd name="T48" fmla="*/ 1461690415 w 588"/>
                  <a:gd name="T49" fmla="*/ 801409643 h 806"/>
                  <a:gd name="T50" fmla="*/ 1411287311 w 588"/>
                  <a:gd name="T51" fmla="*/ 594756893 h 806"/>
                  <a:gd name="T52" fmla="*/ 1335682655 w 588"/>
                  <a:gd name="T53" fmla="*/ 408265288 h 806"/>
                  <a:gd name="T54" fmla="*/ 1244957067 w 588"/>
                  <a:gd name="T55" fmla="*/ 246975337 h 806"/>
                  <a:gd name="T56" fmla="*/ 1139110549 w 588"/>
                  <a:gd name="T57" fmla="*/ 126007824 h 806"/>
                  <a:gd name="T58" fmla="*/ 1053425272 w 588"/>
                  <a:gd name="T59" fmla="*/ 60483756 h 806"/>
                  <a:gd name="T60" fmla="*/ 992941547 w 588"/>
                  <a:gd name="T61" fmla="*/ 35282189 h 806"/>
                  <a:gd name="T62" fmla="*/ 962699685 w 588"/>
                  <a:gd name="T63" fmla="*/ 30241878 h 806"/>
                  <a:gd name="T64" fmla="*/ 766127380 w 588"/>
                  <a:gd name="T65" fmla="*/ 0 h 806"/>
                  <a:gd name="T66" fmla="*/ 630038999 w 588"/>
                  <a:gd name="T67" fmla="*/ 0 h 806"/>
                  <a:gd name="T68" fmla="*/ 488910308 w 588"/>
                  <a:gd name="T69" fmla="*/ 25201561 h 806"/>
                  <a:gd name="T70" fmla="*/ 352821828 w 588"/>
                  <a:gd name="T71" fmla="*/ 90725622 h 806"/>
                  <a:gd name="T72" fmla="*/ 292338103 w 588"/>
                  <a:gd name="T73" fmla="*/ 141128757 h 806"/>
                  <a:gd name="T74" fmla="*/ 231854378 w 588"/>
                  <a:gd name="T75" fmla="*/ 206652800 h 806"/>
                  <a:gd name="T76" fmla="*/ 176410914 w 588"/>
                  <a:gd name="T77" fmla="*/ 287297825 h 806"/>
                  <a:gd name="T78" fmla="*/ 131048120 w 588"/>
                  <a:gd name="T79" fmla="*/ 383063733 h 806"/>
                  <a:gd name="T80" fmla="*/ 85685302 w 588"/>
                  <a:gd name="T81" fmla="*/ 498990985 h 806"/>
                  <a:gd name="T82" fmla="*/ 50403116 w 588"/>
                  <a:gd name="T83" fmla="*/ 635079381 h 806"/>
                  <a:gd name="T84" fmla="*/ 25201558 w 588"/>
                  <a:gd name="T85" fmla="*/ 791329021 h 8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8"/>
                  <a:gd name="T130" fmla="*/ 0 h 806"/>
                  <a:gd name="T131" fmla="*/ 588 w 588"/>
                  <a:gd name="T132" fmla="*/ 806 h 8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8" h="806">
                    <a:moveTo>
                      <a:pt x="10" y="314"/>
                    </a:moveTo>
                    <a:lnTo>
                      <a:pt x="10" y="314"/>
                    </a:lnTo>
                    <a:lnTo>
                      <a:pt x="6" y="330"/>
                    </a:lnTo>
                    <a:lnTo>
                      <a:pt x="2" y="370"/>
                    </a:lnTo>
                    <a:lnTo>
                      <a:pt x="0" y="398"/>
                    </a:lnTo>
                    <a:lnTo>
                      <a:pt x="2" y="430"/>
                    </a:lnTo>
                    <a:lnTo>
                      <a:pt x="4" y="464"/>
                    </a:lnTo>
                    <a:lnTo>
                      <a:pt x="8" y="502"/>
                    </a:lnTo>
                    <a:lnTo>
                      <a:pt x="18" y="540"/>
                    </a:lnTo>
                    <a:lnTo>
                      <a:pt x="30" y="580"/>
                    </a:lnTo>
                    <a:lnTo>
                      <a:pt x="38" y="600"/>
                    </a:lnTo>
                    <a:lnTo>
                      <a:pt x="48" y="620"/>
                    </a:lnTo>
                    <a:lnTo>
                      <a:pt x="58" y="640"/>
                    </a:lnTo>
                    <a:lnTo>
                      <a:pt x="72" y="658"/>
                    </a:lnTo>
                    <a:lnTo>
                      <a:pt x="84" y="678"/>
                    </a:lnTo>
                    <a:lnTo>
                      <a:pt x="100" y="696"/>
                    </a:lnTo>
                    <a:lnTo>
                      <a:pt x="118" y="714"/>
                    </a:lnTo>
                    <a:lnTo>
                      <a:pt x="136" y="730"/>
                    </a:lnTo>
                    <a:lnTo>
                      <a:pt x="156" y="746"/>
                    </a:lnTo>
                    <a:lnTo>
                      <a:pt x="180" y="762"/>
                    </a:lnTo>
                    <a:lnTo>
                      <a:pt x="204" y="776"/>
                    </a:lnTo>
                    <a:lnTo>
                      <a:pt x="230" y="788"/>
                    </a:lnTo>
                    <a:lnTo>
                      <a:pt x="240" y="794"/>
                    </a:lnTo>
                    <a:lnTo>
                      <a:pt x="252" y="800"/>
                    </a:lnTo>
                    <a:lnTo>
                      <a:pt x="268" y="804"/>
                    </a:lnTo>
                    <a:lnTo>
                      <a:pt x="286" y="806"/>
                    </a:lnTo>
                    <a:lnTo>
                      <a:pt x="308" y="806"/>
                    </a:lnTo>
                    <a:lnTo>
                      <a:pt x="330" y="802"/>
                    </a:lnTo>
                    <a:lnTo>
                      <a:pt x="342" y="798"/>
                    </a:lnTo>
                    <a:lnTo>
                      <a:pt x="354" y="794"/>
                    </a:lnTo>
                    <a:lnTo>
                      <a:pt x="362" y="790"/>
                    </a:lnTo>
                    <a:lnTo>
                      <a:pt x="382" y="778"/>
                    </a:lnTo>
                    <a:lnTo>
                      <a:pt x="412" y="758"/>
                    </a:lnTo>
                    <a:lnTo>
                      <a:pt x="448" y="730"/>
                    </a:lnTo>
                    <a:lnTo>
                      <a:pt x="468" y="712"/>
                    </a:lnTo>
                    <a:lnTo>
                      <a:pt x="486" y="692"/>
                    </a:lnTo>
                    <a:lnTo>
                      <a:pt x="506" y="670"/>
                    </a:lnTo>
                    <a:lnTo>
                      <a:pt x="522" y="646"/>
                    </a:lnTo>
                    <a:lnTo>
                      <a:pt x="540" y="620"/>
                    </a:lnTo>
                    <a:lnTo>
                      <a:pt x="554" y="592"/>
                    </a:lnTo>
                    <a:lnTo>
                      <a:pt x="566" y="560"/>
                    </a:lnTo>
                    <a:lnTo>
                      <a:pt x="576" y="526"/>
                    </a:lnTo>
                    <a:lnTo>
                      <a:pt x="584" y="486"/>
                    </a:lnTo>
                    <a:lnTo>
                      <a:pt x="588" y="444"/>
                    </a:lnTo>
                    <a:lnTo>
                      <a:pt x="588" y="402"/>
                    </a:lnTo>
                    <a:lnTo>
                      <a:pt x="586" y="360"/>
                    </a:lnTo>
                    <a:lnTo>
                      <a:pt x="580" y="318"/>
                    </a:lnTo>
                    <a:lnTo>
                      <a:pt x="572" y="276"/>
                    </a:lnTo>
                    <a:lnTo>
                      <a:pt x="560" y="236"/>
                    </a:lnTo>
                    <a:lnTo>
                      <a:pt x="546" y="198"/>
                    </a:lnTo>
                    <a:lnTo>
                      <a:pt x="530" y="162"/>
                    </a:lnTo>
                    <a:lnTo>
                      <a:pt x="514" y="128"/>
                    </a:lnTo>
                    <a:lnTo>
                      <a:pt x="494" y="98"/>
                    </a:lnTo>
                    <a:lnTo>
                      <a:pt x="474" y="72"/>
                    </a:lnTo>
                    <a:lnTo>
                      <a:pt x="452" y="50"/>
                    </a:lnTo>
                    <a:lnTo>
                      <a:pt x="430" y="32"/>
                    </a:lnTo>
                    <a:lnTo>
                      <a:pt x="418" y="24"/>
                    </a:lnTo>
                    <a:lnTo>
                      <a:pt x="406" y="20"/>
                    </a:lnTo>
                    <a:lnTo>
                      <a:pt x="394" y="14"/>
                    </a:lnTo>
                    <a:lnTo>
                      <a:pt x="382" y="12"/>
                    </a:lnTo>
                    <a:lnTo>
                      <a:pt x="332" y="4"/>
                    </a:lnTo>
                    <a:lnTo>
                      <a:pt x="304" y="0"/>
                    </a:lnTo>
                    <a:lnTo>
                      <a:pt x="278" y="0"/>
                    </a:lnTo>
                    <a:lnTo>
                      <a:pt x="250" y="0"/>
                    </a:lnTo>
                    <a:lnTo>
                      <a:pt x="222" y="4"/>
                    </a:lnTo>
                    <a:lnTo>
                      <a:pt x="194" y="10"/>
                    </a:lnTo>
                    <a:lnTo>
                      <a:pt x="166" y="22"/>
                    </a:lnTo>
                    <a:lnTo>
                      <a:pt x="140" y="36"/>
                    </a:lnTo>
                    <a:lnTo>
                      <a:pt x="128" y="46"/>
                    </a:lnTo>
                    <a:lnTo>
                      <a:pt x="116" y="56"/>
                    </a:lnTo>
                    <a:lnTo>
                      <a:pt x="104" y="68"/>
                    </a:lnTo>
                    <a:lnTo>
                      <a:pt x="92" y="82"/>
                    </a:lnTo>
                    <a:lnTo>
                      <a:pt x="80" y="98"/>
                    </a:lnTo>
                    <a:lnTo>
                      <a:pt x="70" y="114"/>
                    </a:lnTo>
                    <a:lnTo>
                      <a:pt x="60" y="132"/>
                    </a:lnTo>
                    <a:lnTo>
                      <a:pt x="52" y="152"/>
                    </a:lnTo>
                    <a:lnTo>
                      <a:pt x="42" y="174"/>
                    </a:lnTo>
                    <a:lnTo>
                      <a:pt x="34" y="198"/>
                    </a:lnTo>
                    <a:lnTo>
                      <a:pt x="26" y="224"/>
                    </a:lnTo>
                    <a:lnTo>
                      <a:pt x="20" y="252"/>
                    </a:lnTo>
                    <a:lnTo>
                      <a:pt x="14" y="282"/>
                    </a:lnTo>
                    <a:lnTo>
                      <a:pt x="10" y="31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/>
              </p:cNvSpPr>
              <p:nvPr/>
            </p:nvSpPr>
            <p:spPr bwMode="auto">
              <a:xfrm>
                <a:off x="4286250" y="2689225"/>
                <a:ext cx="889000" cy="1222375"/>
              </a:xfrm>
              <a:custGeom>
                <a:avLst/>
                <a:gdLst>
                  <a:gd name="T0" fmla="*/ 0 w 560"/>
                  <a:gd name="T1" fmla="*/ 977820712 h 770"/>
                  <a:gd name="T2" fmla="*/ 5040312 w 560"/>
                  <a:gd name="T3" fmla="*/ 1088707552 h 770"/>
                  <a:gd name="T4" fmla="*/ 20161247 w 560"/>
                  <a:gd name="T5" fmla="*/ 1209675013 h 770"/>
                  <a:gd name="T6" fmla="*/ 60483748 w 560"/>
                  <a:gd name="T7" fmla="*/ 1355844029 h 770"/>
                  <a:gd name="T8" fmla="*/ 131048117 w 560"/>
                  <a:gd name="T9" fmla="*/ 1512093667 h 770"/>
                  <a:gd name="T10" fmla="*/ 236894683 w 560"/>
                  <a:gd name="T11" fmla="*/ 1663302994 h 770"/>
                  <a:gd name="T12" fmla="*/ 307459028 w 560"/>
                  <a:gd name="T13" fmla="*/ 1738908055 h 770"/>
                  <a:gd name="T14" fmla="*/ 388103993 w 560"/>
                  <a:gd name="T15" fmla="*/ 1804432097 h 770"/>
                  <a:gd name="T16" fmla="*/ 488910298 w 560"/>
                  <a:gd name="T17" fmla="*/ 1869956138 h 770"/>
                  <a:gd name="T18" fmla="*/ 599797124 w 560"/>
                  <a:gd name="T19" fmla="*/ 1920359247 h 770"/>
                  <a:gd name="T20" fmla="*/ 614918055 w 560"/>
                  <a:gd name="T21" fmla="*/ 1925399558 h 770"/>
                  <a:gd name="T22" fmla="*/ 700603330 w 560"/>
                  <a:gd name="T23" fmla="*/ 1940520491 h 770"/>
                  <a:gd name="T24" fmla="*/ 776207985 w 560"/>
                  <a:gd name="T25" fmla="*/ 1930439869 h 770"/>
                  <a:gd name="T26" fmla="*/ 816530467 w 560"/>
                  <a:gd name="T27" fmla="*/ 1910278626 h 770"/>
                  <a:gd name="T28" fmla="*/ 972780285 w 560"/>
                  <a:gd name="T29" fmla="*/ 1824593340 h 770"/>
                  <a:gd name="T30" fmla="*/ 1063505871 w 560"/>
                  <a:gd name="T31" fmla="*/ 1754028988 h 770"/>
                  <a:gd name="T32" fmla="*/ 1154231456 w 560"/>
                  <a:gd name="T33" fmla="*/ 1658262684 h 770"/>
                  <a:gd name="T34" fmla="*/ 1239916731 w 560"/>
                  <a:gd name="T35" fmla="*/ 1547375844 h 770"/>
                  <a:gd name="T36" fmla="*/ 1315521386 w 560"/>
                  <a:gd name="T37" fmla="*/ 1406247139 h 770"/>
                  <a:gd name="T38" fmla="*/ 1370964799 w 560"/>
                  <a:gd name="T39" fmla="*/ 1234876568 h 770"/>
                  <a:gd name="T40" fmla="*/ 1406246971 w 560"/>
                  <a:gd name="T41" fmla="*/ 1033264132 h 770"/>
                  <a:gd name="T42" fmla="*/ 1411287282 w 560"/>
                  <a:gd name="T43" fmla="*/ 977820712 h 770"/>
                  <a:gd name="T44" fmla="*/ 1401206661 w 560"/>
                  <a:gd name="T45" fmla="*/ 871974183 h 770"/>
                  <a:gd name="T46" fmla="*/ 1376005109 w 560"/>
                  <a:gd name="T47" fmla="*/ 766127456 h 770"/>
                  <a:gd name="T48" fmla="*/ 1340722937 w 560"/>
                  <a:gd name="T49" fmla="*/ 665321237 h 770"/>
                  <a:gd name="T50" fmla="*/ 1265118283 w 560"/>
                  <a:gd name="T51" fmla="*/ 529232843 h 770"/>
                  <a:gd name="T52" fmla="*/ 1129029905 w 560"/>
                  <a:gd name="T53" fmla="*/ 362902484 h 770"/>
                  <a:gd name="T54" fmla="*/ 972780285 w 560"/>
                  <a:gd name="T55" fmla="*/ 221773779 h 770"/>
                  <a:gd name="T56" fmla="*/ 806449847 w 560"/>
                  <a:gd name="T57" fmla="*/ 110886889 h 770"/>
                  <a:gd name="T58" fmla="*/ 645159917 w 560"/>
                  <a:gd name="T59" fmla="*/ 35282189 h 770"/>
                  <a:gd name="T60" fmla="*/ 504031229 w 560"/>
                  <a:gd name="T61" fmla="*/ 0 h 770"/>
                  <a:gd name="T62" fmla="*/ 443547505 w 560"/>
                  <a:gd name="T63" fmla="*/ 0 h 770"/>
                  <a:gd name="T64" fmla="*/ 393144303 w 560"/>
                  <a:gd name="T65" fmla="*/ 15120939 h 770"/>
                  <a:gd name="T66" fmla="*/ 342741200 w 560"/>
                  <a:gd name="T67" fmla="*/ 35282189 h 770"/>
                  <a:gd name="T68" fmla="*/ 257055925 w 560"/>
                  <a:gd name="T69" fmla="*/ 120967511 h 770"/>
                  <a:gd name="T70" fmla="*/ 176410910 w 560"/>
                  <a:gd name="T71" fmla="*/ 236894712 h 770"/>
                  <a:gd name="T72" fmla="*/ 110886876 w 560"/>
                  <a:gd name="T73" fmla="*/ 378023417 h 770"/>
                  <a:gd name="T74" fmla="*/ 60483748 w 560"/>
                  <a:gd name="T75" fmla="*/ 534273154 h 770"/>
                  <a:gd name="T76" fmla="*/ 25201558 w 560"/>
                  <a:gd name="T77" fmla="*/ 690522792 h 770"/>
                  <a:gd name="T78" fmla="*/ 5040312 w 560"/>
                  <a:gd name="T79" fmla="*/ 841732317 h 770"/>
                  <a:gd name="T80" fmla="*/ 0 w 560"/>
                  <a:gd name="T81" fmla="*/ 977820712 h 77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60"/>
                  <a:gd name="T124" fmla="*/ 0 h 770"/>
                  <a:gd name="T125" fmla="*/ 560 w 560"/>
                  <a:gd name="T126" fmla="*/ 770 h 77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60" h="770">
                    <a:moveTo>
                      <a:pt x="0" y="388"/>
                    </a:moveTo>
                    <a:lnTo>
                      <a:pt x="0" y="388"/>
                    </a:lnTo>
                    <a:lnTo>
                      <a:pt x="0" y="400"/>
                    </a:lnTo>
                    <a:lnTo>
                      <a:pt x="2" y="432"/>
                    </a:lnTo>
                    <a:lnTo>
                      <a:pt x="4" y="454"/>
                    </a:lnTo>
                    <a:lnTo>
                      <a:pt x="8" y="480"/>
                    </a:lnTo>
                    <a:lnTo>
                      <a:pt x="16" y="508"/>
                    </a:lnTo>
                    <a:lnTo>
                      <a:pt x="24" y="538"/>
                    </a:lnTo>
                    <a:lnTo>
                      <a:pt x="36" y="568"/>
                    </a:lnTo>
                    <a:lnTo>
                      <a:pt x="52" y="600"/>
                    </a:lnTo>
                    <a:lnTo>
                      <a:pt x="70" y="630"/>
                    </a:lnTo>
                    <a:lnTo>
                      <a:pt x="94" y="660"/>
                    </a:lnTo>
                    <a:lnTo>
                      <a:pt x="106" y="676"/>
                    </a:lnTo>
                    <a:lnTo>
                      <a:pt x="122" y="690"/>
                    </a:lnTo>
                    <a:lnTo>
                      <a:pt x="138" y="704"/>
                    </a:lnTo>
                    <a:lnTo>
                      <a:pt x="154" y="716"/>
                    </a:lnTo>
                    <a:lnTo>
                      <a:pt x="174" y="730"/>
                    </a:lnTo>
                    <a:lnTo>
                      <a:pt x="194" y="742"/>
                    </a:lnTo>
                    <a:lnTo>
                      <a:pt x="214" y="752"/>
                    </a:lnTo>
                    <a:lnTo>
                      <a:pt x="238" y="762"/>
                    </a:lnTo>
                    <a:lnTo>
                      <a:pt x="244" y="764"/>
                    </a:lnTo>
                    <a:lnTo>
                      <a:pt x="264" y="768"/>
                    </a:lnTo>
                    <a:lnTo>
                      <a:pt x="278" y="770"/>
                    </a:lnTo>
                    <a:lnTo>
                      <a:pt x="292" y="768"/>
                    </a:lnTo>
                    <a:lnTo>
                      <a:pt x="308" y="766"/>
                    </a:lnTo>
                    <a:lnTo>
                      <a:pt x="324" y="758"/>
                    </a:lnTo>
                    <a:lnTo>
                      <a:pt x="352" y="744"/>
                    </a:lnTo>
                    <a:lnTo>
                      <a:pt x="386" y="724"/>
                    </a:lnTo>
                    <a:lnTo>
                      <a:pt x="404" y="710"/>
                    </a:lnTo>
                    <a:lnTo>
                      <a:pt x="422" y="696"/>
                    </a:lnTo>
                    <a:lnTo>
                      <a:pt x="440" y="678"/>
                    </a:lnTo>
                    <a:lnTo>
                      <a:pt x="458" y="658"/>
                    </a:lnTo>
                    <a:lnTo>
                      <a:pt x="476" y="638"/>
                    </a:lnTo>
                    <a:lnTo>
                      <a:pt x="492" y="614"/>
                    </a:lnTo>
                    <a:lnTo>
                      <a:pt x="508" y="586"/>
                    </a:lnTo>
                    <a:lnTo>
                      <a:pt x="522" y="558"/>
                    </a:lnTo>
                    <a:lnTo>
                      <a:pt x="534" y="524"/>
                    </a:lnTo>
                    <a:lnTo>
                      <a:pt x="544" y="490"/>
                    </a:lnTo>
                    <a:lnTo>
                      <a:pt x="552" y="450"/>
                    </a:lnTo>
                    <a:lnTo>
                      <a:pt x="558" y="410"/>
                    </a:lnTo>
                    <a:lnTo>
                      <a:pt x="560" y="388"/>
                    </a:lnTo>
                    <a:lnTo>
                      <a:pt x="558" y="366"/>
                    </a:lnTo>
                    <a:lnTo>
                      <a:pt x="556" y="346"/>
                    </a:lnTo>
                    <a:lnTo>
                      <a:pt x="552" y="324"/>
                    </a:lnTo>
                    <a:lnTo>
                      <a:pt x="546" y="304"/>
                    </a:lnTo>
                    <a:lnTo>
                      <a:pt x="540" y="284"/>
                    </a:lnTo>
                    <a:lnTo>
                      <a:pt x="532" y="264"/>
                    </a:lnTo>
                    <a:lnTo>
                      <a:pt x="524" y="246"/>
                    </a:lnTo>
                    <a:lnTo>
                      <a:pt x="502" y="210"/>
                    </a:lnTo>
                    <a:lnTo>
                      <a:pt x="476" y="176"/>
                    </a:lnTo>
                    <a:lnTo>
                      <a:pt x="448" y="144"/>
                    </a:lnTo>
                    <a:lnTo>
                      <a:pt x="418" y="114"/>
                    </a:lnTo>
                    <a:lnTo>
                      <a:pt x="386" y="88"/>
                    </a:lnTo>
                    <a:lnTo>
                      <a:pt x="352" y="64"/>
                    </a:lnTo>
                    <a:lnTo>
                      <a:pt x="320" y="44"/>
                    </a:lnTo>
                    <a:lnTo>
                      <a:pt x="286" y="26"/>
                    </a:lnTo>
                    <a:lnTo>
                      <a:pt x="256" y="14"/>
                    </a:lnTo>
                    <a:lnTo>
                      <a:pt x="226" y="6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6" y="2"/>
                    </a:lnTo>
                    <a:lnTo>
                      <a:pt x="156" y="6"/>
                    </a:lnTo>
                    <a:lnTo>
                      <a:pt x="146" y="10"/>
                    </a:lnTo>
                    <a:lnTo>
                      <a:pt x="136" y="14"/>
                    </a:lnTo>
                    <a:lnTo>
                      <a:pt x="118" y="28"/>
                    </a:lnTo>
                    <a:lnTo>
                      <a:pt x="102" y="48"/>
                    </a:lnTo>
                    <a:lnTo>
                      <a:pt x="86" y="68"/>
                    </a:lnTo>
                    <a:lnTo>
                      <a:pt x="70" y="94"/>
                    </a:lnTo>
                    <a:lnTo>
                      <a:pt x="58" y="120"/>
                    </a:lnTo>
                    <a:lnTo>
                      <a:pt x="44" y="150"/>
                    </a:lnTo>
                    <a:lnTo>
                      <a:pt x="34" y="180"/>
                    </a:lnTo>
                    <a:lnTo>
                      <a:pt x="24" y="212"/>
                    </a:lnTo>
                    <a:lnTo>
                      <a:pt x="16" y="242"/>
                    </a:lnTo>
                    <a:lnTo>
                      <a:pt x="10" y="274"/>
                    </a:lnTo>
                    <a:lnTo>
                      <a:pt x="6" y="306"/>
                    </a:lnTo>
                    <a:lnTo>
                      <a:pt x="2" y="334"/>
                    </a:lnTo>
                    <a:lnTo>
                      <a:pt x="0" y="364"/>
                    </a:lnTo>
                    <a:lnTo>
                      <a:pt x="0" y="388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/>
              </p:cNvSpPr>
              <p:nvPr/>
            </p:nvSpPr>
            <p:spPr bwMode="auto">
              <a:xfrm>
                <a:off x="4679950" y="3594100"/>
                <a:ext cx="101600" cy="53975"/>
              </a:xfrm>
              <a:custGeom>
                <a:avLst/>
                <a:gdLst>
                  <a:gd name="T0" fmla="*/ 141128732 w 64"/>
                  <a:gd name="T1" fmla="*/ 5040312 h 34"/>
                  <a:gd name="T2" fmla="*/ 141128732 w 64"/>
                  <a:gd name="T3" fmla="*/ 5040312 h 34"/>
                  <a:gd name="T4" fmla="*/ 75604676 w 64"/>
                  <a:gd name="T5" fmla="*/ 0 h 34"/>
                  <a:gd name="T6" fmla="*/ 30241873 w 64"/>
                  <a:gd name="T7" fmla="*/ 5040312 h 34"/>
                  <a:gd name="T8" fmla="*/ 15120936 w 64"/>
                  <a:gd name="T9" fmla="*/ 5040312 h 34"/>
                  <a:gd name="T10" fmla="*/ 5040312 w 64"/>
                  <a:gd name="T11" fmla="*/ 10080624 h 34"/>
                  <a:gd name="T12" fmla="*/ 5040312 w 64"/>
                  <a:gd name="T13" fmla="*/ 10080624 h 34"/>
                  <a:gd name="T14" fmla="*/ 0 w 64"/>
                  <a:gd name="T15" fmla="*/ 15120937 h 34"/>
                  <a:gd name="T16" fmla="*/ 0 w 64"/>
                  <a:gd name="T17" fmla="*/ 25201557 h 34"/>
                  <a:gd name="T18" fmla="*/ 10080623 w 64"/>
                  <a:gd name="T19" fmla="*/ 45362805 h 34"/>
                  <a:gd name="T20" fmla="*/ 30241873 w 64"/>
                  <a:gd name="T21" fmla="*/ 60483748 h 34"/>
                  <a:gd name="T22" fmla="*/ 55443436 w 64"/>
                  <a:gd name="T23" fmla="*/ 80644989 h 34"/>
                  <a:gd name="T24" fmla="*/ 55443436 w 64"/>
                  <a:gd name="T25" fmla="*/ 80644989 h 34"/>
                  <a:gd name="T26" fmla="*/ 70564366 w 64"/>
                  <a:gd name="T27" fmla="*/ 80644989 h 34"/>
                  <a:gd name="T28" fmla="*/ 85685296 w 64"/>
                  <a:gd name="T29" fmla="*/ 85685299 h 34"/>
                  <a:gd name="T30" fmla="*/ 110886872 w 64"/>
                  <a:gd name="T31" fmla="*/ 80644989 h 34"/>
                  <a:gd name="T32" fmla="*/ 131048112 w 64"/>
                  <a:gd name="T33" fmla="*/ 65524058 h 34"/>
                  <a:gd name="T34" fmla="*/ 151209353 w 64"/>
                  <a:gd name="T35" fmla="*/ 50403115 h 34"/>
                  <a:gd name="T36" fmla="*/ 151209353 w 64"/>
                  <a:gd name="T37" fmla="*/ 50403115 h 34"/>
                  <a:gd name="T38" fmla="*/ 161289973 w 64"/>
                  <a:gd name="T39" fmla="*/ 30241874 h 34"/>
                  <a:gd name="T40" fmla="*/ 161289973 w 64"/>
                  <a:gd name="T41" fmla="*/ 20161247 h 34"/>
                  <a:gd name="T42" fmla="*/ 156249663 w 64"/>
                  <a:gd name="T43" fmla="*/ 10080624 h 34"/>
                  <a:gd name="T44" fmla="*/ 141128732 w 64"/>
                  <a:gd name="T45" fmla="*/ 5040312 h 34"/>
                  <a:gd name="T46" fmla="*/ 141128732 w 64"/>
                  <a:gd name="T47" fmla="*/ 5040312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34"/>
                  <a:gd name="T74" fmla="*/ 64 w 64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34">
                    <a:moveTo>
                      <a:pt x="56" y="2"/>
                    </a:moveTo>
                    <a:lnTo>
                      <a:pt x="56" y="2"/>
                    </a:lnTo>
                    <a:lnTo>
                      <a:pt x="30" y="0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12" y="24"/>
                    </a:lnTo>
                    <a:lnTo>
                      <a:pt x="22" y="32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44" y="32"/>
                    </a:lnTo>
                    <a:lnTo>
                      <a:pt x="52" y="26"/>
                    </a:lnTo>
                    <a:lnTo>
                      <a:pt x="60" y="20"/>
                    </a:lnTo>
                    <a:lnTo>
                      <a:pt x="64" y="12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/>
              </p:cNvSpPr>
              <p:nvPr/>
            </p:nvSpPr>
            <p:spPr bwMode="auto">
              <a:xfrm>
                <a:off x="4333875" y="3311525"/>
                <a:ext cx="73025" cy="107950"/>
              </a:xfrm>
              <a:custGeom>
                <a:avLst/>
                <a:gdLst>
                  <a:gd name="T0" fmla="*/ 90725620 w 46"/>
                  <a:gd name="T1" fmla="*/ 80644989 h 68"/>
                  <a:gd name="T2" fmla="*/ 90725620 w 46"/>
                  <a:gd name="T3" fmla="*/ 80644989 h 68"/>
                  <a:gd name="T4" fmla="*/ 75604687 w 46"/>
                  <a:gd name="T5" fmla="*/ 5040312 h 68"/>
                  <a:gd name="T6" fmla="*/ 75604687 w 46"/>
                  <a:gd name="T7" fmla="*/ 5040312 h 68"/>
                  <a:gd name="T8" fmla="*/ 35282188 w 46"/>
                  <a:gd name="T9" fmla="*/ 5040312 h 68"/>
                  <a:gd name="T10" fmla="*/ 20161250 w 46"/>
                  <a:gd name="T11" fmla="*/ 5040312 h 68"/>
                  <a:gd name="T12" fmla="*/ 0 w 46"/>
                  <a:gd name="T13" fmla="*/ 0 h 68"/>
                  <a:gd name="T14" fmla="*/ 0 w 46"/>
                  <a:gd name="T15" fmla="*/ 0 h 68"/>
                  <a:gd name="T16" fmla="*/ 15120939 w 46"/>
                  <a:gd name="T17" fmla="*/ 35282184 h 68"/>
                  <a:gd name="T18" fmla="*/ 40322499 w 46"/>
                  <a:gd name="T19" fmla="*/ 80644989 h 68"/>
                  <a:gd name="T20" fmla="*/ 75604687 w 46"/>
                  <a:gd name="T21" fmla="*/ 131048116 h 68"/>
                  <a:gd name="T22" fmla="*/ 95765931 w 46"/>
                  <a:gd name="T23" fmla="*/ 151209357 h 68"/>
                  <a:gd name="T24" fmla="*/ 115927199 w 46"/>
                  <a:gd name="T25" fmla="*/ 171370598 h 68"/>
                  <a:gd name="T26" fmla="*/ 115927199 w 46"/>
                  <a:gd name="T27" fmla="*/ 171370598 h 68"/>
                  <a:gd name="T28" fmla="*/ 105846577 w 46"/>
                  <a:gd name="T29" fmla="*/ 126007806 h 68"/>
                  <a:gd name="T30" fmla="*/ 90725620 w 46"/>
                  <a:gd name="T31" fmla="*/ 80644989 h 68"/>
                  <a:gd name="T32" fmla="*/ 90725620 w 46"/>
                  <a:gd name="T33" fmla="*/ 80644989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8"/>
                  <a:gd name="T53" fmla="*/ 46 w 46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8">
                    <a:moveTo>
                      <a:pt x="36" y="32"/>
                    </a:moveTo>
                    <a:lnTo>
                      <a:pt x="36" y="32"/>
                    </a:lnTo>
                    <a:lnTo>
                      <a:pt x="30" y="2"/>
                    </a:lnTo>
                    <a:lnTo>
                      <a:pt x="14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6" y="14"/>
                    </a:lnTo>
                    <a:lnTo>
                      <a:pt x="16" y="32"/>
                    </a:lnTo>
                    <a:lnTo>
                      <a:pt x="30" y="52"/>
                    </a:lnTo>
                    <a:lnTo>
                      <a:pt x="38" y="60"/>
                    </a:lnTo>
                    <a:lnTo>
                      <a:pt x="46" y="68"/>
                    </a:lnTo>
                    <a:lnTo>
                      <a:pt x="42" y="50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25"/>
              <p:cNvSpPr>
                <a:spLocks/>
              </p:cNvSpPr>
              <p:nvPr/>
            </p:nvSpPr>
            <p:spPr bwMode="auto">
              <a:xfrm>
                <a:off x="4365625" y="3311525"/>
                <a:ext cx="254000" cy="142875"/>
              </a:xfrm>
              <a:custGeom>
                <a:avLst/>
                <a:gdLst>
                  <a:gd name="T0" fmla="*/ 403224945 w 160"/>
                  <a:gd name="T1" fmla="*/ 191531860 h 90"/>
                  <a:gd name="T2" fmla="*/ 403224945 w 160"/>
                  <a:gd name="T3" fmla="*/ 191531860 h 90"/>
                  <a:gd name="T4" fmla="*/ 383063703 w 160"/>
                  <a:gd name="T5" fmla="*/ 151209373 h 90"/>
                  <a:gd name="T6" fmla="*/ 352821840 w 160"/>
                  <a:gd name="T7" fmla="*/ 110886887 h 90"/>
                  <a:gd name="T8" fmla="*/ 312499355 w 160"/>
                  <a:gd name="T9" fmla="*/ 70564376 h 90"/>
                  <a:gd name="T10" fmla="*/ 287297802 w 160"/>
                  <a:gd name="T11" fmla="*/ 50403120 h 90"/>
                  <a:gd name="T12" fmla="*/ 257055939 w 160"/>
                  <a:gd name="T13" fmla="*/ 35282188 h 90"/>
                  <a:gd name="T14" fmla="*/ 226814075 w 160"/>
                  <a:gd name="T15" fmla="*/ 20161249 h 90"/>
                  <a:gd name="T16" fmla="*/ 186491541 w 160"/>
                  <a:gd name="T17" fmla="*/ 10080625 h 90"/>
                  <a:gd name="T18" fmla="*/ 146169056 w 160"/>
                  <a:gd name="T19" fmla="*/ 5040312 h 90"/>
                  <a:gd name="T20" fmla="*/ 100806236 w 160"/>
                  <a:gd name="T21" fmla="*/ 0 h 90"/>
                  <a:gd name="T22" fmla="*/ 50403118 w 160"/>
                  <a:gd name="T23" fmla="*/ 5040312 h 90"/>
                  <a:gd name="T24" fmla="*/ 0 w 160"/>
                  <a:gd name="T25" fmla="*/ 20161249 h 90"/>
                  <a:gd name="T26" fmla="*/ 0 w 160"/>
                  <a:gd name="T27" fmla="*/ 20161249 h 90"/>
                  <a:gd name="T28" fmla="*/ 5040312 w 160"/>
                  <a:gd name="T29" fmla="*/ 50403120 h 90"/>
                  <a:gd name="T30" fmla="*/ 15120938 w 160"/>
                  <a:gd name="T31" fmla="*/ 75604687 h 90"/>
                  <a:gd name="T32" fmla="*/ 30241876 w 160"/>
                  <a:gd name="T33" fmla="*/ 110886887 h 90"/>
                  <a:gd name="T34" fmla="*/ 55443441 w 160"/>
                  <a:gd name="T35" fmla="*/ 146169063 h 90"/>
                  <a:gd name="T36" fmla="*/ 85685305 w 160"/>
                  <a:gd name="T37" fmla="*/ 181451238 h 90"/>
                  <a:gd name="T38" fmla="*/ 100806236 w 160"/>
                  <a:gd name="T39" fmla="*/ 191531860 h 90"/>
                  <a:gd name="T40" fmla="*/ 120967503 w 160"/>
                  <a:gd name="T41" fmla="*/ 206652792 h 90"/>
                  <a:gd name="T42" fmla="*/ 146169056 w 160"/>
                  <a:gd name="T43" fmla="*/ 216733463 h 90"/>
                  <a:gd name="T44" fmla="*/ 171370609 w 160"/>
                  <a:gd name="T45" fmla="*/ 221773774 h 90"/>
                  <a:gd name="T46" fmla="*/ 171370609 w 160"/>
                  <a:gd name="T47" fmla="*/ 221773774 h 90"/>
                  <a:gd name="T48" fmla="*/ 221773765 w 160"/>
                  <a:gd name="T49" fmla="*/ 226814085 h 90"/>
                  <a:gd name="T50" fmla="*/ 267136560 w 160"/>
                  <a:gd name="T51" fmla="*/ 226814085 h 90"/>
                  <a:gd name="T52" fmla="*/ 307459044 w 160"/>
                  <a:gd name="T53" fmla="*/ 221773774 h 90"/>
                  <a:gd name="T54" fmla="*/ 337700908 w 160"/>
                  <a:gd name="T55" fmla="*/ 216733463 h 90"/>
                  <a:gd name="T56" fmla="*/ 388104014 w 160"/>
                  <a:gd name="T57" fmla="*/ 196572170 h 90"/>
                  <a:gd name="T58" fmla="*/ 403224945 w 160"/>
                  <a:gd name="T59" fmla="*/ 191531860 h 90"/>
                  <a:gd name="T60" fmla="*/ 403224945 w 160"/>
                  <a:gd name="T61" fmla="*/ 191531860 h 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0"/>
                  <a:gd name="T94" fmla="*/ 0 h 90"/>
                  <a:gd name="T95" fmla="*/ 160 w 160"/>
                  <a:gd name="T96" fmla="*/ 90 h 9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0" h="90">
                    <a:moveTo>
                      <a:pt x="160" y="76"/>
                    </a:moveTo>
                    <a:lnTo>
                      <a:pt x="160" y="76"/>
                    </a:lnTo>
                    <a:lnTo>
                      <a:pt x="152" y="60"/>
                    </a:lnTo>
                    <a:lnTo>
                      <a:pt x="140" y="44"/>
                    </a:lnTo>
                    <a:lnTo>
                      <a:pt x="124" y="28"/>
                    </a:lnTo>
                    <a:lnTo>
                      <a:pt x="114" y="20"/>
                    </a:lnTo>
                    <a:lnTo>
                      <a:pt x="102" y="14"/>
                    </a:lnTo>
                    <a:lnTo>
                      <a:pt x="90" y="8"/>
                    </a:lnTo>
                    <a:lnTo>
                      <a:pt x="74" y="4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20" y="2"/>
                    </a:lnTo>
                    <a:lnTo>
                      <a:pt x="0" y="8"/>
                    </a:lnTo>
                    <a:lnTo>
                      <a:pt x="2" y="20"/>
                    </a:lnTo>
                    <a:lnTo>
                      <a:pt x="6" y="30"/>
                    </a:lnTo>
                    <a:lnTo>
                      <a:pt x="12" y="44"/>
                    </a:lnTo>
                    <a:lnTo>
                      <a:pt x="22" y="58"/>
                    </a:lnTo>
                    <a:lnTo>
                      <a:pt x="34" y="72"/>
                    </a:lnTo>
                    <a:lnTo>
                      <a:pt x="40" y="76"/>
                    </a:lnTo>
                    <a:lnTo>
                      <a:pt x="48" y="82"/>
                    </a:lnTo>
                    <a:lnTo>
                      <a:pt x="58" y="86"/>
                    </a:lnTo>
                    <a:lnTo>
                      <a:pt x="68" y="88"/>
                    </a:lnTo>
                    <a:lnTo>
                      <a:pt x="88" y="90"/>
                    </a:lnTo>
                    <a:lnTo>
                      <a:pt x="106" y="90"/>
                    </a:lnTo>
                    <a:lnTo>
                      <a:pt x="122" y="88"/>
                    </a:lnTo>
                    <a:lnTo>
                      <a:pt x="134" y="86"/>
                    </a:lnTo>
                    <a:lnTo>
                      <a:pt x="154" y="78"/>
                    </a:lnTo>
                    <a:lnTo>
                      <a:pt x="160" y="7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26"/>
              <p:cNvSpPr>
                <a:spLocks/>
              </p:cNvSpPr>
              <p:nvPr/>
            </p:nvSpPr>
            <p:spPr bwMode="auto">
              <a:xfrm>
                <a:off x="4403725" y="3302000"/>
                <a:ext cx="165100" cy="139700"/>
              </a:xfrm>
              <a:custGeom>
                <a:avLst/>
                <a:gdLst>
                  <a:gd name="T0" fmla="*/ 156249691 w 104"/>
                  <a:gd name="T1" fmla="*/ 15120938 h 88"/>
                  <a:gd name="T2" fmla="*/ 156249691 w 104"/>
                  <a:gd name="T3" fmla="*/ 15120938 h 88"/>
                  <a:gd name="T4" fmla="*/ 131048136 w 104"/>
                  <a:gd name="T5" fmla="*/ 10080625 h 88"/>
                  <a:gd name="T6" fmla="*/ 95765934 w 104"/>
                  <a:gd name="T7" fmla="*/ 5040312 h 88"/>
                  <a:gd name="T8" fmla="*/ 65524068 w 104"/>
                  <a:gd name="T9" fmla="*/ 0 h 88"/>
                  <a:gd name="T10" fmla="*/ 30241879 w 104"/>
                  <a:gd name="T11" fmla="*/ 5040312 h 88"/>
                  <a:gd name="T12" fmla="*/ 30241879 w 104"/>
                  <a:gd name="T13" fmla="*/ 5040312 h 88"/>
                  <a:gd name="T14" fmla="*/ 15120939 w 104"/>
                  <a:gd name="T15" fmla="*/ 25201560 h 88"/>
                  <a:gd name="T16" fmla="*/ 5040313 w 104"/>
                  <a:gd name="T17" fmla="*/ 50403120 h 88"/>
                  <a:gd name="T18" fmla="*/ 0 w 104"/>
                  <a:gd name="T19" fmla="*/ 80644997 h 88"/>
                  <a:gd name="T20" fmla="*/ 0 w 104"/>
                  <a:gd name="T21" fmla="*/ 110886886 h 88"/>
                  <a:gd name="T22" fmla="*/ 0 w 104"/>
                  <a:gd name="T23" fmla="*/ 110886886 h 88"/>
                  <a:gd name="T24" fmla="*/ 5040313 w 104"/>
                  <a:gd name="T25" fmla="*/ 136088440 h 88"/>
                  <a:gd name="T26" fmla="*/ 15120939 w 104"/>
                  <a:gd name="T27" fmla="*/ 161289994 h 88"/>
                  <a:gd name="T28" fmla="*/ 30241879 w 104"/>
                  <a:gd name="T29" fmla="*/ 181451237 h 88"/>
                  <a:gd name="T30" fmla="*/ 50403123 w 104"/>
                  <a:gd name="T31" fmla="*/ 196572169 h 88"/>
                  <a:gd name="T32" fmla="*/ 70564379 w 104"/>
                  <a:gd name="T33" fmla="*/ 211693151 h 88"/>
                  <a:gd name="T34" fmla="*/ 95765934 w 104"/>
                  <a:gd name="T35" fmla="*/ 221773772 h 88"/>
                  <a:gd name="T36" fmla="*/ 120967514 w 104"/>
                  <a:gd name="T37" fmla="*/ 221773772 h 88"/>
                  <a:gd name="T38" fmla="*/ 146169069 w 104"/>
                  <a:gd name="T39" fmla="*/ 221773772 h 88"/>
                  <a:gd name="T40" fmla="*/ 146169069 w 104"/>
                  <a:gd name="T41" fmla="*/ 221773772 h 88"/>
                  <a:gd name="T42" fmla="*/ 171370624 w 104"/>
                  <a:gd name="T43" fmla="*/ 216733462 h 88"/>
                  <a:gd name="T44" fmla="*/ 196572179 w 104"/>
                  <a:gd name="T45" fmla="*/ 206652790 h 88"/>
                  <a:gd name="T46" fmla="*/ 211693162 w 104"/>
                  <a:gd name="T47" fmla="*/ 196572169 h 88"/>
                  <a:gd name="T48" fmla="*/ 231854406 w 104"/>
                  <a:gd name="T49" fmla="*/ 181451237 h 88"/>
                  <a:gd name="T50" fmla="*/ 241935028 w 104"/>
                  <a:gd name="T51" fmla="*/ 161289994 h 88"/>
                  <a:gd name="T52" fmla="*/ 252015650 w 104"/>
                  <a:gd name="T53" fmla="*/ 141128751 h 88"/>
                  <a:gd name="T54" fmla="*/ 262096272 w 104"/>
                  <a:gd name="T55" fmla="*/ 115927197 h 88"/>
                  <a:gd name="T56" fmla="*/ 262096272 w 104"/>
                  <a:gd name="T57" fmla="*/ 95765929 h 88"/>
                  <a:gd name="T58" fmla="*/ 262096272 w 104"/>
                  <a:gd name="T59" fmla="*/ 95765929 h 88"/>
                  <a:gd name="T60" fmla="*/ 257055961 w 104"/>
                  <a:gd name="T61" fmla="*/ 80644997 h 88"/>
                  <a:gd name="T62" fmla="*/ 246975339 w 104"/>
                  <a:gd name="T63" fmla="*/ 70564375 h 88"/>
                  <a:gd name="T64" fmla="*/ 221773784 w 104"/>
                  <a:gd name="T65" fmla="*/ 45362809 h 88"/>
                  <a:gd name="T66" fmla="*/ 191531868 w 104"/>
                  <a:gd name="T67" fmla="*/ 30241877 h 88"/>
                  <a:gd name="T68" fmla="*/ 156249691 w 104"/>
                  <a:gd name="T69" fmla="*/ 15120938 h 88"/>
                  <a:gd name="T70" fmla="*/ 156249691 w 104"/>
                  <a:gd name="T71" fmla="*/ 15120938 h 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4"/>
                  <a:gd name="T109" fmla="*/ 0 h 88"/>
                  <a:gd name="T110" fmla="*/ 104 w 104"/>
                  <a:gd name="T111" fmla="*/ 88 h 8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4" h="88">
                    <a:moveTo>
                      <a:pt x="62" y="6"/>
                    </a:moveTo>
                    <a:lnTo>
                      <a:pt x="62" y="6"/>
                    </a:lnTo>
                    <a:lnTo>
                      <a:pt x="52" y="4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2" y="20"/>
                    </a:lnTo>
                    <a:lnTo>
                      <a:pt x="0" y="32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6" y="64"/>
                    </a:lnTo>
                    <a:lnTo>
                      <a:pt x="12" y="72"/>
                    </a:lnTo>
                    <a:lnTo>
                      <a:pt x="20" y="78"/>
                    </a:lnTo>
                    <a:lnTo>
                      <a:pt x="28" y="84"/>
                    </a:lnTo>
                    <a:lnTo>
                      <a:pt x="38" y="88"/>
                    </a:lnTo>
                    <a:lnTo>
                      <a:pt x="48" y="88"/>
                    </a:lnTo>
                    <a:lnTo>
                      <a:pt x="58" y="88"/>
                    </a:lnTo>
                    <a:lnTo>
                      <a:pt x="68" y="86"/>
                    </a:lnTo>
                    <a:lnTo>
                      <a:pt x="78" y="82"/>
                    </a:lnTo>
                    <a:lnTo>
                      <a:pt x="84" y="78"/>
                    </a:lnTo>
                    <a:lnTo>
                      <a:pt x="92" y="72"/>
                    </a:lnTo>
                    <a:lnTo>
                      <a:pt x="96" y="64"/>
                    </a:lnTo>
                    <a:lnTo>
                      <a:pt x="100" y="56"/>
                    </a:lnTo>
                    <a:lnTo>
                      <a:pt x="104" y="46"/>
                    </a:lnTo>
                    <a:lnTo>
                      <a:pt x="104" y="38"/>
                    </a:lnTo>
                    <a:lnTo>
                      <a:pt x="102" y="32"/>
                    </a:lnTo>
                    <a:lnTo>
                      <a:pt x="98" y="28"/>
                    </a:lnTo>
                    <a:lnTo>
                      <a:pt x="88" y="18"/>
                    </a:lnTo>
                    <a:lnTo>
                      <a:pt x="76" y="1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178D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27"/>
              <p:cNvSpPr>
                <a:spLocks/>
              </p:cNvSpPr>
              <p:nvPr/>
            </p:nvSpPr>
            <p:spPr bwMode="auto">
              <a:xfrm>
                <a:off x="4435475" y="3311525"/>
                <a:ext cx="98425" cy="98425"/>
              </a:xfrm>
              <a:custGeom>
                <a:avLst/>
                <a:gdLst>
                  <a:gd name="T0" fmla="*/ 156249699 w 62"/>
                  <a:gd name="T1" fmla="*/ 65524071 h 62"/>
                  <a:gd name="T2" fmla="*/ 156249699 w 62"/>
                  <a:gd name="T3" fmla="*/ 65524071 h 62"/>
                  <a:gd name="T4" fmla="*/ 156249699 w 62"/>
                  <a:gd name="T5" fmla="*/ 80645005 h 62"/>
                  <a:gd name="T6" fmla="*/ 151209387 w 62"/>
                  <a:gd name="T7" fmla="*/ 95765939 h 62"/>
                  <a:gd name="T8" fmla="*/ 141128765 w 62"/>
                  <a:gd name="T9" fmla="*/ 126007831 h 62"/>
                  <a:gd name="T10" fmla="*/ 115927209 w 62"/>
                  <a:gd name="T11" fmla="*/ 141128765 h 62"/>
                  <a:gd name="T12" fmla="*/ 105846586 w 62"/>
                  <a:gd name="T13" fmla="*/ 151209387 h 62"/>
                  <a:gd name="T14" fmla="*/ 90725627 w 62"/>
                  <a:gd name="T15" fmla="*/ 151209387 h 62"/>
                  <a:gd name="T16" fmla="*/ 90725627 w 62"/>
                  <a:gd name="T17" fmla="*/ 151209387 h 62"/>
                  <a:gd name="T18" fmla="*/ 75604694 w 62"/>
                  <a:gd name="T19" fmla="*/ 156249699 h 62"/>
                  <a:gd name="T20" fmla="*/ 60483760 w 62"/>
                  <a:gd name="T21" fmla="*/ 151209387 h 62"/>
                  <a:gd name="T22" fmla="*/ 30241880 w 62"/>
                  <a:gd name="T23" fmla="*/ 136088454 h 62"/>
                  <a:gd name="T24" fmla="*/ 15120940 w 62"/>
                  <a:gd name="T25" fmla="*/ 115927209 h 62"/>
                  <a:gd name="T26" fmla="*/ 5040313 w 62"/>
                  <a:gd name="T27" fmla="*/ 100806250 h 62"/>
                  <a:gd name="T28" fmla="*/ 5040313 w 62"/>
                  <a:gd name="T29" fmla="*/ 85685316 h 62"/>
                  <a:gd name="T30" fmla="*/ 5040313 w 62"/>
                  <a:gd name="T31" fmla="*/ 85685316 h 62"/>
                  <a:gd name="T32" fmla="*/ 0 w 62"/>
                  <a:gd name="T33" fmla="*/ 70564382 h 62"/>
                  <a:gd name="T34" fmla="*/ 5040313 w 62"/>
                  <a:gd name="T35" fmla="*/ 55443449 h 62"/>
                  <a:gd name="T36" fmla="*/ 20161251 w 62"/>
                  <a:gd name="T37" fmla="*/ 30241880 h 62"/>
                  <a:gd name="T38" fmla="*/ 40322502 w 62"/>
                  <a:gd name="T39" fmla="*/ 10080626 h 62"/>
                  <a:gd name="T40" fmla="*/ 55443449 w 62"/>
                  <a:gd name="T41" fmla="*/ 5040313 h 62"/>
                  <a:gd name="T42" fmla="*/ 70564382 w 62"/>
                  <a:gd name="T43" fmla="*/ 0 h 62"/>
                  <a:gd name="T44" fmla="*/ 70564382 w 62"/>
                  <a:gd name="T45" fmla="*/ 0 h 62"/>
                  <a:gd name="T46" fmla="*/ 85685316 w 62"/>
                  <a:gd name="T47" fmla="*/ 0 h 62"/>
                  <a:gd name="T48" fmla="*/ 100806250 w 62"/>
                  <a:gd name="T49" fmla="*/ 5040313 h 62"/>
                  <a:gd name="T50" fmla="*/ 126007831 w 62"/>
                  <a:gd name="T51" fmla="*/ 15120940 h 62"/>
                  <a:gd name="T52" fmla="*/ 146169076 w 62"/>
                  <a:gd name="T53" fmla="*/ 40322502 h 62"/>
                  <a:gd name="T54" fmla="*/ 151209387 w 62"/>
                  <a:gd name="T55" fmla="*/ 50403125 h 62"/>
                  <a:gd name="T56" fmla="*/ 156249699 w 62"/>
                  <a:gd name="T57" fmla="*/ 65524071 h 62"/>
                  <a:gd name="T58" fmla="*/ 156249699 w 62"/>
                  <a:gd name="T59" fmla="*/ 65524071 h 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62"/>
                  <a:gd name="T92" fmla="*/ 62 w 62"/>
                  <a:gd name="T93" fmla="*/ 62 h 6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62">
                    <a:moveTo>
                      <a:pt x="62" y="26"/>
                    </a:moveTo>
                    <a:lnTo>
                      <a:pt x="62" y="26"/>
                    </a:lnTo>
                    <a:lnTo>
                      <a:pt x="62" y="32"/>
                    </a:lnTo>
                    <a:lnTo>
                      <a:pt x="60" y="38"/>
                    </a:lnTo>
                    <a:lnTo>
                      <a:pt x="56" y="50"/>
                    </a:lnTo>
                    <a:lnTo>
                      <a:pt x="46" y="56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0" y="62"/>
                    </a:lnTo>
                    <a:lnTo>
                      <a:pt x="24" y="60"/>
                    </a:lnTo>
                    <a:lnTo>
                      <a:pt x="12" y="54"/>
                    </a:lnTo>
                    <a:lnTo>
                      <a:pt x="6" y="46"/>
                    </a:lnTo>
                    <a:lnTo>
                      <a:pt x="2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8" y="12"/>
                    </a:lnTo>
                    <a:lnTo>
                      <a:pt x="16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0" y="20"/>
                    </a:lnTo>
                    <a:lnTo>
                      <a:pt x="62" y="2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8"/>
              <p:cNvSpPr>
                <a:spLocks/>
              </p:cNvSpPr>
              <p:nvPr/>
            </p:nvSpPr>
            <p:spPr bwMode="auto">
              <a:xfrm>
                <a:off x="4473575" y="3349625"/>
                <a:ext cx="25400" cy="22225"/>
              </a:xfrm>
              <a:custGeom>
                <a:avLst/>
                <a:gdLst>
                  <a:gd name="T0" fmla="*/ 40322493 w 16"/>
                  <a:gd name="T1" fmla="*/ 15120940 h 14"/>
                  <a:gd name="T2" fmla="*/ 40322493 w 16"/>
                  <a:gd name="T3" fmla="*/ 15120940 h 14"/>
                  <a:gd name="T4" fmla="*/ 40322493 w 16"/>
                  <a:gd name="T5" fmla="*/ 20161251 h 14"/>
                  <a:gd name="T6" fmla="*/ 35282183 w 16"/>
                  <a:gd name="T7" fmla="*/ 30241879 h 14"/>
                  <a:gd name="T8" fmla="*/ 30241873 w 16"/>
                  <a:gd name="T9" fmla="*/ 35282190 h 14"/>
                  <a:gd name="T10" fmla="*/ 25201557 w 16"/>
                  <a:gd name="T11" fmla="*/ 35282190 h 14"/>
                  <a:gd name="T12" fmla="*/ 25201557 w 16"/>
                  <a:gd name="T13" fmla="*/ 35282190 h 14"/>
                  <a:gd name="T14" fmla="*/ 15120936 w 16"/>
                  <a:gd name="T15" fmla="*/ 35282190 h 14"/>
                  <a:gd name="T16" fmla="*/ 10080623 w 16"/>
                  <a:gd name="T17" fmla="*/ 30241879 h 14"/>
                  <a:gd name="T18" fmla="*/ 5040312 w 16"/>
                  <a:gd name="T19" fmla="*/ 25201562 h 14"/>
                  <a:gd name="T20" fmla="*/ 0 w 16"/>
                  <a:gd name="T21" fmla="*/ 20161251 h 14"/>
                  <a:gd name="T22" fmla="*/ 0 w 16"/>
                  <a:gd name="T23" fmla="*/ 20161251 h 14"/>
                  <a:gd name="T24" fmla="*/ 5040312 w 16"/>
                  <a:gd name="T25" fmla="*/ 10080625 h 14"/>
                  <a:gd name="T26" fmla="*/ 5040312 w 16"/>
                  <a:gd name="T27" fmla="*/ 5040313 h 14"/>
                  <a:gd name="T28" fmla="*/ 10080623 w 16"/>
                  <a:gd name="T29" fmla="*/ 0 h 14"/>
                  <a:gd name="T30" fmla="*/ 20161247 w 16"/>
                  <a:gd name="T31" fmla="*/ 0 h 14"/>
                  <a:gd name="T32" fmla="*/ 20161247 w 16"/>
                  <a:gd name="T33" fmla="*/ 0 h 14"/>
                  <a:gd name="T34" fmla="*/ 25201557 w 16"/>
                  <a:gd name="T35" fmla="*/ 0 h 14"/>
                  <a:gd name="T36" fmla="*/ 35282183 w 16"/>
                  <a:gd name="T37" fmla="*/ 0 h 14"/>
                  <a:gd name="T38" fmla="*/ 40322493 w 16"/>
                  <a:gd name="T39" fmla="*/ 5040313 h 14"/>
                  <a:gd name="T40" fmla="*/ 40322493 w 16"/>
                  <a:gd name="T41" fmla="*/ 15120940 h 14"/>
                  <a:gd name="T42" fmla="*/ 40322493 w 16"/>
                  <a:gd name="T43" fmla="*/ 1512094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6"/>
                  <a:gd name="T67" fmla="*/ 0 h 14"/>
                  <a:gd name="T68" fmla="*/ 16 w 16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6" y="8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9"/>
              <p:cNvSpPr>
                <a:spLocks/>
              </p:cNvSpPr>
              <p:nvPr/>
            </p:nvSpPr>
            <p:spPr bwMode="auto">
              <a:xfrm>
                <a:off x="4600575" y="3692525"/>
                <a:ext cx="254000" cy="127000"/>
              </a:xfrm>
              <a:custGeom>
                <a:avLst/>
                <a:gdLst>
                  <a:gd name="T0" fmla="*/ 0 w 160"/>
                  <a:gd name="T1" fmla="*/ 65524062 h 80"/>
                  <a:gd name="T2" fmla="*/ 0 w 160"/>
                  <a:gd name="T3" fmla="*/ 65524062 h 80"/>
                  <a:gd name="T4" fmla="*/ 20161249 w 160"/>
                  <a:gd name="T5" fmla="*/ 70564373 h 80"/>
                  <a:gd name="T6" fmla="*/ 45362808 w 160"/>
                  <a:gd name="T7" fmla="*/ 70564373 h 80"/>
                  <a:gd name="T8" fmla="*/ 60483752 w 160"/>
                  <a:gd name="T9" fmla="*/ 60483752 h 80"/>
                  <a:gd name="T10" fmla="*/ 60483752 w 160"/>
                  <a:gd name="T11" fmla="*/ 60483752 h 80"/>
                  <a:gd name="T12" fmla="*/ 85685305 w 160"/>
                  <a:gd name="T13" fmla="*/ 35282186 h 80"/>
                  <a:gd name="T14" fmla="*/ 100806236 w 160"/>
                  <a:gd name="T15" fmla="*/ 25201559 h 80"/>
                  <a:gd name="T16" fmla="*/ 115927193 w 160"/>
                  <a:gd name="T17" fmla="*/ 10080624 h 80"/>
                  <a:gd name="T18" fmla="*/ 136088435 w 160"/>
                  <a:gd name="T19" fmla="*/ 0 h 80"/>
                  <a:gd name="T20" fmla="*/ 161289988 w 160"/>
                  <a:gd name="T21" fmla="*/ 0 h 80"/>
                  <a:gd name="T22" fmla="*/ 186491541 w 160"/>
                  <a:gd name="T23" fmla="*/ 10080624 h 80"/>
                  <a:gd name="T24" fmla="*/ 211693143 w 160"/>
                  <a:gd name="T25" fmla="*/ 30241876 h 80"/>
                  <a:gd name="T26" fmla="*/ 211693143 w 160"/>
                  <a:gd name="T27" fmla="*/ 30241876 h 80"/>
                  <a:gd name="T28" fmla="*/ 216733454 w 160"/>
                  <a:gd name="T29" fmla="*/ 25201559 h 80"/>
                  <a:gd name="T30" fmla="*/ 231854386 w 160"/>
                  <a:gd name="T31" fmla="*/ 10080624 h 80"/>
                  <a:gd name="T32" fmla="*/ 252015628 w 160"/>
                  <a:gd name="T33" fmla="*/ 0 h 80"/>
                  <a:gd name="T34" fmla="*/ 267136560 w 160"/>
                  <a:gd name="T35" fmla="*/ 0 h 80"/>
                  <a:gd name="T36" fmla="*/ 277217181 w 160"/>
                  <a:gd name="T37" fmla="*/ 5040312 h 80"/>
                  <a:gd name="T38" fmla="*/ 277217181 w 160"/>
                  <a:gd name="T39" fmla="*/ 5040312 h 80"/>
                  <a:gd name="T40" fmla="*/ 307459044 w 160"/>
                  <a:gd name="T41" fmla="*/ 25201559 h 80"/>
                  <a:gd name="T42" fmla="*/ 332660597 w 160"/>
                  <a:gd name="T43" fmla="*/ 45362808 h 80"/>
                  <a:gd name="T44" fmla="*/ 362902461 w 160"/>
                  <a:gd name="T45" fmla="*/ 70564373 h 80"/>
                  <a:gd name="T46" fmla="*/ 383063703 w 160"/>
                  <a:gd name="T47" fmla="*/ 75604683 h 80"/>
                  <a:gd name="T48" fmla="*/ 403224945 w 160"/>
                  <a:gd name="T49" fmla="*/ 75604683 h 80"/>
                  <a:gd name="T50" fmla="*/ 403224945 w 160"/>
                  <a:gd name="T51" fmla="*/ 75604683 h 80"/>
                  <a:gd name="T52" fmla="*/ 393144324 w 160"/>
                  <a:gd name="T53" fmla="*/ 95765926 h 80"/>
                  <a:gd name="T54" fmla="*/ 383063703 w 160"/>
                  <a:gd name="T55" fmla="*/ 115927193 h 80"/>
                  <a:gd name="T56" fmla="*/ 367942771 w 160"/>
                  <a:gd name="T57" fmla="*/ 136088435 h 80"/>
                  <a:gd name="T58" fmla="*/ 342741218 w 160"/>
                  <a:gd name="T59" fmla="*/ 156249678 h 80"/>
                  <a:gd name="T60" fmla="*/ 312499355 w 160"/>
                  <a:gd name="T61" fmla="*/ 176410920 h 80"/>
                  <a:gd name="T62" fmla="*/ 277217181 w 160"/>
                  <a:gd name="T63" fmla="*/ 191531852 h 80"/>
                  <a:gd name="T64" fmla="*/ 226814075 w 160"/>
                  <a:gd name="T65" fmla="*/ 201612473 h 80"/>
                  <a:gd name="T66" fmla="*/ 226814075 w 160"/>
                  <a:gd name="T67" fmla="*/ 201612473 h 80"/>
                  <a:gd name="T68" fmla="*/ 181451230 w 160"/>
                  <a:gd name="T69" fmla="*/ 201612473 h 80"/>
                  <a:gd name="T70" fmla="*/ 136088435 w 160"/>
                  <a:gd name="T71" fmla="*/ 191531852 h 80"/>
                  <a:gd name="T72" fmla="*/ 100806236 w 160"/>
                  <a:gd name="T73" fmla="*/ 176410920 h 80"/>
                  <a:gd name="T74" fmla="*/ 70564373 w 160"/>
                  <a:gd name="T75" fmla="*/ 161289988 h 80"/>
                  <a:gd name="T76" fmla="*/ 40322497 w 160"/>
                  <a:gd name="T77" fmla="*/ 136088435 h 80"/>
                  <a:gd name="T78" fmla="*/ 20161249 w 160"/>
                  <a:gd name="T79" fmla="*/ 115927193 h 80"/>
                  <a:gd name="T80" fmla="*/ 10080624 w 160"/>
                  <a:gd name="T81" fmla="*/ 90725615 h 80"/>
                  <a:gd name="T82" fmla="*/ 0 w 160"/>
                  <a:gd name="T83" fmla="*/ 65524062 h 80"/>
                  <a:gd name="T84" fmla="*/ 0 w 160"/>
                  <a:gd name="T85" fmla="*/ 65524062 h 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0"/>
                  <a:gd name="T130" fmla="*/ 0 h 80"/>
                  <a:gd name="T131" fmla="*/ 160 w 160"/>
                  <a:gd name="T132" fmla="*/ 80 h 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0" h="80">
                    <a:moveTo>
                      <a:pt x="0" y="26"/>
                    </a:moveTo>
                    <a:lnTo>
                      <a:pt x="0" y="26"/>
                    </a:lnTo>
                    <a:lnTo>
                      <a:pt x="8" y="28"/>
                    </a:lnTo>
                    <a:lnTo>
                      <a:pt x="18" y="28"/>
                    </a:lnTo>
                    <a:lnTo>
                      <a:pt x="24" y="24"/>
                    </a:lnTo>
                    <a:lnTo>
                      <a:pt x="34" y="14"/>
                    </a:lnTo>
                    <a:lnTo>
                      <a:pt x="40" y="10"/>
                    </a:lnTo>
                    <a:lnTo>
                      <a:pt x="46" y="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4"/>
                    </a:lnTo>
                    <a:lnTo>
                      <a:pt x="84" y="12"/>
                    </a:lnTo>
                    <a:lnTo>
                      <a:pt x="86" y="10"/>
                    </a:lnTo>
                    <a:lnTo>
                      <a:pt x="92" y="4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22" y="10"/>
                    </a:lnTo>
                    <a:lnTo>
                      <a:pt x="132" y="18"/>
                    </a:lnTo>
                    <a:lnTo>
                      <a:pt x="144" y="28"/>
                    </a:lnTo>
                    <a:lnTo>
                      <a:pt x="152" y="30"/>
                    </a:lnTo>
                    <a:lnTo>
                      <a:pt x="160" y="30"/>
                    </a:lnTo>
                    <a:lnTo>
                      <a:pt x="156" y="38"/>
                    </a:lnTo>
                    <a:lnTo>
                      <a:pt x="152" y="46"/>
                    </a:lnTo>
                    <a:lnTo>
                      <a:pt x="146" y="54"/>
                    </a:lnTo>
                    <a:lnTo>
                      <a:pt x="136" y="62"/>
                    </a:lnTo>
                    <a:lnTo>
                      <a:pt x="124" y="70"/>
                    </a:lnTo>
                    <a:lnTo>
                      <a:pt x="110" y="76"/>
                    </a:lnTo>
                    <a:lnTo>
                      <a:pt x="90" y="80"/>
                    </a:lnTo>
                    <a:lnTo>
                      <a:pt x="72" y="80"/>
                    </a:lnTo>
                    <a:lnTo>
                      <a:pt x="54" y="76"/>
                    </a:lnTo>
                    <a:lnTo>
                      <a:pt x="40" y="70"/>
                    </a:lnTo>
                    <a:lnTo>
                      <a:pt x="28" y="64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4" y="3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6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30"/>
              <p:cNvSpPr>
                <a:spLocks/>
              </p:cNvSpPr>
              <p:nvPr/>
            </p:nvSpPr>
            <p:spPr bwMode="auto">
              <a:xfrm>
                <a:off x="4711700" y="3771900"/>
                <a:ext cx="41275" cy="22225"/>
              </a:xfrm>
              <a:custGeom>
                <a:avLst/>
                <a:gdLst>
                  <a:gd name="T0" fmla="*/ 65524068 w 26"/>
                  <a:gd name="T1" fmla="*/ 20161251 h 14"/>
                  <a:gd name="T2" fmla="*/ 65524068 w 26"/>
                  <a:gd name="T3" fmla="*/ 20161251 h 14"/>
                  <a:gd name="T4" fmla="*/ 65524068 w 26"/>
                  <a:gd name="T5" fmla="*/ 25201562 h 14"/>
                  <a:gd name="T6" fmla="*/ 55443446 w 26"/>
                  <a:gd name="T7" fmla="*/ 30241879 h 14"/>
                  <a:gd name="T8" fmla="*/ 35282190 w 26"/>
                  <a:gd name="T9" fmla="*/ 35282190 h 14"/>
                  <a:gd name="T10" fmla="*/ 35282190 w 26"/>
                  <a:gd name="T11" fmla="*/ 35282190 h 14"/>
                  <a:gd name="T12" fmla="*/ 10080625 w 26"/>
                  <a:gd name="T13" fmla="*/ 30241879 h 14"/>
                  <a:gd name="T14" fmla="*/ 5040313 w 26"/>
                  <a:gd name="T15" fmla="*/ 25201562 h 14"/>
                  <a:gd name="T16" fmla="*/ 0 w 26"/>
                  <a:gd name="T17" fmla="*/ 20161251 h 14"/>
                  <a:gd name="T18" fmla="*/ 0 w 26"/>
                  <a:gd name="T19" fmla="*/ 20161251 h 14"/>
                  <a:gd name="T20" fmla="*/ 5040313 w 26"/>
                  <a:gd name="T21" fmla="*/ 10080625 h 14"/>
                  <a:gd name="T22" fmla="*/ 10080625 w 26"/>
                  <a:gd name="T23" fmla="*/ 5040313 h 14"/>
                  <a:gd name="T24" fmla="*/ 35282190 w 26"/>
                  <a:gd name="T25" fmla="*/ 0 h 14"/>
                  <a:gd name="T26" fmla="*/ 35282190 w 26"/>
                  <a:gd name="T27" fmla="*/ 0 h 14"/>
                  <a:gd name="T28" fmla="*/ 55443446 w 26"/>
                  <a:gd name="T29" fmla="*/ 5040313 h 14"/>
                  <a:gd name="T30" fmla="*/ 65524068 w 26"/>
                  <a:gd name="T31" fmla="*/ 10080625 h 14"/>
                  <a:gd name="T32" fmla="*/ 65524068 w 26"/>
                  <a:gd name="T33" fmla="*/ 20161251 h 14"/>
                  <a:gd name="T34" fmla="*/ 65524068 w 26"/>
                  <a:gd name="T35" fmla="*/ 20161251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4"/>
                  <a:gd name="T56" fmla="*/ 26 w 2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4">
                    <a:moveTo>
                      <a:pt x="26" y="8"/>
                    </a:moveTo>
                    <a:lnTo>
                      <a:pt x="26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4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F8B7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31"/>
              <p:cNvSpPr>
                <a:spLocks/>
              </p:cNvSpPr>
              <p:nvPr/>
            </p:nvSpPr>
            <p:spPr bwMode="auto">
              <a:xfrm>
                <a:off x="4371975" y="3495675"/>
                <a:ext cx="200025" cy="200025"/>
              </a:xfrm>
              <a:custGeom>
                <a:avLst/>
                <a:gdLst>
                  <a:gd name="T0" fmla="*/ 317539710 w 126"/>
                  <a:gd name="T1" fmla="*/ 156249699 h 126"/>
                  <a:gd name="T2" fmla="*/ 317539710 w 126"/>
                  <a:gd name="T3" fmla="*/ 156249699 h 126"/>
                  <a:gd name="T4" fmla="*/ 312499399 w 126"/>
                  <a:gd name="T5" fmla="*/ 186491567 h 126"/>
                  <a:gd name="T6" fmla="*/ 302418776 w 126"/>
                  <a:gd name="T7" fmla="*/ 216733484 h 126"/>
                  <a:gd name="T8" fmla="*/ 287297842 w 126"/>
                  <a:gd name="T9" fmla="*/ 246975352 h 126"/>
                  <a:gd name="T10" fmla="*/ 272176908 w 126"/>
                  <a:gd name="T11" fmla="*/ 267136597 h 126"/>
                  <a:gd name="T12" fmla="*/ 246975352 w 126"/>
                  <a:gd name="T13" fmla="*/ 287297842 h 126"/>
                  <a:gd name="T14" fmla="*/ 221773796 w 126"/>
                  <a:gd name="T15" fmla="*/ 302418776 h 126"/>
                  <a:gd name="T16" fmla="*/ 191531878 w 126"/>
                  <a:gd name="T17" fmla="*/ 312499399 h 126"/>
                  <a:gd name="T18" fmla="*/ 156249699 w 126"/>
                  <a:gd name="T19" fmla="*/ 317539710 h 126"/>
                  <a:gd name="T20" fmla="*/ 156249699 w 126"/>
                  <a:gd name="T21" fmla="*/ 317539710 h 126"/>
                  <a:gd name="T22" fmla="*/ 126007832 w 126"/>
                  <a:gd name="T23" fmla="*/ 312499399 h 126"/>
                  <a:gd name="T24" fmla="*/ 95765939 w 126"/>
                  <a:gd name="T25" fmla="*/ 302418776 h 126"/>
                  <a:gd name="T26" fmla="*/ 70564383 w 126"/>
                  <a:gd name="T27" fmla="*/ 287297842 h 126"/>
                  <a:gd name="T28" fmla="*/ 45362814 w 126"/>
                  <a:gd name="T29" fmla="*/ 267136597 h 126"/>
                  <a:gd name="T30" fmla="*/ 25201563 w 126"/>
                  <a:gd name="T31" fmla="*/ 246975352 h 126"/>
                  <a:gd name="T32" fmla="*/ 10080626 w 126"/>
                  <a:gd name="T33" fmla="*/ 216733484 h 126"/>
                  <a:gd name="T34" fmla="*/ 0 w 126"/>
                  <a:gd name="T35" fmla="*/ 186491567 h 126"/>
                  <a:gd name="T36" fmla="*/ 0 w 126"/>
                  <a:gd name="T37" fmla="*/ 156249699 h 126"/>
                  <a:gd name="T38" fmla="*/ 0 w 126"/>
                  <a:gd name="T39" fmla="*/ 156249699 h 126"/>
                  <a:gd name="T40" fmla="*/ 0 w 126"/>
                  <a:gd name="T41" fmla="*/ 126007832 h 126"/>
                  <a:gd name="T42" fmla="*/ 10080626 w 126"/>
                  <a:gd name="T43" fmla="*/ 95765939 h 126"/>
                  <a:gd name="T44" fmla="*/ 25201563 w 126"/>
                  <a:gd name="T45" fmla="*/ 65524071 h 126"/>
                  <a:gd name="T46" fmla="*/ 45362814 w 126"/>
                  <a:gd name="T47" fmla="*/ 45362814 h 126"/>
                  <a:gd name="T48" fmla="*/ 70564383 w 126"/>
                  <a:gd name="T49" fmla="*/ 25201563 h 126"/>
                  <a:gd name="T50" fmla="*/ 95765939 w 126"/>
                  <a:gd name="T51" fmla="*/ 10080626 h 126"/>
                  <a:gd name="T52" fmla="*/ 126007832 w 126"/>
                  <a:gd name="T53" fmla="*/ 0 h 126"/>
                  <a:gd name="T54" fmla="*/ 156249699 w 126"/>
                  <a:gd name="T55" fmla="*/ 0 h 126"/>
                  <a:gd name="T56" fmla="*/ 156249699 w 126"/>
                  <a:gd name="T57" fmla="*/ 0 h 126"/>
                  <a:gd name="T58" fmla="*/ 191531878 w 126"/>
                  <a:gd name="T59" fmla="*/ 0 h 126"/>
                  <a:gd name="T60" fmla="*/ 221773796 w 126"/>
                  <a:gd name="T61" fmla="*/ 10080626 h 126"/>
                  <a:gd name="T62" fmla="*/ 246975352 w 126"/>
                  <a:gd name="T63" fmla="*/ 25201563 h 126"/>
                  <a:gd name="T64" fmla="*/ 272176908 w 126"/>
                  <a:gd name="T65" fmla="*/ 45362814 h 126"/>
                  <a:gd name="T66" fmla="*/ 287297842 w 126"/>
                  <a:gd name="T67" fmla="*/ 65524071 h 126"/>
                  <a:gd name="T68" fmla="*/ 302418776 w 126"/>
                  <a:gd name="T69" fmla="*/ 95765939 h 126"/>
                  <a:gd name="T70" fmla="*/ 312499399 w 126"/>
                  <a:gd name="T71" fmla="*/ 126007832 h 126"/>
                  <a:gd name="T72" fmla="*/ 317539710 w 126"/>
                  <a:gd name="T73" fmla="*/ 156249699 h 126"/>
                  <a:gd name="T74" fmla="*/ 317539710 w 126"/>
                  <a:gd name="T75" fmla="*/ 156249699 h 1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26"/>
                  <a:gd name="T116" fmla="*/ 126 w 126"/>
                  <a:gd name="T117" fmla="*/ 126 h 1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4"/>
                    </a:lnTo>
                    <a:lnTo>
                      <a:pt x="120" y="86"/>
                    </a:lnTo>
                    <a:lnTo>
                      <a:pt x="114" y="98"/>
                    </a:lnTo>
                    <a:lnTo>
                      <a:pt x="108" y="106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6"/>
                    </a:lnTo>
                    <a:lnTo>
                      <a:pt x="10" y="98"/>
                    </a:lnTo>
                    <a:lnTo>
                      <a:pt x="4" y="86"/>
                    </a:lnTo>
                    <a:lnTo>
                      <a:pt x="0" y="74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8"/>
                    </a:lnTo>
                    <a:lnTo>
                      <a:pt x="10" y="26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6" y="0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4" y="26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ED6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32"/>
              <p:cNvSpPr>
                <a:spLocks/>
              </p:cNvSpPr>
              <p:nvPr/>
            </p:nvSpPr>
            <p:spPr bwMode="auto">
              <a:xfrm>
                <a:off x="4860925" y="3502025"/>
                <a:ext cx="200025" cy="200025"/>
              </a:xfrm>
              <a:custGeom>
                <a:avLst/>
                <a:gdLst>
                  <a:gd name="T0" fmla="*/ 317539710 w 126"/>
                  <a:gd name="T1" fmla="*/ 156249699 h 126"/>
                  <a:gd name="T2" fmla="*/ 317539710 w 126"/>
                  <a:gd name="T3" fmla="*/ 156249699 h 126"/>
                  <a:gd name="T4" fmla="*/ 312499399 w 126"/>
                  <a:gd name="T5" fmla="*/ 191531878 h 126"/>
                  <a:gd name="T6" fmla="*/ 307459087 w 126"/>
                  <a:gd name="T7" fmla="*/ 221773796 h 126"/>
                  <a:gd name="T8" fmla="*/ 292338153 w 126"/>
                  <a:gd name="T9" fmla="*/ 246975352 h 126"/>
                  <a:gd name="T10" fmla="*/ 272176908 w 126"/>
                  <a:gd name="T11" fmla="*/ 272176908 h 126"/>
                  <a:gd name="T12" fmla="*/ 246975352 w 126"/>
                  <a:gd name="T13" fmla="*/ 287297842 h 126"/>
                  <a:gd name="T14" fmla="*/ 221773796 w 126"/>
                  <a:gd name="T15" fmla="*/ 302418776 h 126"/>
                  <a:gd name="T16" fmla="*/ 191531878 w 126"/>
                  <a:gd name="T17" fmla="*/ 312499399 h 126"/>
                  <a:gd name="T18" fmla="*/ 156249699 w 126"/>
                  <a:gd name="T19" fmla="*/ 317539710 h 126"/>
                  <a:gd name="T20" fmla="*/ 156249699 w 126"/>
                  <a:gd name="T21" fmla="*/ 317539710 h 126"/>
                  <a:gd name="T22" fmla="*/ 126007832 w 126"/>
                  <a:gd name="T23" fmla="*/ 312499399 h 126"/>
                  <a:gd name="T24" fmla="*/ 95765939 w 126"/>
                  <a:gd name="T25" fmla="*/ 302418776 h 126"/>
                  <a:gd name="T26" fmla="*/ 70564383 w 126"/>
                  <a:gd name="T27" fmla="*/ 287297842 h 126"/>
                  <a:gd name="T28" fmla="*/ 45362814 w 126"/>
                  <a:gd name="T29" fmla="*/ 272176908 h 126"/>
                  <a:gd name="T30" fmla="*/ 25201563 w 126"/>
                  <a:gd name="T31" fmla="*/ 246975352 h 126"/>
                  <a:gd name="T32" fmla="*/ 10080626 w 126"/>
                  <a:gd name="T33" fmla="*/ 221773796 h 126"/>
                  <a:gd name="T34" fmla="*/ 5040313 w 126"/>
                  <a:gd name="T35" fmla="*/ 191531878 h 126"/>
                  <a:gd name="T36" fmla="*/ 0 w 126"/>
                  <a:gd name="T37" fmla="*/ 156249699 h 126"/>
                  <a:gd name="T38" fmla="*/ 0 w 126"/>
                  <a:gd name="T39" fmla="*/ 156249699 h 126"/>
                  <a:gd name="T40" fmla="*/ 5040313 w 126"/>
                  <a:gd name="T41" fmla="*/ 126007832 h 126"/>
                  <a:gd name="T42" fmla="*/ 10080626 w 126"/>
                  <a:gd name="T43" fmla="*/ 95765939 h 126"/>
                  <a:gd name="T44" fmla="*/ 25201563 w 126"/>
                  <a:gd name="T45" fmla="*/ 70564383 h 126"/>
                  <a:gd name="T46" fmla="*/ 45362814 w 126"/>
                  <a:gd name="T47" fmla="*/ 45362814 h 126"/>
                  <a:gd name="T48" fmla="*/ 70564383 w 126"/>
                  <a:gd name="T49" fmla="*/ 25201563 h 126"/>
                  <a:gd name="T50" fmla="*/ 95765939 w 126"/>
                  <a:gd name="T51" fmla="*/ 10080626 h 126"/>
                  <a:gd name="T52" fmla="*/ 126007832 w 126"/>
                  <a:gd name="T53" fmla="*/ 0 h 126"/>
                  <a:gd name="T54" fmla="*/ 156249699 w 126"/>
                  <a:gd name="T55" fmla="*/ 0 h 126"/>
                  <a:gd name="T56" fmla="*/ 156249699 w 126"/>
                  <a:gd name="T57" fmla="*/ 0 h 126"/>
                  <a:gd name="T58" fmla="*/ 191531878 w 126"/>
                  <a:gd name="T59" fmla="*/ 0 h 126"/>
                  <a:gd name="T60" fmla="*/ 221773796 w 126"/>
                  <a:gd name="T61" fmla="*/ 10080626 h 126"/>
                  <a:gd name="T62" fmla="*/ 246975352 w 126"/>
                  <a:gd name="T63" fmla="*/ 25201563 h 126"/>
                  <a:gd name="T64" fmla="*/ 272176908 w 126"/>
                  <a:gd name="T65" fmla="*/ 45362814 h 126"/>
                  <a:gd name="T66" fmla="*/ 292338153 w 126"/>
                  <a:gd name="T67" fmla="*/ 70564383 h 126"/>
                  <a:gd name="T68" fmla="*/ 307459087 w 126"/>
                  <a:gd name="T69" fmla="*/ 95765939 h 126"/>
                  <a:gd name="T70" fmla="*/ 312499399 w 126"/>
                  <a:gd name="T71" fmla="*/ 126007832 h 126"/>
                  <a:gd name="T72" fmla="*/ 317539710 w 126"/>
                  <a:gd name="T73" fmla="*/ 156249699 h 126"/>
                  <a:gd name="T74" fmla="*/ 317539710 w 126"/>
                  <a:gd name="T75" fmla="*/ 156249699 h 1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26"/>
                  <a:gd name="T116" fmla="*/ 126 w 126"/>
                  <a:gd name="T117" fmla="*/ 126 h 1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2" y="88"/>
                    </a:lnTo>
                    <a:lnTo>
                      <a:pt x="116" y="98"/>
                    </a:lnTo>
                    <a:lnTo>
                      <a:pt x="108" y="108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2" y="76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6" y="0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6" y="28"/>
                    </a:lnTo>
                    <a:lnTo>
                      <a:pt x="122" y="38"/>
                    </a:lnTo>
                    <a:lnTo>
                      <a:pt x="124" y="50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ED6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33"/>
              <p:cNvSpPr>
                <a:spLocks/>
              </p:cNvSpPr>
              <p:nvPr/>
            </p:nvSpPr>
            <p:spPr bwMode="auto">
              <a:xfrm>
                <a:off x="4318000" y="3286125"/>
                <a:ext cx="298450" cy="136525"/>
              </a:xfrm>
              <a:custGeom>
                <a:avLst/>
                <a:gdLst>
                  <a:gd name="T0" fmla="*/ 0 w 188"/>
                  <a:gd name="T1" fmla="*/ 25201560 h 86"/>
                  <a:gd name="T2" fmla="*/ 0 w 188"/>
                  <a:gd name="T3" fmla="*/ 25201560 h 86"/>
                  <a:gd name="T4" fmla="*/ 45362810 w 188"/>
                  <a:gd name="T5" fmla="*/ 70564375 h 86"/>
                  <a:gd name="T6" fmla="*/ 45362810 w 188"/>
                  <a:gd name="T7" fmla="*/ 70564375 h 86"/>
                  <a:gd name="T8" fmla="*/ 55443444 w 188"/>
                  <a:gd name="T9" fmla="*/ 70564375 h 86"/>
                  <a:gd name="T10" fmla="*/ 65524066 w 188"/>
                  <a:gd name="T11" fmla="*/ 70564375 h 86"/>
                  <a:gd name="T12" fmla="*/ 105846578 w 188"/>
                  <a:gd name="T13" fmla="*/ 65524064 h 86"/>
                  <a:gd name="T14" fmla="*/ 151209376 w 188"/>
                  <a:gd name="T15" fmla="*/ 55443443 h 86"/>
                  <a:gd name="T16" fmla="*/ 206652795 w 188"/>
                  <a:gd name="T17" fmla="*/ 50403120 h 86"/>
                  <a:gd name="T18" fmla="*/ 206652795 w 188"/>
                  <a:gd name="T19" fmla="*/ 50403120 h 86"/>
                  <a:gd name="T20" fmla="*/ 236894710 w 188"/>
                  <a:gd name="T21" fmla="*/ 55443443 h 86"/>
                  <a:gd name="T22" fmla="*/ 272176886 w 188"/>
                  <a:gd name="T23" fmla="*/ 60483753 h 86"/>
                  <a:gd name="T24" fmla="*/ 307459062 w 188"/>
                  <a:gd name="T25" fmla="*/ 70564375 h 86"/>
                  <a:gd name="T26" fmla="*/ 347781549 w 188"/>
                  <a:gd name="T27" fmla="*/ 90725618 h 86"/>
                  <a:gd name="T28" fmla="*/ 383063725 w 188"/>
                  <a:gd name="T29" fmla="*/ 110886885 h 86"/>
                  <a:gd name="T30" fmla="*/ 418346000 w 188"/>
                  <a:gd name="T31" fmla="*/ 141128750 h 86"/>
                  <a:gd name="T32" fmla="*/ 448587865 w 188"/>
                  <a:gd name="T33" fmla="*/ 176410925 h 86"/>
                  <a:gd name="T34" fmla="*/ 473789420 w 188"/>
                  <a:gd name="T35" fmla="*/ 216733460 h 86"/>
                  <a:gd name="T36" fmla="*/ 473789420 w 188"/>
                  <a:gd name="T37" fmla="*/ 216733460 h 86"/>
                  <a:gd name="T38" fmla="*/ 463708798 w 188"/>
                  <a:gd name="T39" fmla="*/ 191531857 h 86"/>
                  <a:gd name="T40" fmla="*/ 453628176 w 188"/>
                  <a:gd name="T41" fmla="*/ 166330303 h 86"/>
                  <a:gd name="T42" fmla="*/ 433466933 w 188"/>
                  <a:gd name="T43" fmla="*/ 131048128 h 86"/>
                  <a:gd name="T44" fmla="*/ 408265279 w 188"/>
                  <a:gd name="T45" fmla="*/ 95765928 h 86"/>
                  <a:gd name="T46" fmla="*/ 372983103 w 188"/>
                  <a:gd name="T47" fmla="*/ 65524064 h 86"/>
                  <a:gd name="T48" fmla="*/ 337700927 w 188"/>
                  <a:gd name="T49" fmla="*/ 35282187 h 86"/>
                  <a:gd name="T50" fmla="*/ 312499373 w 188"/>
                  <a:gd name="T51" fmla="*/ 25201560 h 86"/>
                  <a:gd name="T52" fmla="*/ 292338129 w 188"/>
                  <a:gd name="T53" fmla="*/ 15120938 h 86"/>
                  <a:gd name="T54" fmla="*/ 292338129 w 188"/>
                  <a:gd name="T55" fmla="*/ 15120938 h 86"/>
                  <a:gd name="T56" fmla="*/ 241935021 w 188"/>
                  <a:gd name="T57" fmla="*/ 5040312 h 86"/>
                  <a:gd name="T58" fmla="*/ 196572173 w 188"/>
                  <a:gd name="T59" fmla="*/ 0 h 86"/>
                  <a:gd name="T60" fmla="*/ 146169065 w 188"/>
                  <a:gd name="T61" fmla="*/ 0 h 86"/>
                  <a:gd name="T62" fmla="*/ 100806242 w 188"/>
                  <a:gd name="T63" fmla="*/ 5040312 h 86"/>
                  <a:gd name="T64" fmla="*/ 25201561 w 188"/>
                  <a:gd name="T65" fmla="*/ 15120938 h 86"/>
                  <a:gd name="T66" fmla="*/ 0 w 188"/>
                  <a:gd name="T67" fmla="*/ 25201560 h 86"/>
                  <a:gd name="T68" fmla="*/ 0 w 188"/>
                  <a:gd name="T69" fmla="*/ 25201560 h 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86"/>
                  <a:gd name="T107" fmla="*/ 188 w 188"/>
                  <a:gd name="T108" fmla="*/ 86 h 8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86">
                    <a:moveTo>
                      <a:pt x="0" y="10"/>
                    </a:moveTo>
                    <a:lnTo>
                      <a:pt x="0" y="10"/>
                    </a:lnTo>
                    <a:lnTo>
                      <a:pt x="18" y="28"/>
                    </a:lnTo>
                    <a:lnTo>
                      <a:pt x="22" y="28"/>
                    </a:lnTo>
                    <a:lnTo>
                      <a:pt x="26" y="28"/>
                    </a:lnTo>
                    <a:lnTo>
                      <a:pt x="42" y="26"/>
                    </a:lnTo>
                    <a:lnTo>
                      <a:pt x="60" y="22"/>
                    </a:lnTo>
                    <a:lnTo>
                      <a:pt x="82" y="20"/>
                    </a:lnTo>
                    <a:lnTo>
                      <a:pt x="94" y="22"/>
                    </a:lnTo>
                    <a:lnTo>
                      <a:pt x="108" y="24"/>
                    </a:lnTo>
                    <a:lnTo>
                      <a:pt x="122" y="28"/>
                    </a:lnTo>
                    <a:lnTo>
                      <a:pt x="138" y="36"/>
                    </a:lnTo>
                    <a:lnTo>
                      <a:pt x="152" y="44"/>
                    </a:lnTo>
                    <a:lnTo>
                      <a:pt x="166" y="56"/>
                    </a:lnTo>
                    <a:lnTo>
                      <a:pt x="178" y="70"/>
                    </a:lnTo>
                    <a:lnTo>
                      <a:pt x="188" y="86"/>
                    </a:lnTo>
                    <a:lnTo>
                      <a:pt x="184" y="76"/>
                    </a:lnTo>
                    <a:lnTo>
                      <a:pt x="180" y="66"/>
                    </a:lnTo>
                    <a:lnTo>
                      <a:pt x="172" y="52"/>
                    </a:lnTo>
                    <a:lnTo>
                      <a:pt x="162" y="38"/>
                    </a:lnTo>
                    <a:lnTo>
                      <a:pt x="148" y="26"/>
                    </a:lnTo>
                    <a:lnTo>
                      <a:pt x="134" y="14"/>
                    </a:lnTo>
                    <a:lnTo>
                      <a:pt x="124" y="10"/>
                    </a:lnTo>
                    <a:lnTo>
                      <a:pt x="116" y="6"/>
                    </a:lnTo>
                    <a:lnTo>
                      <a:pt x="96" y="2"/>
                    </a:lnTo>
                    <a:lnTo>
                      <a:pt x="78" y="0"/>
                    </a:lnTo>
                    <a:lnTo>
                      <a:pt x="58" y="0"/>
                    </a:lnTo>
                    <a:lnTo>
                      <a:pt x="40" y="2"/>
                    </a:lnTo>
                    <a:lnTo>
                      <a:pt x="1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34"/>
              <p:cNvSpPr>
                <a:spLocks/>
              </p:cNvSpPr>
              <p:nvPr/>
            </p:nvSpPr>
            <p:spPr bwMode="auto">
              <a:xfrm>
                <a:off x="4600575" y="3692525"/>
                <a:ext cx="254000" cy="66675"/>
              </a:xfrm>
              <a:custGeom>
                <a:avLst/>
                <a:gdLst>
                  <a:gd name="T0" fmla="*/ 0 w 160"/>
                  <a:gd name="T1" fmla="*/ 65524063 h 42"/>
                  <a:gd name="T2" fmla="*/ 0 w 160"/>
                  <a:gd name="T3" fmla="*/ 65524063 h 42"/>
                  <a:gd name="T4" fmla="*/ 15120938 w 160"/>
                  <a:gd name="T5" fmla="*/ 70564374 h 42"/>
                  <a:gd name="T6" fmla="*/ 50403118 w 160"/>
                  <a:gd name="T7" fmla="*/ 85685306 h 42"/>
                  <a:gd name="T8" fmla="*/ 100806236 w 160"/>
                  <a:gd name="T9" fmla="*/ 95765928 h 42"/>
                  <a:gd name="T10" fmla="*/ 126007814 w 160"/>
                  <a:gd name="T11" fmla="*/ 95765928 h 42"/>
                  <a:gd name="T12" fmla="*/ 151209367 w 160"/>
                  <a:gd name="T13" fmla="*/ 90725617 h 42"/>
                  <a:gd name="T14" fmla="*/ 151209367 w 160"/>
                  <a:gd name="T15" fmla="*/ 90725617 h 42"/>
                  <a:gd name="T16" fmla="*/ 161289988 w 160"/>
                  <a:gd name="T17" fmla="*/ 95765928 h 42"/>
                  <a:gd name="T18" fmla="*/ 186491541 w 160"/>
                  <a:gd name="T19" fmla="*/ 105846574 h 42"/>
                  <a:gd name="T20" fmla="*/ 206652783 w 160"/>
                  <a:gd name="T21" fmla="*/ 105846574 h 42"/>
                  <a:gd name="T22" fmla="*/ 226814075 w 160"/>
                  <a:gd name="T23" fmla="*/ 105846574 h 42"/>
                  <a:gd name="T24" fmla="*/ 246975318 w 160"/>
                  <a:gd name="T25" fmla="*/ 100806238 h 42"/>
                  <a:gd name="T26" fmla="*/ 267136560 w 160"/>
                  <a:gd name="T27" fmla="*/ 90725617 h 42"/>
                  <a:gd name="T28" fmla="*/ 267136560 w 160"/>
                  <a:gd name="T29" fmla="*/ 90725617 h 42"/>
                  <a:gd name="T30" fmla="*/ 282257492 w 160"/>
                  <a:gd name="T31" fmla="*/ 95765928 h 42"/>
                  <a:gd name="T32" fmla="*/ 312499355 w 160"/>
                  <a:gd name="T33" fmla="*/ 100806238 h 42"/>
                  <a:gd name="T34" fmla="*/ 337700908 w 160"/>
                  <a:gd name="T35" fmla="*/ 100806238 h 42"/>
                  <a:gd name="T36" fmla="*/ 357862150 w 160"/>
                  <a:gd name="T37" fmla="*/ 100806238 h 42"/>
                  <a:gd name="T38" fmla="*/ 383063703 w 160"/>
                  <a:gd name="T39" fmla="*/ 90725617 h 42"/>
                  <a:gd name="T40" fmla="*/ 403224945 w 160"/>
                  <a:gd name="T41" fmla="*/ 75604685 h 42"/>
                  <a:gd name="T42" fmla="*/ 403224945 w 160"/>
                  <a:gd name="T43" fmla="*/ 75604685 h 42"/>
                  <a:gd name="T44" fmla="*/ 378023393 w 160"/>
                  <a:gd name="T45" fmla="*/ 65524063 h 42"/>
                  <a:gd name="T46" fmla="*/ 347781529 w 160"/>
                  <a:gd name="T47" fmla="*/ 55443442 h 42"/>
                  <a:gd name="T48" fmla="*/ 317539666 w 160"/>
                  <a:gd name="T49" fmla="*/ 35282187 h 42"/>
                  <a:gd name="T50" fmla="*/ 317539666 w 160"/>
                  <a:gd name="T51" fmla="*/ 35282187 h 42"/>
                  <a:gd name="T52" fmla="*/ 292338113 w 160"/>
                  <a:gd name="T53" fmla="*/ 15120938 h 42"/>
                  <a:gd name="T54" fmla="*/ 267136560 w 160"/>
                  <a:gd name="T55" fmla="*/ 0 h 42"/>
                  <a:gd name="T56" fmla="*/ 252015628 w 160"/>
                  <a:gd name="T57" fmla="*/ 0 h 42"/>
                  <a:gd name="T58" fmla="*/ 236894696 w 160"/>
                  <a:gd name="T59" fmla="*/ 0 h 42"/>
                  <a:gd name="T60" fmla="*/ 221773765 w 160"/>
                  <a:gd name="T61" fmla="*/ 5040312 h 42"/>
                  <a:gd name="T62" fmla="*/ 211693143 w 160"/>
                  <a:gd name="T63" fmla="*/ 20161249 h 42"/>
                  <a:gd name="T64" fmla="*/ 211693143 w 160"/>
                  <a:gd name="T65" fmla="*/ 20161249 h 42"/>
                  <a:gd name="T66" fmla="*/ 201612473 w 160"/>
                  <a:gd name="T67" fmla="*/ 15120938 h 42"/>
                  <a:gd name="T68" fmla="*/ 186491541 w 160"/>
                  <a:gd name="T69" fmla="*/ 5040312 h 42"/>
                  <a:gd name="T70" fmla="*/ 161289988 w 160"/>
                  <a:gd name="T71" fmla="*/ 0 h 42"/>
                  <a:gd name="T72" fmla="*/ 141128746 w 160"/>
                  <a:gd name="T73" fmla="*/ 0 h 42"/>
                  <a:gd name="T74" fmla="*/ 126007814 w 160"/>
                  <a:gd name="T75" fmla="*/ 5040312 h 42"/>
                  <a:gd name="T76" fmla="*/ 126007814 w 160"/>
                  <a:gd name="T77" fmla="*/ 5040312 h 42"/>
                  <a:gd name="T78" fmla="*/ 95765926 w 160"/>
                  <a:gd name="T79" fmla="*/ 25201560 h 42"/>
                  <a:gd name="T80" fmla="*/ 65524062 w 160"/>
                  <a:gd name="T81" fmla="*/ 45362808 h 42"/>
                  <a:gd name="T82" fmla="*/ 30241876 w 160"/>
                  <a:gd name="T83" fmla="*/ 60483753 h 42"/>
                  <a:gd name="T84" fmla="*/ 15120938 w 160"/>
                  <a:gd name="T85" fmla="*/ 65524063 h 42"/>
                  <a:gd name="T86" fmla="*/ 0 w 160"/>
                  <a:gd name="T87" fmla="*/ 65524063 h 42"/>
                  <a:gd name="T88" fmla="*/ 0 w 160"/>
                  <a:gd name="T89" fmla="*/ 65524063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42"/>
                  <a:gd name="T137" fmla="*/ 160 w 160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42">
                    <a:moveTo>
                      <a:pt x="0" y="26"/>
                    </a:moveTo>
                    <a:lnTo>
                      <a:pt x="0" y="26"/>
                    </a:lnTo>
                    <a:lnTo>
                      <a:pt x="6" y="28"/>
                    </a:lnTo>
                    <a:lnTo>
                      <a:pt x="20" y="34"/>
                    </a:lnTo>
                    <a:lnTo>
                      <a:pt x="40" y="38"/>
                    </a:lnTo>
                    <a:lnTo>
                      <a:pt x="50" y="38"/>
                    </a:lnTo>
                    <a:lnTo>
                      <a:pt x="60" y="36"/>
                    </a:lnTo>
                    <a:lnTo>
                      <a:pt x="64" y="38"/>
                    </a:lnTo>
                    <a:lnTo>
                      <a:pt x="74" y="42"/>
                    </a:lnTo>
                    <a:lnTo>
                      <a:pt x="82" y="42"/>
                    </a:lnTo>
                    <a:lnTo>
                      <a:pt x="90" y="42"/>
                    </a:lnTo>
                    <a:lnTo>
                      <a:pt x="98" y="40"/>
                    </a:lnTo>
                    <a:lnTo>
                      <a:pt x="106" y="36"/>
                    </a:lnTo>
                    <a:lnTo>
                      <a:pt x="112" y="38"/>
                    </a:lnTo>
                    <a:lnTo>
                      <a:pt x="124" y="40"/>
                    </a:lnTo>
                    <a:lnTo>
                      <a:pt x="134" y="40"/>
                    </a:lnTo>
                    <a:lnTo>
                      <a:pt x="142" y="40"/>
                    </a:lnTo>
                    <a:lnTo>
                      <a:pt x="152" y="36"/>
                    </a:lnTo>
                    <a:lnTo>
                      <a:pt x="160" y="30"/>
                    </a:lnTo>
                    <a:lnTo>
                      <a:pt x="150" y="26"/>
                    </a:lnTo>
                    <a:lnTo>
                      <a:pt x="138" y="22"/>
                    </a:lnTo>
                    <a:lnTo>
                      <a:pt x="126" y="14"/>
                    </a:lnTo>
                    <a:lnTo>
                      <a:pt x="116" y="6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88" y="2"/>
                    </a:lnTo>
                    <a:lnTo>
                      <a:pt x="84" y="8"/>
                    </a:lnTo>
                    <a:lnTo>
                      <a:pt x="80" y="6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6" y="18"/>
                    </a:lnTo>
                    <a:lnTo>
                      <a:pt x="12" y="24"/>
                    </a:lnTo>
                    <a:lnTo>
                      <a:pt x="6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880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35"/>
              <p:cNvSpPr>
                <a:spLocks/>
              </p:cNvSpPr>
              <p:nvPr/>
            </p:nvSpPr>
            <p:spPr bwMode="auto">
              <a:xfrm>
                <a:off x="4822825" y="3057525"/>
                <a:ext cx="352425" cy="825500"/>
              </a:xfrm>
              <a:custGeom>
                <a:avLst/>
                <a:gdLst>
                  <a:gd name="T0" fmla="*/ 448587888 w 222"/>
                  <a:gd name="T1" fmla="*/ 0 h 520"/>
                  <a:gd name="T2" fmla="*/ 448587888 w 222"/>
                  <a:gd name="T3" fmla="*/ 0 h 520"/>
                  <a:gd name="T4" fmla="*/ 463708821 w 222"/>
                  <a:gd name="T5" fmla="*/ 105846562 h 520"/>
                  <a:gd name="T6" fmla="*/ 473789443 w 222"/>
                  <a:gd name="T7" fmla="*/ 211693125 h 520"/>
                  <a:gd name="T8" fmla="*/ 478829754 w 222"/>
                  <a:gd name="T9" fmla="*/ 317539638 h 520"/>
                  <a:gd name="T10" fmla="*/ 473789443 w 222"/>
                  <a:gd name="T11" fmla="*/ 423386250 h 520"/>
                  <a:gd name="T12" fmla="*/ 463708821 w 222"/>
                  <a:gd name="T13" fmla="*/ 529232762 h 520"/>
                  <a:gd name="T14" fmla="*/ 443547576 w 222"/>
                  <a:gd name="T15" fmla="*/ 630038965 h 520"/>
                  <a:gd name="T16" fmla="*/ 418346021 w 222"/>
                  <a:gd name="T17" fmla="*/ 735885478 h 520"/>
                  <a:gd name="T18" fmla="*/ 383063744 w 222"/>
                  <a:gd name="T19" fmla="*/ 836691879 h 520"/>
                  <a:gd name="T20" fmla="*/ 383063744 w 222"/>
                  <a:gd name="T21" fmla="*/ 836691879 h 520"/>
                  <a:gd name="T22" fmla="*/ 362902499 w 222"/>
                  <a:gd name="T23" fmla="*/ 882054670 h 520"/>
                  <a:gd name="T24" fmla="*/ 337700944 w 222"/>
                  <a:gd name="T25" fmla="*/ 927417461 h 520"/>
                  <a:gd name="T26" fmla="*/ 282257522 w 222"/>
                  <a:gd name="T27" fmla="*/ 1013102734 h 520"/>
                  <a:gd name="T28" fmla="*/ 221773788 w 222"/>
                  <a:gd name="T29" fmla="*/ 1088707386 h 520"/>
                  <a:gd name="T30" fmla="*/ 151209383 w 222"/>
                  <a:gd name="T31" fmla="*/ 1164312038 h 520"/>
                  <a:gd name="T32" fmla="*/ 151209383 w 222"/>
                  <a:gd name="T33" fmla="*/ 1164312038 h 520"/>
                  <a:gd name="T34" fmla="*/ 75604692 w 222"/>
                  <a:gd name="T35" fmla="*/ 1239916690 h 520"/>
                  <a:gd name="T36" fmla="*/ 0 w 222"/>
                  <a:gd name="T37" fmla="*/ 1310481032 h 520"/>
                  <a:gd name="T38" fmla="*/ 0 w 222"/>
                  <a:gd name="T39" fmla="*/ 1310481032 h 520"/>
                  <a:gd name="T40" fmla="*/ 70564380 w 222"/>
                  <a:gd name="T41" fmla="*/ 1270158551 h 520"/>
                  <a:gd name="T42" fmla="*/ 151209383 w 222"/>
                  <a:gd name="T43" fmla="*/ 1214715139 h 520"/>
                  <a:gd name="T44" fmla="*/ 196572183 w 222"/>
                  <a:gd name="T45" fmla="*/ 1179432968 h 520"/>
                  <a:gd name="T46" fmla="*/ 241935033 w 222"/>
                  <a:gd name="T47" fmla="*/ 1139110487 h 520"/>
                  <a:gd name="T48" fmla="*/ 282257522 w 222"/>
                  <a:gd name="T49" fmla="*/ 1098788006 h 520"/>
                  <a:gd name="T50" fmla="*/ 322580011 w 222"/>
                  <a:gd name="T51" fmla="*/ 1048384905 h 520"/>
                  <a:gd name="T52" fmla="*/ 367942811 w 222"/>
                  <a:gd name="T53" fmla="*/ 992941493 h 520"/>
                  <a:gd name="T54" fmla="*/ 403224988 w 222"/>
                  <a:gd name="T55" fmla="*/ 937498082 h 520"/>
                  <a:gd name="T56" fmla="*/ 438507265 w 222"/>
                  <a:gd name="T57" fmla="*/ 871974050 h 520"/>
                  <a:gd name="T58" fmla="*/ 473789443 w 222"/>
                  <a:gd name="T59" fmla="*/ 801409510 h 520"/>
                  <a:gd name="T60" fmla="*/ 498990999 w 222"/>
                  <a:gd name="T61" fmla="*/ 720764548 h 520"/>
                  <a:gd name="T62" fmla="*/ 524192554 w 222"/>
                  <a:gd name="T63" fmla="*/ 635079275 h 520"/>
                  <a:gd name="T64" fmla="*/ 544353799 w 222"/>
                  <a:gd name="T65" fmla="*/ 544353693 h 520"/>
                  <a:gd name="T66" fmla="*/ 554434421 w 222"/>
                  <a:gd name="T67" fmla="*/ 448587800 h 520"/>
                  <a:gd name="T68" fmla="*/ 554434421 w 222"/>
                  <a:gd name="T69" fmla="*/ 448587800 h 520"/>
                  <a:gd name="T70" fmla="*/ 559474732 w 222"/>
                  <a:gd name="T71" fmla="*/ 388103980 h 520"/>
                  <a:gd name="T72" fmla="*/ 554434421 w 222"/>
                  <a:gd name="T73" fmla="*/ 327620258 h 520"/>
                  <a:gd name="T74" fmla="*/ 549394110 w 222"/>
                  <a:gd name="T75" fmla="*/ 272176846 h 520"/>
                  <a:gd name="T76" fmla="*/ 534273177 w 222"/>
                  <a:gd name="T77" fmla="*/ 216733435 h 520"/>
                  <a:gd name="T78" fmla="*/ 519152243 w 222"/>
                  <a:gd name="T79" fmla="*/ 161289974 h 520"/>
                  <a:gd name="T80" fmla="*/ 498990999 w 222"/>
                  <a:gd name="T81" fmla="*/ 105846562 h 520"/>
                  <a:gd name="T82" fmla="*/ 473789443 w 222"/>
                  <a:gd name="T83" fmla="*/ 50403114 h 520"/>
                  <a:gd name="T84" fmla="*/ 448587888 w 222"/>
                  <a:gd name="T85" fmla="*/ 0 h 520"/>
                  <a:gd name="T86" fmla="*/ 448587888 w 222"/>
                  <a:gd name="T87" fmla="*/ 0 h 5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2"/>
                  <a:gd name="T133" fmla="*/ 0 h 520"/>
                  <a:gd name="T134" fmla="*/ 222 w 222"/>
                  <a:gd name="T135" fmla="*/ 520 h 5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2" h="520">
                    <a:moveTo>
                      <a:pt x="178" y="0"/>
                    </a:moveTo>
                    <a:lnTo>
                      <a:pt x="178" y="0"/>
                    </a:lnTo>
                    <a:lnTo>
                      <a:pt x="184" y="42"/>
                    </a:lnTo>
                    <a:lnTo>
                      <a:pt x="188" y="84"/>
                    </a:lnTo>
                    <a:lnTo>
                      <a:pt x="190" y="126"/>
                    </a:lnTo>
                    <a:lnTo>
                      <a:pt x="188" y="168"/>
                    </a:lnTo>
                    <a:lnTo>
                      <a:pt x="184" y="210"/>
                    </a:lnTo>
                    <a:lnTo>
                      <a:pt x="176" y="250"/>
                    </a:lnTo>
                    <a:lnTo>
                      <a:pt x="166" y="292"/>
                    </a:lnTo>
                    <a:lnTo>
                      <a:pt x="152" y="332"/>
                    </a:lnTo>
                    <a:lnTo>
                      <a:pt x="144" y="350"/>
                    </a:lnTo>
                    <a:lnTo>
                      <a:pt x="134" y="368"/>
                    </a:lnTo>
                    <a:lnTo>
                      <a:pt x="112" y="402"/>
                    </a:lnTo>
                    <a:lnTo>
                      <a:pt x="88" y="432"/>
                    </a:lnTo>
                    <a:lnTo>
                      <a:pt x="60" y="462"/>
                    </a:lnTo>
                    <a:lnTo>
                      <a:pt x="30" y="492"/>
                    </a:lnTo>
                    <a:lnTo>
                      <a:pt x="0" y="520"/>
                    </a:lnTo>
                    <a:lnTo>
                      <a:pt x="28" y="504"/>
                    </a:lnTo>
                    <a:lnTo>
                      <a:pt x="60" y="482"/>
                    </a:lnTo>
                    <a:lnTo>
                      <a:pt x="78" y="468"/>
                    </a:lnTo>
                    <a:lnTo>
                      <a:pt x="96" y="452"/>
                    </a:lnTo>
                    <a:lnTo>
                      <a:pt x="112" y="436"/>
                    </a:lnTo>
                    <a:lnTo>
                      <a:pt x="128" y="416"/>
                    </a:lnTo>
                    <a:lnTo>
                      <a:pt x="146" y="394"/>
                    </a:lnTo>
                    <a:lnTo>
                      <a:pt x="160" y="372"/>
                    </a:lnTo>
                    <a:lnTo>
                      <a:pt x="174" y="346"/>
                    </a:lnTo>
                    <a:lnTo>
                      <a:pt x="188" y="318"/>
                    </a:lnTo>
                    <a:lnTo>
                      <a:pt x="198" y="286"/>
                    </a:lnTo>
                    <a:lnTo>
                      <a:pt x="208" y="252"/>
                    </a:lnTo>
                    <a:lnTo>
                      <a:pt x="216" y="216"/>
                    </a:lnTo>
                    <a:lnTo>
                      <a:pt x="220" y="178"/>
                    </a:lnTo>
                    <a:lnTo>
                      <a:pt x="222" y="154"/>
                    </a:lnTo>
                    <a:lnTo>
                      <a:pt x="220" y="130"/>
                    </a:lnTo>
                    <a:lnTo>
                      <a:pt x="218" y="108"/>
                    </a:lnTo>
                    <a:lnTo>
                      <a:pt x="212" y="86"/>
                    </a:lnTo>
                    <a:lnTo>
                      <a:pt x="206" y="64"/>
                    </a:lnTo>
                    <a:lnTo>
                      <a:pt x="198" y="42"/>
                    </a:lnTo>
                    <a:lnTo>
                      <a:pt x="188" y="2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36"/>
              <p:cNvSpPr>
                <a:spLocks/>
              </p:cNvSpPr>
              <p:nvPr/>
            </p:nvSpPr>
            <p:spPr bwMode="auto">
              <a:xfrm>
                <a:off x="5054600" y="3314700"/>
                <a:ext cx="73025" cy="107950"/>
              </a:xfrm>
              <a:custGeom>
                <a:avLst/>
                <a:gdLst>
                  <a:gd name="T0" fmla="*/ 25201560 w 46"/>
                  <a:gd name="T1" fmla="*/ 80644989 h 68"/>
                  <a:gd name="T2" fmla="*/ 25201560 w 46"/>
                  <a:gd name="T3" fmla="*/ 80644989 h 68"/>
                  <a:gd name="T4" fmla="*/ 40322499 w 46"/>
                  <a:gd name="T5" fmla="*/ 5040312 h 68"/>
                  <a:gd name="T6" fmla="*/ 40322499 w 46"/>
                  <a:gd name="T7" fmla="*/ 5040312 h 68"/>
                  <a:gd name="T8" fmla="*/ 80644998 w 46"/>
                  <a:gd name="T9" fmla="*/ 5040312 h 68"/>
                  <a:gd name="T10" fmla="*/ 100806241 w 46"/>
                  <a:gd name="T11" fmla="*/ 5040312 h 68"/>
                  <a:gd name="T12" fmla="*/ 115927199 w 46"/>
                  <a:gd name="T13" fmla="*/ 0 h 68"/>
                  <a:gd name="T14" fmla="*/ 115927199 w 46"/>
                  <a:gd name="T15" fmla="*/ 0 h 68"/>
                  <a:gd name="T16" fmla="*/ 100806241 w 46"/>
                  <a:gd name="T17" fmla="*/ 35282184 h 68"/>
                  <a:gd name="T18" fmla="*/ 75604687 w 46"/>
                  <a:gd name="T19" fmla="*/ 85685299 h 68"/>
                  <a:gd name="T20" fmla="*/ 40322499 w 46"/>
                  <a:gd name="T21" fmla="*/ 131048116 h 68"/>
                  <a:gd name="T22" fmla="*/ 20161250 w 46"/>
                  <a:gd name="T23" fmla="*/ 151209357 h 68"/>
                  <a:gd name="T24" fmla="*/ 0 w 46"/>
                  <a:gd name="T25" fmla="*/ 171370598 h 68"/>
                  <a:gd name="T26" fmla="*/ 0 w 46"/>
                  <a:gd name="T27" fmla="*/ 171370598 h 68"/>
                  <a:gd name="T28" fmla="*/ 10080625 w 46"/>
                  <a:gd name="T29" fmla="*/ 126007806 h 68"/>
                  <a:gd name="T30" fmla="*/ 25201560 w 46"/>
                  <a:gd name="T31" fmla="*/ 80644989 h 68"/>
                  <a:gd name="T32" fmla="*/ 25201560 w 46"/>
                  <a:gd name="T33" fmla="*/ 80644989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8"/>
                  <a:gd name="T53" fmla="*/ 46 w 46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8">
                    <a:moveTo>
                      <a:pt x="10" y="32"/>
                    </a:moveTo>
                    <a:lnTo>
                      <a:pt x="10" y="32"/>
                    </a:lnTo>
                    <a:lnTo>
                      <a:pt x="16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14"/>
                    </a:lnTo>
                    <a:lnTo>
                      <a:pt x="30" y="34"/>
                    </a:lnTo>
                    <a:lnTo>
                      <a:pt x="16" y="52"/>
                    </a:lnTo>
                    <a:lnTo>
                      <a:pt x="8" y="60"/>
                    </a:lnTo>
                    <a:lnTo>
                      <a:pt x="0" y="68"/>
                    </a:lnTo>
                    <a:lnTo>
                      <a:pt x="4" y="5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37"/>
              <p:cNvSpPr>
                <a:spLocks/>
              </p:cNvSpPr>
              <p:nvPr/>
            </p:nvSpPr>
            <p:spPr bwMode="auto">
              <a:xfrm>
                <a:off x="4841875" y="3317875"/>
                <a:ext cx="254000" cy="139700"/>
              </a:xfrm>
              <a:custGeom>
                <a:avLst/>
                <a:gdLst>
                  <a:gd name="T0" fmla="*/ 0 w 160"/>
                  <a:gd name="T1" fmla="*/ 186491547 h 88"/>
                  <a:gd name="T2" fmla="*/ 0 w 160"/>
                  <a:gd name="T3" fmla="*/ 186491547 h 88"/>
                  <a:gd name="T4" fmla="*/ 20161249 w 160"/>
                  <a:gd name="T5" fmla="*/ 146169061 h 88"/>
                  <a:gd name="T6" fmla="*/ 50403118 w 160"/>
                  <a:gd name="T7" fmla="*/ 105846575 h 88"/>
                  <a:gd name="T8" fmla="*/ 90725615 w 160"/>
                  <a:gd name="T9" fmla="*/ 65524065 h 88"/>
                  <a:gd name="T10" fmla="*/ 115927193 w 160"/>
                  <a:gd name="T11" fmla="*/ 45362809 h 88"/>
                  <a:gd name="T12" fmla="*/ 146169056 w 160"/>
                  <a:gd name="T13" fmla="*/ 30241877 h 88"/>
                  <a:gd name="T14" fmla="*/ 181451230 w 160"/>
                  <a:gd name="T15" fmla="*/ 15120938 h 88"/>
                  <a:gd name="T16" fmla="*/ 216733454 w 160"/>
                  <a:gd name="T17" fmla="*/ 5040312 h 88"/>
                  <a:gd name="T18" fmla="*/ 257055939 w 160"/>
                  <a:gd name="T19" fmla="*/ 0 h 88"/>
                  <a:gd name="T20" fmla="*/ 302418734 w 160"/>
                  <a:gd name="T21" fmla="*/ 0 h 88"/>
                  <a:gd name="T22" fmla="*/ 352821840 w 160"/>
                  <a:gd name="T23" fmla="*/ 5040312 h 88"/>
                  <a:gd name="T24" fmla="*/ 403224945 w 160"/>
                  <a:gd name="T25" fmla="*/ 15120938 h 88"/>
                  <a:gd name="T26" fmla="*/ 403224945 w 160"/>
                  <a:gd name="T27" fmla="*/ 15120938 h 88"/>
                  <a:gd name="T28" fmla="*/ 398184635 w 160"/>
                  <a:gd name="T29" fmla="*/ 45362809 h 88"/>
                  <a:gd name="T30" fmla="*/ 388104014 w 160"/>
                  <a:gd name="T31" fmla="*/ 70564375 h 88"/>
                  <a:gd name="T32" fmla="*/ 372983082 w 160"/>
                  <a:gd name="T33" fmla="*/ 105846575 h 88"/>
                  <a:gd name="T34" fmla="*/ 347781529 w 160"/>
                  <a:gd name="T35" fmla="*/ 141128751 h 88"/>
                  <a:gd name="T36" fmla="*/ 317539666 w 160"/>
                  <a:gd name="T37" fmla="*/ 176410926 h 88"/>
                  <a:gd name="T38" fmla="*/ 302418734 w 160"/>
                  <a:gd name="T39" fmla="*/ 191531858 h 88"/>
                  <a:gd name="T40" fmla="*/ 282257492 w 160"/>
                  <a:gd name="T41" fmla="*/ 201612480 h 88"/>
                  <a:gd name="T42" fmla="*/ 257055939 w 160"/>
                  <a:gd name="T43" fmla="*/ 211693151 h 88"/>
                  <a:gd name="T44" fmla="*/ 231854386 w 160"/>
                  <a:gd name="T45" fmla="*/ 216733462 h 88"/>
                  <a:gd name="T46" fmla="*/ 231854386 w 160"/>
                  <a:gd name="T47" fmla="*/ 216733462 h 88"/>
                  <a:gd name="T48" fmla="*/ 181451230 w 160"/>
                  <a:gd name="T49" fmla="*/ 221773772 h 88"/>
                  <a:gd name="T50" fmla="*/ 136088435 w 160"/>
                  <a:gd name="T51" fmla="*/ 221773772 h 88"/>
                  <a:gd name="T52" fmla="*/ 100806236 w 160"/>
                  <a:gd name="T53" fmla="*/ 216733462 h 88"/>
                  <a:gd name="T54" fmla="*/ 65524062 w 160"/>
                  <a:gd name="T55" fmla="*/ 211693151 h 88"/>
                  <a:gd name="T56" fmla="*/ 20161249 w 160"/>
                  <a:gd name="T57" fmla="*/ 191531858 h 88"/>
                  <a:gd name="T58" fmla="*/ 0 w 160"/>
                  <a:gd name="T59" fmla="*/ 186491547 h 88"/>
                  <a:gd name="T60" fmla="*/ 0 w 160"/>
                  <a:gd name="T61" fmla="*/ 186491547 h 8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0"/>
                  <a:gd name="T94" fmla="*/ 0 h 88"/>
                  <a:gd name="T95" fmla="*/ 160 w 160"/>
                  <a:gd name="T96" fmla="*/ 88 h 8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0" h="88">
                    <a:moveTo>
                      <a:pt x="0" y="74"/>
                    </a:moveTo>
                    <a:lnTo>
                      <a:pt x="0" y="74"/>
                    </a:lnTo>
                    <a:lnTo>
                      <a:pt x="8" y="58"/>
                    </a:lnTo>
                    <a:lnTo>
                      <a:pt x="20" y="42"/>
                    </a:lnTo>
                    <a:lnTo>
                      <a:pt x="36" y="26"/>
                    </a:lnTo>
                    <a:lnTo>
                      <a:pt x="46" y="18"/>
                    </a:lnTo>
                    <a:lnTo>
                      <a:pt x="58" y="12"/>
                    </a:lnTo>
                    <a:lnTo>
                      <a:pt x="72" y="6"/>
                    </a:lnTo>
                    <a:lnTo>
                      <a:pt x="86" y="2"/>
                    </a:lnTo>
                    <a:lnTo>
                      <a:pt x="102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60" y="6"/>
                    </a:lnTo>
                    <a:lnTo>
                      <a:pt x="158" y="18"/>
                    </a:lnTo>
                    <a:lnTo>
                      <a:pt x="154" y="28"/>
                    </a:lnTo>
                    <a:lnTo>
                      <a:pt x="148" y="42"/>
                    </a:lnTo>
                    <a:lnTo>
                      <a:pt x="138" y="56"/>
                    </a:lnTo>
                    <a:lnTo>
                      <a:pt x="126" y="70"/>
                    </a:lnTo>
                    <a:lnTo>
                      <a:pt x="120" y="76"/>
                    </a:lnTo>
                    <a:lnTo>
                      <a:pt x="112" y="80"/>
                    </a:lnTo>
                    <a:lnTo>
                      <a:pt x="102" y="84"/>
                    </a:lnTo>
                    <a:lnTo>
                      <a:pt x="92" y="86"/>
                    </a:lnTo>
                    <a:lnTo>
                      <a:pt x="72" y="88"/>
                    </a:lnTo>
                    <a:lnTo>
                      <a:pt x="54" y="88"/>
                    </a:lnTo>
                    <a:lnTo>
                      <a:pt x="40" y="86"/>
                    </a:lnTo>
                    <a:lnTo>
                      <a:pt x="26" y="84"/>
                    </a:lnTo>
                    <a:lnTo>
                      <a:pt x="8" y="76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38"/>
              <p:cNvSpPr>
                <a:spLocks/>
              </p:cNvSpPr>
              <p:nvPr/>
            </p:nvSpPr>
            <p:spPr bwMode="auto">
              <a:xfrm>
                <a:off x="4895850" y="3305175"/>
                <a:ext cx="165100" cy="142875"/>
              </a:xfrm>
              <a:custGeom>
                <a:avLst/>
                <a:gdLst>
                  <a:gd name="T0" fmla="*/ 105846581 w 104"/>
                  <a:gd name="T1" fmla="*/ 15120939 h 90"/>
                  <a:gd name="T2" fmla="*/ 105846581 w 104"/>
                  <a:gd name="T3" fmla="*/ 15120939 h 90"/>
                  <a:gd name="T4" fmla="*/ 136088447 w 104"/>
                  <a:gd name="T5" fmla="*/ 10080625 h 90"/>
                  <a:gd name="T6" fmla="*/ 166330313 w 104"/>
                  <a:gd name="T7" fmla="*/ 5040312 h 90"/>
                  <a:gd name="T8" fmla="*/ 196572179 w 104"/>
                  <a:gd name="T9" fmla="*/ 0 h 90"/>
                  <a:gd name="T10" fmla="*/ 231854406 w 104"/>
                  <a:gd name="T11" fmla="*/ 5040312 h 90"/>
                  <a:gd name="T12" fmla="*/ 231854406 w 104"/>
                  <a:gd name="T13" fmla="*/ 5040312 h 90"/>
                  <a:gd name="T14" fmla="*/ 246975339 w 104"/>
                  <a:gd name="T15" fmla="*/ 30241877 h 90"/>
                  <a:gd name="T16" fmla="*/ 257055961 w 104"/>
                  <a:gd name="T17" fmla="*/ 55443444 h 90"/>
                  <a:gd name="T18" fmla="*/ 262096272 w 104"/>
                  <a:gd name="T19" fmla="*/ 80644997 h 90"/>
                  <a:gd name="T20" fmla="*/ 262096272 w 104"/>
                  <a:gd name="T21" fmla="*/ 110886887 h 90"/>
                  <a:gd name="T22" fmla="*/ 262096272 w 104"/>
                  <a:gd name="T23" fmla="*/ 110886887 h 90"/>
                  <a:gd name="T24" fmla="*/ 257055961 w 104"/>
                  <a:gd name="T25" fmla="*/ 136088441 h 90"/>
                  <a:gd name="T26" fmla="*/ 246975339 w 104"/>
                  <a:gd name="T27" fmla="*/ 161289995 h 90"/>
                  <a:gd name="T28" fmla="*/ 231854406 w 104"/>
                  <a:gd name="T29" fmla="*/ 181451238 h 90"/>
                  <a:gd name="T30" fmla="*/ 211693162 w 104"/>
                  <a:gd name="T31" fmla="*/ 196572170 h 90"/>
                  <a:gd name="T32" fmla="*/ 191531868 w 104"/>
                  <a:gd name="T33" fmla="*/ 211693152 h 90"/>
                  <a:gd name="T34" fmla="*/ 166330313 w 104"/>
                  <a:gd name="T35" fmla="*/ 221773774 h 90"/>
                  <a:gd name="T36" fmla="*/ 141128758 w 104"/>
                  <a:gd name="T37" fmla="*/ 226814085 h 90"/>
                  <a:gd name="T38" fmla="*/ 115927203 w 104"/>
                  <a:gd name="T39" fmla="*/ 221773774 h 90"/>
                  <a:gd name="T40" fmla="*/ 115927203 w 104"/>
                  <a:gd name="T41" fmla="*/ 221773774 h 90"/>
                  <a:gd name="T42" fmla="*/ 90725623 w 104"/>
                  <a:gd name="T43" fmla="*/ 216733463 h 90"/>
                  <a:gd name="T44" fmla="*/ 70564379 w 104"/>
                  <a:gd name="T45" fmla="*/ 206652792 h 90"/>
                  <a:gd name="T46" fmla="*/ 50403123 w 104"/>
                  <a:gd name="T47" fmla="*/ 196572170 h 90"/>
                  <a:gd name="T48" fmla="*/ 30241879 w 104"/>
                  <a:gd name="T49" fmla="*/ 181451238 h 90"/>
                  <a:gd name="T50" fmla="*/ 20161250 w 104"/>
                  <a:gd name="T51" fmla="*/ 161289995 h 90"/>
                  <a:gd name="T52" fmla="*/ 10080625 w 104"/>
                  <a:gd name="T53" fmla="*/ 141128752 h 90"/>
                  <a:gd name="T54" fmla="*/ 0 w 104"/>
                  <a:gd name="T55" fmla="*/ 120967509 h 90"/>
                  <a:gd name="T56" fmla="*/ 0 w 104"/>
                  <a:gd name="T57" fmla="*/ 95765930 h 90"/>
                  <a:gd name="T58" fmla="*/ 0 w 104"/>
                  <a:gd name="T59" fmla="*/ 95765930 h 90"/>
                  <a:gd name="T60" fmla="*/ 5040313 w 104"/>
                  <a:gd name="T61" fmla="*/ 80644997 h 90"/>
                  <a:gd name="T62" fmla="*/ 15120939 w 104"/>
                  <a:gd name="T63" fmla="*/ 70564376 h 90"/>
                  <a:gd name="T64" fmla="*/ 40322501 w 104"/>
                  <a:gd name="T65" fmla="*/ 45362810 h 90"/>
                  <a:gd name="T66" fmla="*/ 70564379 w 104"/>
                  <a:gd name="T67" fmla="*/ 30241877 h 90"/>
                  <a:gd name="T68" fmla="*/ 105846581 w 104"/>
                  <a:gd name="T69" fmla="*/ 15120939 h 90"/>
                  <a:gd name="T70" fmla="*/ 105846581 w 104"/>
                  <a:gd name="T71" fmla="*/ 15120939 h 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4"/>
                  <a:gd name="T109" fmla="*/ 0 h 90"/>
                  <a:gd name="T110" fmla="*/ 104 w 104"/>
                  <a:gd name="T111" fmla="*/ 90 h 9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4" h="90">
                    <a:moveTo>
                      <a:pt x="42" y="6"/>
                    </a:moveTo>
                    <a:lnTo>
                      <a:pt x="42" y="6"/>
                    </a:lnTo>
                    <a:lnTo>
                      <a:pt x="54" y="4"/>
                    </a:lnTo>
                    <a:lnTo>
                      <a:pt x="66" y="2"/>
                    </a:lnTo>
                    <a:lnTo>
                      <a:pt x="78" y="0"/>
                    </a:lnTo>
                    <a:lnTo>
                      <a:pt x="92" y="2"/>
                    </a:lnTo>
                    <a:lnTo>
                      <a:pt x="98" y="12"/>
                    </a:lnTo>
                    <a:lnTo>
                      <a:pt x="102" y="22"/>
                    </a:lnTo>
                    <a:lnTo>
                      <a:pt x="104" y="32"/>
                    </a:lnTo>
                    <a:lnTo>
                      <a:pt x="104" y="44"/>
                    </a:lnTo>
                    <a:lnTo>
                      <a:pt x="102" y="54"/>
                    </a:lnTo>
                    <a:lnTo>
                      <a:pt x="98" y="64"/>
                    </a:lnTo>
                    <a:lnTo>
                      <a:pt x="92" y="72"/>
                    </a:lnTo>
                    <a:lnTo>
                      <a:pt x="84" y="78"/>
                    </a:lnTo>
                    <a:lnTo>
                      <a:pt x="76" y="84"/>
                    </a:lnTo>
                    <a:lnTo>
                      <a:pt x="66" y="88"/>
                    </a:lnTo>
                    <a:lnTo>
                      <a:pt x="56" y="90"/>
                    </a:lnTo>
                    <a:lnTo>
                      <a:pt x="46" y="88"/>
                    </a:lnTo>
                    <a:lnTo>
                      <a:pt x="36" y="86"/>
                    </a:lnTo>
                    <a:lnTo>
                      <a:pt x="28" y="82"/>
                    </a:lnTo>
                    <a:lnTo>
                      <a:pt x="20" y="78"/>
                    </a:lnTo>
                    <a:lnTo>
                      <a:pt x="12" y="72"/>
                    </a:lnTo>
                    <a:lnTo>
                      <a:pt x="8" y="64"/>
                    </a:lnTo>
                    <a:lnTo>
                      <a:pt x="4" y="56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8"/>
                    </a:lnTo>
                    <a:lnTo>
                      <a:pt x="16" y="18"/>
                    </a:lnTo>
                    <a:lnTo>
                      <a:pt x="28" y="12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178D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39"/>
              <p:cNvSpPr>
                <a:spLocks/>
              </p:cNvSpPr>
              <p:nvPr/>
            </p:nvSpPr>
            <p:spPr bwMode="auto">
              <a:xfrm>
                <a:off x="4930775" y="3314700"/>
                <a:ext cx="98425" cy="98425"/>
              </a:xfrm>
              <a:custGeom>
                <a:avLst/>
                <a:gdLst>
                  <a:gd name="T0" fmla="*/ 5040313 w 62"/>
                  <a:gd name="T1" fmla="*/ 65524071 h 62"/>
                  <a:gd name="T2" fmla="*/ 5040313 w 62"/>
                  <a:gd name="T3" fmla="*/ 65524071 h 62"/>
                  <a:gd name="T4" fmla="*/ 0 w 62"/>
                  <a:gd name="T5" fmla="*/ 85685316 h 62"/>
                  <a:gd name="T6" fmla="*/ 5040313 w 62"/>
                  <a:gd name="T7" fmla="*/ 95765939 h 62"/>
                  <a:gd name="T8" fmla="*/ 15120940 w 62"/>
                  <a:gd name="T9" fmla="*/ 126007831 h 62"/>
                  <a:gd name="T10" fmla="*/ 40322502 w 62"/>
                  <a:gd name="T11" fmla="*/ 146169076 h 62"/>
                  <a:gd name="T12" fmla="*/ 55443449 w 62"/>
                  <a:gd name="T13" fmla="*/ 151209387 h 62"/>
                  <a:gd name="T14" fmla="*/ 70564382 w 62"/>
                  <a:gd name="T15" fmla="*/ 156249699 h 62"/>
                  <a:gd name="T16" fmla="*/ 70564382 w 62"/>
                  <a:gd name="T17" fmla="*/ 156249699 h 62"/>
                  <a:gd name="T18" fmla="*/ 85685316 w 62"/>
                  <a:gd name="T19" fmla="*/ 156249699 h 62"/>
                  <a:gd name="T20" fmla="*/ 100806250 w 62"/>
                  <a:gd name="T21" fmla="*/ 151209387 h 62"/>
                  <a:gd name="T22" fmla="*/ 126007831 w 62"/>
                  <a:gd name="T23" fmla="*/ 141128765 h 62"/>
                  <a:gd name="T24" fmla="*/ 146169076 w 62"/>
                  <a:gd name="T25" fmla="*/ 115927209 h 62"/>
                  <a:gd name="T26" fmla="*/ 151209387 w 62"/>
                  <a:gd name="T27" fmla="*/ 100806250 h 62"/>
                  <a:gd name="T28" fmla="*/ 156249699 w 62"/>
                  <a:gd name="T29" fmla="*/ 90725627 h 62"/>
                  <a:gd name="T30" fmla="*/ 156249699 w 62"/>
                  <a:gd name="T31" fmla="*/ 90725627 h 62"/>
                  <a:gd name="T32" fmla="*/ 156249699 w 62"/>
                  <a:gd name="T33" fmla="*/ 70564382 h 62"/>
                  <a:gd name="T34" fmla="*/ 151209387 w 62"/>
                  <a:gd name="T35" fmla="*/ 60483760 h 62"/>
                  <a:gd name="T36" fmla="*/ 141128765 w 62"/>
                  <a:gd name="T37" fmla="*/ 30241880 h 62"/>
                  <a:gd name="T38" fmla="*/ 115927209 w 62"/>
                  <a:gd name="T39" fmla="*/ 10080626 h 62"/>
                  <a:gd name="T40" fmla="*/ 105846586 w 62"/>
                  <a:gd name="T41" fmla="*/ 5040313 h 62"/>
                  <a:gd name="T42" fmla="*/ 90725627 w 62"/>
                  <a:gd name="T43" fmla="*/ 0 h 62"/>
                  <a:gd name="T44" fmla="*/ 90725627 w 62"/>
                  <a:gd name="T45" fmla="*/ 0 h 62"/>
                  <a:gd name="T46" fmla="*/ 70564382 w 62"/>
                  <a:gd name="T47" fmla="*/ 0 h 62"/>
                  <a:gd name="T48" fmla="*/ 60483760 w 62"/>
                  <a:gd name="T49" fmla="*/ 5040313 h 62"/>
                  <a:gd name="T50" fmla="*/ 30241880 w 62"/>
                  <a:gd name="T51" fmla="*/ 15120940 h 62"/>
                  <a:gd name="T52" fmla="*/ 10080626 w 62"/>
                  <a:gd name="T53" fmla="*/ 40322502 h 62"/>
                  <a:gd name="T54" fmla="*/ 5040313 w 62"/>
                  <a:gd name="T55" fmla="*/ 50403125 h 62"/>
                  <a:gd name="T56" fmla="*/ 5040313 w 62"/>
                  <a:gd name="T57" fmla="*/ 65524071 h 62"/>
                  <a:gd name="T58" fmla="*/ 5040313 w 62"/>
                  <a:gd name="T59" fmla="*/ 65524071 h 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62"/>
                  <a:gd name="T92" fmla="*/ 62 w 62"/>
                  <a:gd name="T93" fmla="*/ 62 h 6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62">
                    <a:moveTo>
                      <a:pt x="2" y="26"/>
                    </a:moveTo>
                    <a:lnTo>
                      <a:pt x="2" y="26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6" y="50"/>
                    </a:lnTo>
                    <a:lnTo>
                      <a:pt x="16" y="58"/>
                    </a:lnTo>
                    <a:lnTo>
                      <a:pt x="22" y="60"/>
                    </a:lnTo>
                    <a:lnTo>
                      <a:pt x="28" y="62"/>
                    </a:lnTo>
                    <a:lnTo>
                      <a:pt x="34" y="62"/>
                    </a:lnTo>
                    <a:lnTo>
                      <a:pt x="40" y="60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0" y="40"/>
                    </a:lnTo>
                    <a:lnTo>
                      <a:pt x="62" y="36"/>
                    </a:lnTo>
                    <a:lnTo>
                      <a:pt x="62" y="28"/>
                    </a:lnTo>
                    <a:lnTo>
                      <a:pt x="60" y="24"/>
                    </a:lnTo>
                    <a:lnTo>
                      <a:pt x="56" y="12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2" y="6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40"/>
              <p:cNvSpPr>
                <a:spLocks/>
              </p:cNvSpPr>
              <p:nvPr/>
            </p:nvSpPr>
            <p:spPr bwMode="auto">
              <a:xfrm>
                <a:off x="4965700" y="3352800"/>
                <a:ext cx="25400" cy="22225"/>
              </a:xfrm>
              <a:custGeom>
                <a:avLst/>
                <a:gdLst>
                  <a:gd name="T0" fmla="*/ 0 w 16"/>
                  <a:gd name="T1" fmla="*/ 15120940 h 14"/>
                  <a:gd name="T2" fmla="*/ 0 w 16"/>
                  <a:gd name="T3" fmla="*/ 15120940 h 14"/>
                  <a:gd name="T4" fmla="*/ 0 w 16"/>
                  <a:gd name="T5" fmla="*/ 20161251 h 14"/>
                  <a:gd name="T6" fmla="*/ 5040312 w 16"/>
                  <a:gd name="T7" fmla="*/ 30241879 h 14"/>
                  <a:gd name="T8" fmla="*/ 10080623 w 16"/>
                  <a:gd name="T9" fmla="*/ 35282190 h 14"/>
                  <a:gd name="T10" fmla="*/ 15120936 w 16"/>
                  <a:gd name="T11" fmla="*/ 35282190 h 14"/>
                  <a:gd name="T12" fmla="*/ 15120936 w 16"/>
                  <a:gd name="T13" fmla="*/ 35282190 h 14"/>
                  <a:gd name="T14" fmla="*/ 25201557 w 16"/>
                  <a:gd name="T15" fmla="*/ 35282190 h 14"/>
                  <a:gd name="T16" fmla="*/ 30241873 w 16"/>
                  <a:gd name="T17" fmla="*/ 35282190 h 14"/>
                  <a:gd name="T18" fmla="*/ 35282183 w 16"/>
                  <a:gd name="T19" fmla="*/ 25201562 h 14"/>
                  <a:gd name="T20" fmla="*/ 40322493 w 16"/>
                  <a:gd name="T21" fmla="*/ 20161251 h 14"/>
                  <a:gd name="T22" fmla="*/ 40322493 w 16"/>
                  <a:gd name="T23" fmla="*/ 20161251 h 14"/>
                  <a:gd name="T24" fmla="*/ 40322493 w 16"/>
                  <a:gd name="T25" fmla="*/ 10080625 h 14"/>
                  <a:gd name="T26" fmla="*/ 35282183 w 16"/>
                  <a:gd name="T27" fmla="*/ 5040313 h 14"/>
                  <a:gd name="T28" fmla="*/ 30241873 w 16"/>
                  <a:gd name="T29" fmla="*/ 0 h 14"/>
                  <a:gd name="T30" fmla="*/ 20161247 w 16"/>
                  <a:gd name="T31" fmla="*/ 0 h 14"/>
                  <a:gd name="T32" fmla="*/ 20161247 w 16"/>
                  <a:gd name="T33" fmla="*/ 0 h 14"/>
                  <a:gd name="T34" fmla="*/ 15120936 w 16"/>
                  <a:gd name="T35" fmla="*/ 0 h 14"/>
                  <a:gd name="T36" fmla="*/ 10080623 w 16"/>
                  <a:gd name="T37" fmla="*/ 0 h 14"/>
                  <a:gd name="T38" fmla="*/ 5040312 w 16"/>
                  <a:gd name="T39" fmla="*/ 10080625 h 14"/>
                  <a:gd name="T40" fmla="*/ 0 w 16"/>
                  <a:gd name="T41" fmla="*/ 15120940 h 14"/>
                  <a:gd name="T42" fmla="*/ 0 w 16"/>
                  <a:gd name="T43" fmla="*/ 1512094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6"/>
                  <a:gd name="T67" fmla="*/ 0 h 14"/>
                  <a:gd name="T68" fmla="*/ 16 w 16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6" h="14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41"/>
              <p:cNvSpPr>
                <a:spLocks/>
              </p:cNvSpPr>
              <p:nvPr/>
            </p:nvSpPr>
            <p:spPr bwMode="auto">
              <a:xfrm>
                <a:off x="4845050" y="3289300"/>
                <a:ext cx="301625" cy="136525"/>
              </a:xfrm>
              <a:custGeom>
                <a:avLst/>
                <a:gdLst>
                  <a:gd name="T0" fmla="*/ 478829732 w 190"/>
                  <a:gd name="T1" fmla="*/ 25201560 h 86"/>
                  <a:gd name="T2" fmla="*/ 478829732 w 190"/>
                  <a:gd name="T3" fmla="*/ 25201560 h 86"/>
                  <a:gd name="T4" fmla="*/ 428426623 w 190"/>
                  <a:gd name="T5" fmla="*/ 70564375 h 86"/>
                  <a:gd name="T6" fmla="*/ 428426623 w 190"/>
                  <a:gd name="T7" fmla="*/ 70564375 h 86"/>
                  <a:gd name="T8" fmla="*/ 418346002 w 190"/>
                  <a:gd name="T9" fmla="*/ 75604685 h 86"/>
                  <a:gd name="T10" fmla="*/ 408265281 w 190"/>
                  <a:gd name="T11" fmla="*/ 70564375 h 86"/>
                  <a:gd name="T12" fmla="*/ 372983104 w 190"/>
                  <a:gd name="T13" fmla="*/ 65524064 h 86"/>
                  <a:gd name="T14" fmla="*/ 322579996 w 190"/>
                  <a:gd name="T15" fmla="*/ 55443443 h 86"/>
                  <a:gd name="T16" fmla="*/ 267136576 w 190"/>
                  <a:gd name="T17" fmla="*/ 50403120 h 86"/>
                  <a:gd name="T18" fmla="*/ 267136576 w 190"/>
                  <a:gd name="T19" fmla="*/ 50403120 h 86"/>
                  <a:gd name="T20" fmla="*/ 236894711 w 190"/>
                  <a:gd name="T21" fmla="*/ 55443443 h 86"/>
                  <a:gd name="T22" fmla="*/ 201612485 w 190"/>
                  <a:gd name="T23" fmla="*/ 60483753 h 86"/>
                  <a:gd name="T24" fmla="*/ 166330309 w 190"/>
                  <a:gd name="T25" fmla="*/ 70564375 h 86"/>
                  <a:gd name="T26" fmla="*/ 131048133 w 190"/>
                  <a:gd name="T27" fmla="*/ 90725618 h 86"/>
                  <a:gd name="T28" fmla="*/ 90725621 w 190"/>
                  <a:gd name="T29" fmla="*/ 110886885 h 86"/>
                  <a:gd name="T30" fmla="*/ 55443444 w 190"/>
                  <a:gd name="T31" fmla="*/ 141128750 h 86"/>
                  <a:gd name="T32" fmla="*/ 25201561 w 190"/>
                  <a:gd name="T33" fmla="*/ 176410925 h 86"/>
                  <a:gd name="T34" fmla="*/ 0 w 190"/>
                  <a:gd name="T35" fmla="*/ 216733460 h 86"/>
                  <a:gd name="T36" fmla="*/ 0 w 190"/>
                  <a:gd name="T37" fmla="*/ 216733460 h 86"/>
                  <a:gd name="T38" fmla="*/ 10080625 w 190"/>
                  <a:gd name="T39" fmla="*/ 191531857 h 86"/>
                  <a:gd name="T40" fmla="*/ 20161250 w 190"/>
                  <a:gd name="T41" fmla="*/ 166330303 h 86"/>
                  <a:gd name="T42" fmla="*/ 40322499 w 190"/>
                  <a:gd name="T43" fmla="*/ 131048128 h 86"/>
                  <a:gd name="T44" fmla="*/ 65524066 w 190"/>
                  <a:gd name="T45" fmla="*/ 95765928 h 86"/>
                  <a:gd name="T46" fmla="*/ 100806242 w 190"/>
                  <a:gd name="T47" fmla="*/ 65524064 h 86"/>
                  <a:gd name="T48" fmla="*/ 136088443 w 190"/>
                  <a:gd name="T49" fmla="*/ 35282187 h 86"/>
                  <a:gd name="T50" fmla="*/ 161289998 w 190"/>
                  <a:gd name="T51" fmla="*/ 25201560 h 86"/>
                  <a:gd name="T52" fmla="*/ 186491552 w 190"/>
                  <a:gd name="T53" fmla="*/ 15120938 h 86"/>
                  <a:gd name="T54" fmla="*/ 186491552 w 190"/>
                  <a:gd name="T55" fmla="*/ 15120938 h 86"/>
                  <a:gd name="T56" fmla="*/ 231854400 w 190"/>
                  <a:gd name="T57" fmla="*/ 5040312 h 86"/>
                  <a:gd name="T58" fmla="*/ 282257509 w 190"/>
                  <a:gd name="T59" fmla="*/ 0 h 86"/>
                  <a:gd name="T60" fmla="*/ 327620306 w 190"/>
                  <a:gd name="T61" fmla="*/ 0 h 86"/>
                  <a:gd name="T62" fmla="*/ 372983104 w 190"/>
                  <a:gd name="T63" fmla="*/ 5040312 h 86"/>
                  <a:gd name="T64" fmla="*/ 448587867 w 190"/>
                  <a:gd name="T65" fmla="*/ 20161249 h 86"/>
                  <a:gd name="T66" fmla="*/ 478829732 w 190"/>
                  <a:gd name="T67" fmla="*/ 25201560 h 86"/>
                  <a:gd name="T68" fmla="*/ 478829732 w 190"/>
                  <a:gd name="T69" fmla="*/ 25201560 h 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0"/>
                  <a:gd name="T106" fmla="*/ 0 h 86"/>
                  <a:gd name="T107" fmla="*/ 190 w 190"/>
                  <a:gd name="T108" fmla="*/ 86 h 8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0" h="86">
                    <a:moveTo>
                      <a:pt x="190" y="10"/>
                    </a:moveTo>
                    <a:lnTo>
                      <a:pt x="190" y="10"/>
                    </a:lnTo>
                    <a:lnTo>
                      <a:pt x="170" y="28"/>
                    </a:lnTo>
                    <a:lnTo>
                      <a:pt x="166" y="30"/>
                    </a:lnTo>
                    <a:lnTo>
                      <a:pt x="162" y="28"/>
                    </a:lnTo>
                    <a:lnTo>
                      <a:pt x="148" y="26"/>
                    </a:lnTo>
                    <a:lnTo>
                      <a:pt x="128" y="22"/>
                    </a:lnTo>
                    <a:lnTo>
                      <a:pt x="106" y="20"/>
                    </a:lnTo>
                    <a:lnTo>
                      <a:pt x="94" y="22"/>
                    </a:lnTo>
                    <a:lnTo>
                      <a:pt x="80" y="24"/>
                    </a:lnTo>
                    <a:lnTo>
                      <a:pt x="66" y="28"/>
                    </a:lnTo>
                    <a:lnTo>
                      <a:pt x="52" y="36"/>
                    </a:lnTo>
                    <a:lnTo>
                      <a:pt x="36" y="44"/>
                    </a:lnTo>
                    <a:lnTo>
                      <a:pt x="22" y="56"/>
                    </a:lnTo>
                    <a:lnTo>
                      <a:pt x="10" y="70"/>
                    </a:lnTo>
                    <a:lnTo>
                      <a:pt x="0" y="86"/>
                    </a:lnTo>
                    <a:lnTo>
                      <a:pt x="4" y="76"/>
                    </a:lnTo>
                    <a:lnTo>
                      <a:pt x="8" y="66"/>
                    </a:lnTo>
                    <a:lnTo>
                      <a:pt x="16" y="52"/>
                    </a:lnTo>
                    <a:lnTo>
                      <a:pt x="26" y="38"/>
                    </a:lnTo>
                    <a:lnTo>
                      <a:pt x="40" y="26"/>
                    </a:lnTo>
                    <a:lnTo>
                      <a:pt x="54" y="14"/>
                    </a:lnTo>
                    <a:lnTo>
                      <a:pt x="64" y="10"/>
                    </a:lnTo>
                    <a:lnTo>
                      <a:pt x="74" y="6"/>
                    </a:lnTo>
                    <a:lnTo>
                      <a:pt x="92" y="2"/>
                    </a:lnTo>
                    <a:lnTo>
                      <a:pt x="112" y="0"/>
                    </a:lnTo>
                    <a:lnTo>
                      <a:pt x="130" y="0"/>
                    </a:lnTo>
                    <a:lnTo>
                      <a:pt x="148" y="2"/>
                    </a:lnTo>
                    <a:lnTo>
                      <a:pt x="178" y="8"/>
                    </a:lnTo>
                    <a:lnTo>
                      <a:pt x="190" y="1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42"/>
              <p:cNvSpPr>
                <a:spLocks/>
              </p:cNvSpPr>
              <p:nvPr/>
            </p:nvSpPr>
            <p:spPr bwMode="auto">
              <a:xfrm>
                <a:off x="4321175" y="3101975"/>
                <a:ext cx="257175" cy="117475"/>
              </a:xfrm>
              <a:custGeom>
                <a:avLst/>
                <a:gdLst>
                  <a:gd name="T0" fmla="*/ 0 w 162"/>
                  <a:gd name="T1" fmla="*/ 90725612 h 74"/>
                  <a:gd name="T2" fmla="*/ 0 w 162"/>
                  <a:gd name="T3" fmla="*/ 90725612 h 74"/>
                  <a:gd name="T4" fmla="*/ 10080624 w 162"/>
                  <a:gd name="T5" fmla="*/ 80644992 h 74"/>
                  <a:gd name="T6" fmla="*/ 30241876 w 162"/>
                  <a:gd name="T7" fmla="*/ 65524060 h 74"/>
                  <a:gd name="T8" fmla="*/ 70564373 w 162"/>
                  <a:gd name="T9" fmla="*/ 50403117 h 74"/>
                  <a:gd name="T10" fmla="*/ 90725616 w 162"/>
                  <a:gd name="T11" fmla="*/ 45362806 h 74"/>
                  <a:gd name="T12" fmla="*/ 115927193 w 162"/>
                  <a:gd name="T13" fmla="*/ 40322496 h 74"/>
                  <a:gd name="T14" fmla="*/ 146169057 w 162"/>
                  <a:gd name="T15" fmla="*/ 35282185 h 74"/>
                  <a:gd name="T16" fmla="*/ 176410921 w 162"/>
                  <a:gd name="T17" fmla="*/ 40322496 h 74"/>
                  <a:gd name="T18" fmla="*/ 211693144 w 162"/>
                  <a:gd name="T19" fmla="*/ 45362806 h 74"/>
                  <a:gd name="T20" fmla="*/ 246975319 w 162"/>
                  <a:gd name="T21" fmla="*/ 60483750 h 74"/>
                  <a:gd name="T22" fmla="*/ 287297803 w 162"/>
                  <a:gd name="T23" fmla="*/ 80644992 h 74"/>
                  <a:gd name="T24" fmla="*/ 322579978 w 162"/>
                  <a:gd name="T25" fmla="*/ 105846568 h 74"/>
                  <a:gd name="T26" fmla="*/ 362902462 w 162"/>
                  <a:gd name="T27" fmla="*/ 141128741 h 74"/>
                  <a:gd name="T28" fmla="*/ 408265258 w 162"/>
                  <a:gd name="T29" fmla="*/ 186491535 h 74"/>
                  <a:gd name="T30" fmla="*/ 408265258 w 162"/>
                  <a:gd name="T31" fmla="*/ 186491535 h 74"/>
                  <a:gd name="T32" fmla="*/ 372983084 w 162"/>
                  <a:gd name="T33" fmla="*/ 136088431 h 74"/>
                  <a:gd name="T34" fmla="*/ 327620288 w 162"/>
                  <a:gd name="T35" fmla="*/ 90725612 h 74"/>
                  <a:gd name="T36" fmla="*/ 302418735 w 162"/>
                  <a:gd name="T37" fmla="*/ 65524060 h 74"/>
                  <a:gd name="T38" fmla="*/ 277217182 w 162"/>
                  <a:gd name="T39" fmla="*/ 45362806 h 74"/>
                  <a:gd name="T40" fmla="*/ 246975319 w 162"/>
                  <a:gd name="T41" fmla="*/ 25201558 h 74"/>
                  <a:gd name="T42" fmla="*/ 211693144 w 162"/>
                  <a:gd name="T43" fmla="*/ 10080624 h 74"/>
                  <a:gd name="T44" fmla="*/ 181451231 w 162"/>
                  <a:gd name="T45" fmla="*/ 0 h 74"/>
                  <a:gd name="T46" fmla="*/ 146169057 w 162"/>
                  <a:gd name="T47" fmla="*/ 0 h 74"/>
                  <a:gd name="T48" fmla="*/ 110886883 w 162"/>
                  <a:gd name="T49" fmla="*/ 5040312 h 74"/>
                  <a:gd name="T50" fmla="*/ 70564373 w 162"/>
                  <a:gd name="T51" fmla="*/ 20161248 h 74"/>
                  <a:gd name="T52" fmla="*/ 35282187 w 162"/>
                  <a:gd name="T53" fmla="*/ 50403117 h 74"/>
                  <a:gd name="T54" fmla="*/ 0 w 162"/>
                  <a:gd name="T55" fmla="*/ 90725612 h 74"/>
                  <a:gd name="T56" fmla="*/ 0 w 162"/>
                  <a:gd name="T57" fmla="*/ 90725612 h 7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2"/>
                  <a:gd name="T88" fmla="*/ 0 h 74"/>
                  <a:gd name="T89" fmla="*/ 162 w 162"/>
                  <a:gd name="T90" fmla="*/ 74 h 7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2" h="74">
                    <a:moveTo>
                      <a:pt x="0" y="36"/>
                    </a:moveTo>
                    <a:lnTo>
                      <a:pt x="0" y="36"/>
                    </a:lnTo>
                    <a:lnTo>
                      <a:pt x="4" y="32"/>
                    </a:lnTo>
                    <a:lnTo>
                      <a:pt x="12" y="26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6" y="16"/>
                    </a:lnTo>
                    <a:lnTo>
                      <a:pt x="58" y="14"/>
                    </a:lnTo>
                    <a:lnTo>
                      <a:pt x="70" y="16"/>
                    </a:lnTo>
                    <a:lnTo>
                      <a:pt x="84" y="18"/>
                    </a:lnTo>
                    <a:lnTo>
                      <a:pt x="98" y="24"/>
                    </a:lnTo>
                    <a:lnTo>
                      <a:pt x="114" y="32"/>
                    </a:lnTo>
                    <a:lnTo>
                      <a:pt x="128" y="42"/>
                    </a:lnTo>
                    <a:lnTo>
                      <a:pt x="144" y="56"/>
                    </a:lnTo>
                    <a:lnTo>
                      <a:pt x="162" y="74"/>
                    </a:lnTo>
                    <a:lnTo>
                      <a:pt x="148" y="54"/>
                    </a:lnTo>
                    <a:lnTo>
                      <a:pt x="130" y="36"/>
                    </a:lnTo>
                    <a:lnTo>
                      <a:pt x="120" y="26"/>
                    </a:lnTo>
                    <a:lnTo>
                      <a:pt x="110" y="18"/>
                    </a:lnTo>
                    <a:lnTo>
                      <a:pt x="98" y="10"/>
                    </a:lnTo>
                    <a:lnTo>
                      <a:pt x="84" y="4"/>
                    </a:lnTo>
                    <a:lnTo>
                      <a:pt x="72" y="0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8" y="8"/>
                    </a:lnTo>
                    <a:lnTo>
                      <a:pt x="14" y="2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A4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43"/>
              <p:cNvSpPr>
                <a:spLocks/>
              </p:cNvSpPr>
              <p:nvPr/>
            </p:nvSpPr>
            <p:spPr bwMode="auto">
              <a:xfrm>
                <a:off x="3987800" y="3260725"/>
                <a:ext cx="120650" cy="222250"/>
              </a:xfrm>
              <a:custGeom>
                <a:avLst/>
                <a:gdLst>
                  <a:gd name="T0" fmla="*/ 191531848 w 76"/>
                  <a:gd name="T1" fmla="*/ 0 h 140"/>
                  <a:gd name="T2" fmla="*/ 191531848 w 76"/>
                  <a:gd name="T3" fmla="*/ 0 h 140"/>
                  <a:gd name="T4" fmla="*/ 181451227 w 76"/>
                  <a:gd name="T5" fmla="*/ 35282185 h 140"/>
                  <a:gd name="T6" fmla="*/ 141128743 w 76"/>
                  <a:gd name="T7" fmla="*/ 120967497 h 140"/>
                  <a:gd name="T8" fmla="*/ 110886880 w 76"/>
                  <a:gd name="T9" fmla="*/ 171370600 h 140"/>
                  <a:gd name="T10" fmla="*/ 80644992 w 76"/>
                  <a:gd name="T11" fmla="*/ 221773753 h 140"/>
                  <a:gd name="T12" fmla="*/ 40322496 w 76"/>
                  <a:gd name="T13" fmla="*/ 267136545 h 140"/>
                  <a:gd name="T14" fmla="*/ 0 w 76"/>
                  <a:gd name="T15" fmla="*/ 302418717 h 140"/>
                  <a:gd name="T16" fmla="*/ 40322496 w 76"/>
                  <a:gd name="T17" fmla="*/ 352821820 h 140"/>
                  <a:gd name="T18" fmla="*/ 40322496 w 76"/>
                  <a:gd name="T19" fmla="*/ 352821820 h 140"/>
                  <a:gd name="T20" fmla="*/ 60483751 w 76"/>
                  <a:gd name="T21" fmla="*/ 322579959 h 140"/>
                  <a:gd name="T22" fmla="*/ 105846570 w 76"/>
                  <a:gd name="T23" fmla="*/ 241934994 h 140"/>
                  <a:gd name="T24" fmla="*/ 131048122 w 76"/>
                  <a:gd name="T25" fmla="*/ 191531841 h 140"/>
                  <a:gd name="T26" fmla="*/ 156249674 w 76"/>
                  <a:gd name="T27" fmla="*/ 131048117 h 140"/>
                  <a:gd name="T28" fmla="*/ 176410916 w 76"/>
                  <a:gd name="T29" fmla="*/ 65524059 h 140"/>
                  <a:gd name="T30" fmla="*/ 191531848 w 76"/>
                  <a:gd name="T31" fmla="*/ 0 h 140"/>
                  <a:gd name="T32" fmla="*/ 191531848 w 76"/>
                  <a:gd name="T33" fmla="*/ 0 h 1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140"/>
                  <a:gd name="T53" fmla="*/ 76 w 76"/>
                  <a:gd name="T54" fmla="*/ 140 h 1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140">
                    <a:moveTo>
                      <a:pt x="76" y="0"/>
                    </a:moveTo>
                    <a:lnTo>
                      <a:pt x="76" y="0"/>
                    </a:lnTo>
                    <a:lnTo>
                      <a:pt x="72" y="14"/>
                    </a:lnTo>
                    <a:lnTo>
                      <a:pt x="56" y="48"/>
                    </a:lnTo>
                    <a:lnTo>
                      <a:pt x="44" y="68"/>
                    </a:lnTo>
                    <a:lnTo>
                      <a:pt x="32" y="88"/>
                    </a:lnTo>
                    <a:lnTo>
                      <a:pt x="16" y="106"/>
                    </a:lnTo>
                    <a:lnTo>
                      <a:pt x="0" y="120"/>
                    </a:lnTo>
                    <a:lnTo>
                      <a:pt x="16" y="140"/>
                    </a:lnTo>
                    <a:lnTo>
                      <a:pt x="24" y="128"/>
                    </a:lnTo>
                    <a:lnTo>
                      <a:pt x="42" y="96"/>
                    </a:lnTo>
                    <a:lnTo>
                      <a:pt x="52" y="76"/>
                    </a:lnTo>
                    <a:lnTo>
                      <a:pt x="62" y="52"/>
                    </a:lnTo>
                    <a:lnTo>
                      <a:pt x="70" y="2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44"/>
              <p:cNvSpPr>
                <a:spLocks/>
              </p:cNvSpPr>
              <p:nvPr/>
            </p:nvSpPr>
            <p:spPr bwMode="auto">
              <a:xfrm>
                <a:off x="3924300" y="3333750"/>
                <a:ext cx="104775" cy="82550"/>
              </a:xfrm>
              <a:custGeom>
                <a:avLst/>
                <a:gdLst>
                  <a:gd name="T0" fmla="*/ 166330285 w 66"/>
                  <a:gd name="T1" fmla="*/ 0 h 52"/>
                  <a:gd name="T2" fmla="*/ 166330285 w 66"/>
                  <a:gd name="T3" fmla="*/ 0 h 52"/>
                  <a:gd name="T4" fmla="*/ 120967494 w 66"/>
                  <a:gd name="T5" fmla="*/ 50403123 h 52"/>
                  <a:gd name="T6" fmla="*/ 75604677 w 66"/>
                  <a:gd name="T7" fmla="*/ 90725623 h 52"/>
                  <a:gd name="T8" fmla="*/ 35282184 w 66"/>
                  <a:gd name="T9" fmla="*/ 131048136 h 52"/>
                  <a:gd name="T10" fmla="*/ 0 w 66"/>
                  <a:gd name="T11" fmla="*/ 95765934 h 52"/>
                  <a:gd name="T12" fmla="*/ 0 w 66"/>
                  <a:gd name="T13" fmla="*/ 95765934 h 52"/>
                  <a:gd name="T14" fmla="*/ 15120937 w 66"/>
                  <a:gd name="T15" fmla="*/ 95765934 h 52"/>
                  <a:gd name="T16" fmla="*/ 50403114 w 66"/>
                  <a:gd name="T17" fmla="*/ 80645001 h 52"/>
                  <a:gd name="T18" fmla="*/ 105846563 w 66"/>
                  <a:gd name="T19" fmla="*/ 50403123 h 52"/>
                  <a:gd name="T20" fmla="*/ 136088424 w 66"/>
                  <a:gd name="T21" fmla="*/ 25201561 h 52"/>
                  <a:gd name="T22" fmla="*/ 166330285 w 66"/>
                  <a:gd name="T23" fmla="*/ 0 h 52"/>
                  <a:gd name="T24" fmla="*/ 166330285 w 66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6"/>
                  <a:gd name="T40" fmla="*/ 0 h 52"/>
                  <a:gd name="T41" fmla="*/ 66 w 66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6" h="5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0"/>
                    </a:lnTo>
                    <a:lnTo>
                      <a:pt x="30" y="36"/>
                    </a:lnTo>
                    <a:lnTo>
                      <a:pt x="14" y="52"/>
                    </a:lnTo>
                    <a:lnTo>
                      <a:pt x="0" y="38"/>
                    </a:lnTo>
                    <a:lnTo>
                      <a:pt x="6" y="38"/>
                    </a:lnTo>
                    <a:lnTo>
                      <a:pt x="20" y="32"/>
                    </a:lnTo>
                    <a:lnTo>
                      <a:pt x="42" y="20"/>
                    </a:lnTo>
                    <a:lnTo>
                      <a:pt x="54" y="1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45"/>
              <p:cNvSpPr>
                <a:spLocks/>
              </p:cNvSpPr>
              <p:nvPr/>
            </p:nvSpPr>
            <p:spPr bwMode="auto">
              <a:xfrm>
                <a:off x="3937000" y="2921000"/>
                <a:ext cx="390525" cy="809625"/>
              </a:xfrm>
              <a:custGeom>
                <a:avLst/>
                <a:gdLst>
                  <a:gd name="T0" fmla="*/ 619958482 w 246"/>
                  <a:gd name="T1" fmla="*/ 5040313 h 510"/>
                  <a:gd name="T2" fmla="*/ 619958482 w 246"/>
                  <a:gd name="T3" fmla="*/ 5040313 h 510"/>
                  <a:gd name="T4" fmla="*/ 609877860 w 246"/>
                  <a:gd name="T5" fmla="*/ 65524072 h 510"/>
                  <a:gd name="T6" fmla="*/ 584676303 w 246"/>
                  <a:gd name="T7" fmla="*/ 221773796 h 510"/>
                  <a:gd name="T8" fmla="*/ 574595681 w 246"/>
                  <a:gd name="T9" fmla="*/ 322580022 h 510"/>
                  <a:gd name="T10" fmla="*/ 564515058 w 246"/>
                  <a:gd name="T11" fmla="*/ 428426658 h 510"/>
                  <a:gd name="T12" fmla="*/ 554434436 w 246"/>
                  <a:gd name="T13" fmla="*/ 539313507 h 510"/>
                  <a:gd name="T14" fmla="*/ 554434436 w 246"/>
                  <a:gd name="T15" fmla="*/ 650200355 h 510"/>
                  <a:gd name="T16" fmla="*/ 554434436 w 246"/>
                  <a:gd name="T17" fmla="*/ 650200355 h 510"/>
                  <a:gd name="T18" fmla="*/ 559474747 w 246"/>
                  <a:gd name="T19" fmla="*/ 846772694 h 510"/>
                  <a:gd name="T20" fmla="*/ 554434436 w 246"/>
                  <a:gd name="T21" fmla="*/ 927417675 h 510"/>
                  <a:gd name="T22" fmla="*/ 549394125 w 246"/>
                  <a:gd name="T23" fmla="*/ 997982033 h 510"/>
                  <a:gd name="T24" fmla="*/ 534273191 w 246"/>
                  <a:gd name="T25" fmla="*/ 1063506080 h 510"/>
                  <a:gd name="T26" fmla="*/ 509071635 w 246"/>
                  <a:gd name="T27" fmla="*/ 1134070438 h 510"/>
                  <a:gd name="T28" fmla="*/ 473789456 w 246"/>
                  <a:gd name="T29" fmla="*/ 1204634796 h 510"/>
                  <a:gd name="T30" fmla="*/ 423386343 w 246"/>
                  <a:gd name="T31" fmla="*/ 1285279777 h 510"/>
                  <a:gd name="T32" fmla="*/ 423386343 w 246"/>
                  <a:gd name="T33" fmla="*/ 1285279777 h 510"/>
                  <a:gd name="T34" fmla="*/ 257055973 w 246"/>
                  <a:gd name="T35" fmla="*/ 1164312306 h 510"/>
                  <a:gd name="T36" fmla="*/ 115927208 w 246"/>
                  <a:gd name="T37" fmla="*/ 1068546391 h 510"/>
                  <a:gd name="T38" fmla="*/ 0 w 246"/>
                  <a:gd name="T39" fmla="*/ 992941722 h 510"/>
                  <a:gd name="T40" fmla="*/ 0 w 246"/>
                  <a:gd name="T41" fmla="*/ 992941722 h 510"/>
                  <a:gd name="T42" fmla="*/ 10080626 w 246"/>
                  <a:gd name="T43" fmla="*/ 992941722 h 510"/>
                  <a:gd name="T44" fmla="*/ 35282191 w 246"/>
                  <a:gd name="T45" fmla="*/ 992941722 h 510"/>
                  <a:gd name="T46" fmla="*/ 70564382 w 246"/>
                  <a:gd name="T47" fmla="*/ 977820788 h 510"/>
                  <a:gd name="T48" fmla="*/ 90725627 w 246"/>
                  <a:gd name="T49" fmla="*/ 962699854 h 510"/>
                  <a:gd name="T50" fmla="*/ 115927208 w 246"/>
                  <a:gd name="T51" fmla="*/ 942538609 h 510"/>
                  <a:gd name="T52" fmla="*/ 141128765 w 246"/>
                  <a:gd name="T53" fmla="*/ 917337052 h 510"/>
                  <a:gd name="T54" fmla="*/ 166330321 w 246"/>
                  <a:gd name="T55" fmla="*/ 887095185 h 510"/>
                  <a:gd name="T56" fmla="*/ 191531877 w 246"/>
                  <a:gd name="T57" fmla="*/ 846772694 h 510"/>
                  <a:gd name="T58" fmla="*/ 216733483 w 246"/>
                  <a:gd name="T59" fmla="*/ 796369383 h 510"/>
                  <a:gd name="T60" fmla="*/ 241935039 w 246"/>
                  <a:gd name="T61" fmla="*/ 735885647 h 510"/>
                  <a:gd name="T62" fmla="*/ 272176907 w 246"/>
                  <a:gd name="T63" fmla="*/ 665321289 h 510"/>
                  <a:gd name="T64" fmla="*/ 292338152 w 246"/>
                  <a:gd name="T65" fmla="*/ 579635997 h 510"/>
                  <a:gd name="T66" fmla="*/ 317539708 w 246"/>
                  <a:gd name="T67" fmla="*/ 488910394 h 510"/>
                  <a:gd name="T68" fmla="*/ 317539708 w 246"/>
                  <a:gd name="T69" fmla="*/ 488910394 h 510"/>
                  <a:gd name="T70" fmla="*/ 342741264 w 246"/>
                  <a:gd name="T71" fmla="*/ 393144380 h 510"/>
                  <a:gd name="T72" fmla="*/ 367942820 w 246"/>
                  <a:gd name="T73" fmla="*/ 312499399 h 510"/>
                  <a:gd name="T74" fmla="*/ 393144377 w 246"/>
                  <a:gd name="T75" fmla="*/ 241935041 h 510"/>
                  <a:gd name="T76" fmla="*/ 418346032 w 246"/>
                  <a:gd name="T77" fmla="*/ 181451256 h 510"/>
                  <a:gd name="T78" fmla="*/ 443547588 w 246"/>
                  <a:gd name="T79" fmla="*/ 136088455 h 510"/>
                  <a:gd name="T80" fmla="*/ 468749145 w 246"/>
                  <a:gd name="T81" fmla="*/ 95765939 h 510"/>
                  <a:gd name="T82" fmla="*/ 488910390 w 246"/>
                  <a:gd name="T83" fmla="*/ 65524072 h 510"/>
                  <a:gd name="T84" fmla="*/ 514111946 w 246"/>
                  <a:gd name="T85" fmla="*/ 40322503 h 510"/>
                  <a:gd name="T86" fmla="*/ 534273191 w 246"/>
                  <a:gd name="T87" fmla="*/ 25201563 h 510"/>
                  <a:gd name="T88" fmla="*/ 554434436 w 246"/>
                  <a:gd name="T89" fmla="*/ 15120940 h 510"/>
                  <a:gd name="T90" fmla="*/ 589716615 w 246"/>
                  <a:gd name="T91" fmla="*/ 5040313 h 510"/>
                  <a:gd name="T92" fmla="*/ 609877860 w 246"/>
                  <a:gd name="T93" fmla="*/ 0 h 510"/>
                  <a:gd name="T94" fmla="*/ 619958482 w 246"/>
                  <a:gd name="T95" fmla="*/ 5040313 h 510"/>
                  <a:gd name="T96" fmla="*/ 619958482 w 246"/>
                  <a:gd name="T97" fmla="*/ 5040313 h 5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6"/>
                  <a:gd name="T148" fmla="*/ 0 h 510"/>
                  <a:gd name="T149" fmla="*/ 246 w 246"/>
                  <a:gd name="T150" fmla="*/ 510 h 51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6" h="510">
                    <a:moveTo>
                      <a:pt x="246" y="2"/>
                    </a:moveTo>
                    <a:lnTo>
                      <a:pt x="246" y="2"/>
                    </a:lnTo>
                    <a:lnTo>
                      <a:pt x="242" y="26"/>
                    </a:lnTo>
                    <a:lnTo>
                      <a:pt x="232" y="88"/>
                    </a:lnTo>
                    <a:lnTo>
                      <a:pt x="228" y="128"/>
                    </a:lnTo>
                    <a:lnTo>
                      <a:pt x="224" y="170"/>
                    </a:lnTo>
                    <a:lnTo>
                      <a:pt x="220" y="214"/>
                    </a:lnTo>
                    <a:lnTo>
                      <a:pt x="220" y="258"/>
                    </a:lnTo>
                    <a:lnTo>
                      <a:pt x="222" y="336"/>
                    </a:lnTo>
                    <a:lnTo>
                      <a:pt x="220" y="368"/>
                    </a:lnTo>
                    <a:lnTo>
                      <a:pt x="218" y="396"/>
                    </a:lnTo>
                    <a:lnTo>
                      <a:pt x="212" y="422"/>
                    </a:lnTo>
                    <a:lnTo>
                      <a:pt x="202" y="450"/>
                    </a:lnTo>
                    <a:lnTo>
                      <a:pt x="188" y="478"/>
                    </a:lnTo>
                    <a:lnTo>
                      <a:pt x="168" y="510"/>
                    </a:lnTo>
                    <a:lnTo>
                      <a:pt x="102" y="462"/>
                    </a:lnTo>
                    <a:lnTo>
                      <a:pt x="46" y="424"/>
                    </a:lnTo>
                    <a:lnTo>
                      <a:pt x="0" y="394"/>
                    </a:lnTo>
                    <a:lnTo>
                      <a:pt x="4" y="394"/>
                    </a:lnTo>
                    <a:lnTo>
                      <a:pt x="14" y="394"/>
                    </a:lnTo>
                    <a:lnTo>
                      <a:pt x="28" y="388"/>
                    </a:lnTo>
                    <a:lnTo>
                      <a:pt x="36" y="382"/>
                    </a:lnTo>
                    <a:lnTo>
                      <a:pt x="46" y="374"/>
                    </a:lnTo>
                    <a:lnTo>
                      <a:pt x="56" y="364"/>
                    </a:lnTo>
                    <a:lnTo>
                      <a:pt x="66" y="352"/>
                    </a:lnTo>
                    <a:lnTo>
                      <a:pt x="76" y="336"/>
                    </a:lnTo>
                    <a:lnTo>
                      <a:pt x="86" y="316"/>
                    </a:lnTo>
                    <a:lnTo>
                      <a:pt x="96" y="292"/>
                    </a:lnTo>
                    <a:lnTo>
                      <a:pt x="108" y="264"/>
                    </a:lnTo>
                    <a:lnTo>
                      <a:pt x="116" y="230"/>
                    </a:lnTo>
                    <a:lnTo>
                      <a:pt x="126" y="194"/>
                    </a:lnTo>
                    <a:lnTo>
                      <a:pt x="136" y="156"/>
                    </a:lnTo>
                    <a:lnTo>
                      <a:pt x="146" y="124"/>
                    </a:lnTo>
                    <a:lnTo>
                      <a:pt x="156" y="96"/>
                    </a:lnTo>
                    <a:lnTo>
                      <a:pt x="166" y="72"/>
                    </a:lnTo>
                    <a:lnTo>
                      <a:pt x="176" y="54"/>
                    </a:lnTo>
                    <a:lnTo>
                      <a:pt x="186" y="38"/>
                    </a:lnTo>
                    <a:lnTo>
                      <a:pt x="194" y="26"/>
                    </a:lnTo>
                    <a:lnTo>
                      <a:pt x="204" y="16"/>
                    </a:lnTo>
                    <a:lnTo>
                      <a:pt x="212" y="10"/>
                    </a:lnTo>
                    <a:lnTo>
                      <a:pt x="220" y="6"/>
                    </a:lnTo>
                    <a:lnTo>
                      <a:pt x="234" y="2"/>
                    </a:lnTo>
                    <a:lnTo>
                      <a:pt x="242" y="0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46"/>
              <p:cNvSpPr>
                <a:spLocks/>
              </p:cNvSpPr>
              <p:nvPr/>
            </p:nvSpPr>
            <p:spPr bwMode="auto">
              <a:xfrm>
                <a:off x="3994150" y="2889250"/>
                <a:ext cx="342900" cy="806450"/>
              </a:xfrm>
              <a:custGeom>
                <a:avLst/>
                <a:gdLst>
                  <a:gd name="T0" fmla="*/ 236894720 w 216"/>
                  <a:gd name="T1" fmla="*/ 378023446 h 508"/>
                  <a:gd name="T2" fmla="*/ 236894720 w 216"/>
                  <a:gd name="T3" fmla="*/ 378023446 h 508"/>
                  <a:gd name="T4" fmla="*/ 231854409 w 216"/>
                  <a:gd name="T5" fmla="*/ 453628214 h 508"/>
                  <a:gd name="T6" fmla="*/ 226814098 w 216"/>
                  <a:gd name="T7" fmla="*/ 539313506 h 508"/>
                  <a:gd name="T8" fmla="*/ 211693164 w 216"/>
                  <a:gd name="T9" fmla="*/ 645160043 h 508"/>
                  <a:gd name="T10" fmla="*/ 196572182 w 216"/>
                  <a:gd name="T11" fmla="*/ 700603468 h 508"/>
                  <a:gd name="T12" fmla="*/ 181451248 w 216"/>
                  <a:gd name="T13" fmla="*/ 756046892 h 508"/>
                  <a:gd name="T14" fmla="*/ 166330315 w 216"/>
                  <a:gd name="T15" fmla="*/ 811490316 h 508"/>
                  <a:gd name="T16" fmla="*/ 141128760 w 216"/>
                  <a:gd name="T17" fmla="*/ 866933939 h 508"/>
                  <a:gd name="T18" fmla="*/ 110886893 w 216"/>
                  <a:gd name="T19" fmla="*/ 922377363 h 508"/>
                  <a:gd name="T20" fmla="*/ 80645002 w 216"/>
                  <a:gd name="T21" fmla="*/ 972780476 h 508"/>
                  <a:gd name="T22" fmla="*/ 40322501 w 216"/>
                  <a:gd name="T23" fmla="*/ 1018143277 h 508"/>
                  <a:gd name="T24" fmla="*/ 0 w 216"/>
                  <a:gd name="T25" fmla="*/ 1058465768 h 508"/>
                  <a:gd name="T26" fmla="*/ 327620319 w 216"/>
                  <a:gd name="T27" fmla="*/ 1280239464 h 508"/>
                  <a:gd name="T28" fmla="*/ 327620319 w 216"/>
                  <a:gd name="T29" fmla="*/ 1280239464 h 508"/>
                  <a:gd name="T30" fmla="*/ 347781563 w 216"/>
                  <a:gd name="T31" fmla="*/ 1244957285 h 508"/>
                  <a:gd name="T32" fmla="*/ 362902497 w 216"/>
                  <a:gd name="T33" fmla="*/ 1204634795 h 508"/>
                  <a:gd name="T34" fmla="*/ 383063741 w 216"/>
                  <a:gd name="T35" fmla="*/ 1144151059 h 508"/>
                  <a:gd name="T36" fmla="*/ 408265296 w 216"/>
                  <a:gd name="T37" fmla="*/ 1063506079 h 508"/>
                  <a:gd name="T38" fmla="*/ 423386329 w 216"/>
                  <a:gd name="T39" fmla="*/ 967740164 h 508"/>
                  <a:gd name="T40" fmla="*/ 433466951 w 216"/>
                  <a:gd name="T41" fmla="*/ 846772693 h 508"/>
                  <a:gd name="T42" fmla="*/ 438507262 w 216"/>
                  <a:gd name="T43" fmla="*/ 705643779 h 508"/>
                  <a:gd name="T44" fmla="*/ 438507262 w 216"/>
                  <a:gd name="T45" fmla="*/ 705643779 h 508"/>
                  <a:gd name="T46" fmla="*/ 443547573 w 216"/>
                  <a:gd name="T47" fmla="*/ 564515063 h 508"/>
                  <a:gd name="T48" fmla="*/ 453628195 w 216"/>
                  <a:gd name="T49" fmla="*/ 433466969 h 508"/>
                  <a:gd name="T50" fmla="*/ 468749128 w 216"/>
                  <a:gd name="T51" fmla="*/ 317539710 h 508"/>
                  <a:gd name="T52" fmla="*/ 488910373 w 216"/>
                  <a:gd name="T53" fmla="*/ 221773796 h 508"/>
                  <a:gd name="T54" fmla="*/ 509071617 w 216"/>
                  <a:gd name="T55" fmla="*/ 146169077 h 508"/>
                  <a:gd name="T56" fmla="*/ 529232861 w 216"/>
                  <a:gd name="T57" fmla="*/ 85685317 h 508"/>
                  <a:gd name="T58" fmla="*/ 544353795 w 216"/>
                  <a:gd name="T59" fmla="*/ 40322503 h 508"/>
                  <a:gd name="T60" fmla="*/ 544353795 w 216"/>
                  <a:gd name="T61" fmla="*/ 40322503 h 508"/>
                  <a:gd name="T62" fmla="*/ 534273172 w 216"/>
                  <a:gd name="T63" fmla="*/ 30241880 h 508"/>
                  <a:gd name="T64" fmla="*/ 504031306 w 216"/>
                  <a:gd name="T65" fmla="*/ 15120940 h 508"/>
                  <a:gd name="T66" fmla="*/ 483870062 w 216"/>
                  <a:gd name="T67" fmla="*/ 10080626 h 508"/>
                  <a:gd name="T68" fmla="*/ 458668506 w 216"/>
                  <a:gd name="T69" fmla="*/ 5040313 h 508"/>
                  <a:gd name="T70" fmla="*/ 433466951 w 216"/>
                  <a:gd name="T71" fmla="*/ 0 h 508"/>
                  <a:gd name="T72" fmla="*/ 408265296 w 216"/>
                  <a:gd name="T73" fmla="*/ 5040313 h 508"/>
                  <a:gd name="T74" fmla="*/ 383063741 w 216"/>
                  <a:gd name="T75" fmla="*/ 15120940 h 508"/>
                  <a:gd name="T76" fmla="*/ 352821875 w 216"/>
                  <a:gd name="T77" fmla="*/ 35282191 h 508"/>
                  <a:gd name="T78" fmla="*/ 327620319 w 216"/>
                  <a:gd name="T79" fmla="*/ 60483760 h 508"/>
                  <a:gd name="T80" fmla="*/ 302418764 w 216"/>
                  <a:gd name="T81" fmla="*/ 95765939 h 508"/>
                  <a:gd name="T82" fmla="*/ 282257519 w 216"/>
                  <a:gd name="T83" fmla="*/ 146169077 h 508"/>
                  <a:gd name="T84" fmla="*/ 262096275 w 216"/>
                  <a:gd name="T85" fmla="*/ 206652812 h 508"/>
                  <a:gd name="T86" fmla="*/ 246975342 w 216"/>
                  <a:gd name="T87" fmla="*/ 282257531 h 508"/>
                  <a:gd name="T88" fmla="*/ 236894720 w 216"/>
                  <a:gd name="T89" fmla="*/ 378023446 h 508"/>
                  <a:gd name="T90" fmla="*/ 236894720 w 216"/>
                  <a:gd name="T91" fmla="*/ 378023446 h 5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6"/>
                  <a:gd name="T139" fmla="*/ 0 h 508"/>
                  <a:gd name="T140" fmla="*/ 216 w 216"/>
                  <a:gd name="T141" fmla="*/ 508 h 5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6" h="508">
                    <a:moveTo>
                      <a:pt x="94" y="150"/>
                    </a:moveTo>
                    <a:lnTo>
                      <a:pt x="94" y="150"/>
                    </a:lnTo>
                    <a:lnTo>
                      <a:pt x="92" y="180"/>
                    </a:lnTo>
                    <a:lnTo>
                      <a:pt x="90" y="214"/>
                    </a:lnTo>
                    <a:lnTo>
                      <a:pt x="84" y="256"/>
                    </a:lnTo>
                    <a:lnTo>
                      <a:pt x="78" y="278"/>
                    </a:lnTo>
                    <a:lnTo>
                      <a:pt x="72" y="300"/>
                    </a:lnTo>
                    <a:lnTo>
                      <a:pt x="66" y="322"/>
                    </a:lnTo>
                    <a:lnTo>
                      <a:pt x="56" y="344"/>
                    </a:lnTo>
                    <a:lnTo>
                      <a:pt x="44" y="366"/>
                    </a:lnTo>
                    <a:lnTo>
                      <a:pt x="32" y="386"/>
                    </a:lnTo>
                    <a:lnTo>
                      <a:pt x="16" y="404"/>
                    </a:lnTo>
                    <a:lnTo>
                      <a:pt x="0" y="420"/>
                    </a:lnTo>
                    <a:lnTo>
                      <a:pt x="130" y="508"/>
                    </a:lnTo>
                    <a:lnTo>
                      <a:pt x="138" y="494"/>
                    </a:lnTo>
                    <a:lnTo>
                      <a:pt x="144" y="478"/>
                    </a:lnTo>
                    <a:lnTo>
                      <a:pt x="152" y="454"/>
                    </a:lnTo>
                    <a:lnTo>
                      <a:pt x="162" y="422"/>
                    </a:lnTo>
                    <a:lnTo>
                      <a:pt x="168" y="384"/>
                    </a:lnTo>
                    <a:lnTo>
                      <a:pt x="172" y="336"/>
                    </a:lnTo>
                    <a:lnTo>
                      <a:pt x="174" y="280"/>
                    </a:lnTo>
                    <a:lnTo>
                      <a:pt x="176" y="224"/>
                    </a:lnTo>
                    <a:lnTo>
                      <a:pt x="180" y="172"/>
                    </a:lnTo>
                    <a:lnTo>
                      <a:pt x="186" y="126"/>
                    </a:lnTo>
                    <a:lnTo>
                      <a:pt x="194" y="88"/>
                    </a:lnTo>
                    <a:lnTo>
                      <a:pt x="202" y="58"/>
                    </a:lnTo>
                    <a:lnTo>
                      <a:pt x="210" y="34"/>
                    </a:lnTo>
                    <a:lnTo>
                      <a:pt x="216" y="16"/>
                    </a:lnTo>
                    <a:lnTo>
                      <a:pt x="212" y="12"/>
                    </a:lnTo>
                    <a:lnTo>
                      <a:pt x="200" y="6"/>
                    </a:lnTo>
                    <a:lnTo>
                      <a:pt x="192" y="4"/>
                    </a:lnTo>
                    <a:lnTo>
                      <a:pt x="182" y="2"/>
                    </a:lnTo>
                    <a:lnTo>
                      <a:pt x="172" y="0"/>
                    </a:lnTo>
                    <a:lnTo>
                      <a:pt x="162" y="2"/>
                    </a:lnTo>
                    <a:lnTo>
                      <a:pt x="152" y="6"/>
                    </a:lnTo>
                    <a:lnTo>
                      <a:pt x="140" y="14"/>
                    </a:lnTo>
                    <a:lnTo>
                      <a:pt x="130" y="24"/>
                    </a:lnTo>
                    <a:lnTo>
                      <a:pt x="120" y="38"/>
                    </a:lnTo>
                    <a:lnTo>
                      <a:pt x="112" y="58"/>
                    </a:lnTo>
                    <a:lnTo>
                      <a:pt x="104" y="82"/>
                    </a:lnTo>
                    <a:lnTo>
                      <a:pt x="98" y="112"/>
                    </a:lnTo>
                    <a:lnTo>
                      <a:pt x="94" y="15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47"/>
              <p:cNvSpPr>
                <a:spLocks/>
              </p:cNvSpPr>
              <p:nvPr/>
            </p:nvSpPr>
            <p:spPr bwMode="auto">
              <a:xfrm>
                <a:off x="5127625" y="2924175"/>
                <a:ext cx="387350" cy="806450"/>
              </a:xfrm>
              <a:custGeom>
                <a:avLst/>
                <a:gdLst>
                  <a:gd name="T0" fmla="*/ 0 w 244"/>
                  <a:gd name="T1" fmla="*/ 0 h 508"/>
                  <a:gd name="T2" fmla="*/ 0 w 244"/>
                  <a:gd name="T3" fmla="*/ 0 h 508"/>
                  <a:gd name="T4" fmla="*/ 10080626 w 244"/>
                  <a:gd name="T5" fmla="*/ 60483760 h 508"/>
                  <a:gd name="T6" fmla="*/ 35282191 w 244"/>
                  <a:gd name="T7" fmla="*/ 216733485 h 508"/>
                  <a:gd name="T8" fmla="*/ 45362814 w 244"/>
                  <a:gd name="T9" fmla="*/ 317539710 h 508"/>
                  <a:gd name="T10" fmla="*/ 55443448 w 244"/>
                  <a:gd name="T11" fmla="*/ 428426658 h 508"/>
                  <a:gd name="T12" fmla="*/ 60483760 w 244"/>
                  <a:gd name="T13" fmla="*/ 539313506 h 508"/>
                  <a:gd name="T14" fmla="*/ 60483760 w 244"/>
                  <a:gd name="T15" fmla="*/ 645160043 h 508"/>
                  <a:gd name="T16" fmla="*/ 60483760 w 244"/>
                  <a:gd name="T17" fmla="*/ 645160043 h 508"/>
                  <a:gd name="T18" fmla="*/ 60483760 w 244"/>
                  <a:gd name="T19" fmla="*/ 841732382 h 508"/>
                  <a:gd name="T20" fmla="*/ 60483760 w 244"/>
                  <a:gd name="T21" fmla="*/ 922377363 h 508"/>
                  <a:gd name="T22" fmla="*/ 70564382 w 244"/>
                  <a:gd name="T23" fmla="*/ 992941721 h 508"/>
                  <a:gd name="T24" fmla="*/ 85685316 w 244"/>
                  <a:gd name="T25" fmla="*/ 1063506079 h 508"/>
                  <a:gd name="T26" fmla="*/ 110886897 w 244"/>
                  <a:gd name="T27" fmla="*/ 1129030126 h 508"/>
                  <a:gd name="T28" fmla="*/ 146169076 w 244"/>
                  <a:gd name="T29" fmla="*/ 1199594484 h 508"/>
                  <a:gd name="T30" fmla="*/ 191531877 w 244"/>
                  <a:gd name="T31" fmla="*/ 1280239464 h 508"/>
                  <a:gd name="T32" fmla="*/ 191531877 w 244"/>
                  <a:gd name="T33" fmla="*/ 1280239464 h 508"/>
                  <a:gd name="T34" fmla="*/ 362902508 w 244"/>
                  <a:gd name="T35" fmla="*/ 1159271993 h 508"/>
                  <a:gd name="T36" fmla="*/ 504031322 w 244"/>
                  <a:gd name="T37" fmla="*/ 1063506079 h 508"/>
                  <a:gd name="T38" fmla="*/ 614918170 w 244"/>
                  <a:gd name="T39" fmla="*/ 992941721 h 508"/>
                  <a:gd name="T40" fmla="*/ 614918170 w 244"/>
                  <a:gd name="T41" fmla="*/ 992941721 h 508"/>
                  <a:gd name="T42" fmla="*/ 609877858 w 244"/>
                  <a:gd name="T43" fmla="*/ 992941721 h 508"/>
                  <a:gd name="T44" fmla="*/ 584676302 w 244"/>
                  <a:gd name="T45" fmla="*/ 987901409 h 508"/>
                  <a:gd name="T46" fmla="*/ 554434435 w 244"/>
                  <a:gd name="T47" fmla="*/ 972780476 h 508"/>
                  <a:gd name="T48" fmla="*/ 534273190 w 244"/>
                  <a:gd name="T49" fmla="*/ 957659542 h 508"/>
                  <a:gd name="T50" fmla="*/ 514111945 w 244"/>
                  <a:gd name="T51" fmla="*/ 942538608 h 508"/>
                  <a:gd name="T52" fmla="*/ 488910389 w 244"/>
                  <a:gd name="T53" fmla="*/ 912296740 h 508"/>
                  <a:gd name="T54" fmla="*/ 468749144 w 244"/>
                  <a:gd name="T55" fmla="*/ 882054872 h 508"/>
                  <a:gd name="T56" fmla="*/ 443547587 w 244"/>
                  <a:gd name="T57" fmla="*/ 841732382 h 508"/>
                  <a:gd name="T58" fmla="*/ 418346031 w 244"/>
                  <a:gd name="T59" fmla="*/ 791329071 h 508"/>
                  <a:gd name="T60" fmla="*/ 393144376 w 244"/>
                  <a:gd name="T61" fmla="*/ 730845335 h 508"/>
                  <a:gd name="T62" fmla="*/ 367942820 w 244"/>
                  <a:gd name="T63" fmla="*/ 660280977 h 508"/>
                  <a:gd name="T64" fmla="*/ 342741263 w 244"/>
                  <a:gd name="T65" fmla="*/ 579635997 h 508"/>
                  <a:gd name="T66" fmla="*/ 317539707 w 244"/>
                  <a:gd name="T67" fmla="*/ 483870082 h 508"/>
                  <a:gd name="T68" fmla="*/ 317539707 w 244"/>
                  <a:gd name="T69" fmla="*/ 483870082 h 508"/>
                  <a:gd name="T70" fmla="*/ 297378462 w 244"/>
                  <a:gd name="T71" fmla="*/ 388104068 h 508"/>
                  <a:gd name="T72" fmla="*/ 272176906 w 244"/>
                  <a:gd name="T73" fmla="*/ 307459088 h 508"/>
                  <a:gd name="T74" fmla="*/ 246975350 w 244"/>
                  <a:gd name="T75" fmla="*/ 236894730 h 508"/>
                  <a:gd name="T76" fmla="*/ 221773794 w 244"/>
                  <a:gd name="T77" fmla="*/ 181451256 h 508"/>
                  <a:gd name="T78" fmla="*/ 191531877 w 244"/>
                  <a:gd name="T79" fmla="*/ 131048143 h 508"/>
                  <a:gd name="T80" fmla="*/ 166330321 w 244"/>
                  <a:gd name="T81" fmla="*/ 90725628 h 508"/>
                  <a:gd name="T82" fmla="*/ 141128764 w 244"/>
                  <a:gd name="T83" fmla="*/ 60483760 h 508"/>
                  <a:gd name="T84" fmla="*/ 115927208 w 244"/>
                  <a:gd name="T85" fmla="*/ 40322503 h 508"/>
                  <a:gd name="T86" fmla="*/ 90725627 w 244"/>
                  <a:gd name="T87" fmla="*/ 20161251 h 508"/>
                  <a:gd name="T88" fmla="*/ 70564382 w 244"/>
                  <a:gd name="T89" fmla="*/ 10080626 h 508"/>
                  <a:gd name="T90" fmla="*/ 30241880 w 244"/>
                  <a:gd name="T91" fmla="*/ 0 h 508"/>
                  <a:gd name="T92" fmla="*/ 10080626 w 244"/>
                  <a:gd name="T93" fmla="*/ 0 h 508"/>
                  <a:gd name="T94" fmla="*/ 0 w 244"/>
                  <a:gd name="T95" fmla="*/ 0 h 508"/>
                  <a:gd name="T96" fmla="*/ 0 w 244"/>
                  <a:gd name="T97" fmla="*/ 0 h 5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4"/>
                  <a:gd name="T148" fmla="*/ 0 h 508"/>
                  <a:gd name="T149" fmla="*/ 244 w 244"/>
                  <a:gd name="T150" fmla="*/ 508 h 5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4" h="508">
                    <a:moveTo>
                      <a:pt x="0" y="0"/>
                    </a:moveTo>
                    <a:lnTo>
                      <a:pt x="0" y="0"/>
                    </a:lnTo>
                    <a:lnTo>
                      <a:pt x="4" y="24"/>
                    </a:lnTo>
                    <a:lnTo>
                      <a:pt x="14" y="86"/>
                    </a:lnTo>
                    <a:lnTo>
                      <a:pt x="18" y="126"/>
                    </a:lnTo>
                    <a:lnTo>
                      <a:pt x="22" y="170"/>
                    </a:lnTo>
                    <a:lnTo>
                      <a:pt x="24" y="214"/>
                    </a:lnTo>
                    <a:lnTo>
                      <a:pt x="24" y="256"/>
                    </a:lnTo>
                    <a:lnTo>
                      <a:pt x="24" y="334"/>
                    </a:lnTo>
                    <a:lnTo>
                      <a:pt x="24" y="366"/>
                    </a:lnTo>
                    <a:lnTo>
                      <a:pt x="28" y="394"/>
                    </a:lnTo>
                    <a:lnTo>
                      <a:pt x="34" y="422"/>
                    </a:lnTo>
                    <a:lnTo>
                      <a:pt x="44" y="448"/>
                    </a:lnTo>
                    <a:lnTo>
                      <a:pt x="58" y="476"/>
                    </a:lnTo>
                    <a:lnTo>
                      <a:pt x="76" y="508"/>
                    </a:lnTo>
                    <a:lnTo>
                      <a:pt x="144" y="460"/>
                    </a:lnTo>
                    <a:lnTo>
                      <a:pt x="200" y="422"/>
                    </a:lnTo>
                    <a:lnTo>
                      <a:pt x="244" y="394"/>
                    </a:lnTo>
                    <a:lnTo>
                      <a:pt x="242" y="394"/>
                    </a:lnTo>
                    <a:lnTo>
                      <a:pt x="232" y="392"/>
                    </a:lnTo>
                    <a:lnTo>
                      <a:pt x="220" y="386"/>
                    </a:lnTo>
                    <a:lnTo>
                      <a:pt x="212" y="380"/>
                    </a:lnTo>
                    <a:lnTo>
                      <a:pt x="204" y="374"/>
                    </a:lnTo>
                    <a:lnTo>
                      <a:pt x="194" y="362"/>
                    </a:lnTo>
                    <a:lnTo>
                      <a:pt x="186" y="350"/>
                    </a:lnTo>
                    <a:lnTo>
                      <a:pt x="176" y="334"/>
                    </a:lnTo>
                    <a:lnTo>
                      <a:pt x="166" y="314"/>
                    </a:lnTo>
                    <a:lnTo>
                      <a:pt x="156" y="290"/>
                    </a:lnTo>
                    <a:lnTo>
                      <a:pt x="146" y="262"/>
                    </a:lnTo>
                    <a:lnTo>
                      <a:pt x="136" y="230"/>
                    </a:lnTo>
                    <a:lnTo>
                      <a:pt x="126" y="192"/>
                    </a:lnTo>
                    <a:lnTo>
                      <a:pt x="118" y="154"/>
                    </a:lnTo>
                    <a:lnTo>
                      <a:pt x="108" y="122"/>
                    </a:lnTo>
                    <a:lnTo>
                      <a:pt x="98" y="94"/>
                    </a:lnTo>
                    <a:lnTo>
                      <a:pt x="88" y="72"/>
                    </a:lnTo>
                    <a:lnTo>
                      <a:pt x="76" y="52"/>
                    </a:lnTo>
                    <a:lnTo>
                      <a:pt x="66" y="36"/>
                    </a:lnTo>
                    <a:lnTo>
                      <a:pt x="56" y="24"/>
                    </a:lnTo>
                    <a:lnTo>
                      <a:pt x="46" y="16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48"/>
              <p:cNvSpPr>
                <a:spLocks/>
              </p:cNvSpPr>
              <p:nvPr/>
            </p:nvSpPr>
            <p:spPr bwMode="auto">
              <a:xfrm>
                <a:off x="5127625" y="2889250"/>
                <a:ext cx="333375" cy="806450"/>
              </a:xfrm>
              <a:custGeom>
                <a:avLst/>
                <a:gdLst>
                  <a:gd name="T0" fmla="*/ 312499383 w 210"/>
                  <a:gd name="T1" fmla="*/ 378023446 h 508"/>
                  <a:gd name="T2" fmla="*/ 312499383 w 210"/>
                  <a:gd name="T3" fmla="*/ 378023446 h 508"/>
                  <a:gd name="T4" fmla="*/ 312499383 w 210"/>
                  <a:gd name="T5" fmla="*/ 458668526 h 508"/>
                  <a:gd name="T6" fmla="*/ 317539694 w 210"/>
                  <a:gd name="T7" fmla="*/ 544353818 h 508"/>
                  <a:gd name="T8" fmla="*/ 327620316 w 210"/>
                  <a:gd name="T9" fmla="*/ 645160043 h 508"/>
                  <a:gd name="T10" fmla="*/ 337700939 w 210"/>
                  <a:gd name="T11" fmla="*/ 700603468 h 508"/>
                  <a:gd name="T12" fmla="*/ 352821872 w 210"/>
                  <a:gd name="T13" fmla="*/ 756046892 h 508"/>
                  <a:gd name="T14" fmla="*/ 367942805 w 210"/>
                  <a:gd name="T15" fmla="*/ 811490316 h 508"/>
                  <a:gd name="T16" fmla="*/ 388104049 w 210"/>
                  <a:gd name="T17" fmla="*/ 866933939 h 508"/>
                  <a:gd name="T18" fmla="*/ 418346014 w 210"/>
                  <a:gd name="T19" fmla="*/ 922377363 h 508"/>
                  <a:gd name="T20" fmla="*/ 448587881 w 210"/>
                  <a:gd name="T21" fmla="*/ 972780476 h 508"/>
                  <a:gd name="T22" fmla="*/ 483870058 w 210"/>
                  <a:gd name="T23" fmla="*/ 1018143277 h 508"/>
                  <a:gd name="T24" fmla="*/ 529232857 w 210"/>
                  <a:gd name="T25" fmla="*/ 1058465768 h 508"/>
                  <a:gd name="T26" fmla="*/ 201612491 w 210"/>
                  <a:gd name="T27" fmla="*/ 1280239464 h 508"/>
                  <a:gd name="T28" fmla="*/ 201612491 w 210"/>
                  <a:gd name="T29" fmla="*/ 1280239464 h 508"/>
                  <a:gd name="T30" fmla="*/ 181451247 w 210"/>
                  <a:gd name="T31" fmla="*/ 1244957285 h 508"/>
                  <a:gd name="T32" fmla="*/ 161290003 w 210"/>
                  <a:gd name="T33" fmla="*/ 1204634795 h 508"/>
                  <a:gd name="T34" fmla="*/ 141128759 w 210"/>
                  <a:gd name="T35" fmla="*/ 1144151059 h 508"/>
                  <a:gd name="T36" fmla="*/ 120967514 w 210"/>
                  <a:gd name="T37" fmla="*/ 1068546390 h 508"/>
                  <a:gd name="T38" fmla="*/ 105846581 w 210"/>
                  <a:gd name="T39" fmla="*/ 967740164 h 508"/>
                  <a:gd name="T40" fmla="*/ 90725623 w 210"/>
                  <a:gd name="T41" fmla="*/ 846772693 h 508"/>
                  <a:gd name="T42" fmla="*/ 90725623 w 210"/>
                  <a:gd name="T43" fmla="*/ 710684090 h 508"/>
                  <a:gd name="T44" fmla="*/ 90725623 w 210"/>
                  <a:gd name="T45" fmla="*/ 710684090 h 508"/>
                  <a:gd name="T46" fmla="*/ 85685312 w 210"/>
                  <a:gd name="T47" fmla="*/ 564515063 h 508"/>
                  <a:gd name="T48" fmla="*/ 75604690 w 210"/>
                  <a:gd name="T49" fmla="*/ 433466969 h 508"/>
                  <a:gd name="T50" fmla="*/ 65524068 w 210"/>
                  <a:gd name="T51" fmla="*/ 317539710 h 508"/>
                  <a:gd name="T52" fmla="*/ 45362812 w 210"/>
                  <a:gd name="T53" fmla="*/ 216733485 h 508"/>
                  <a:gd name="T54" fmla="*/ 30241879 w 210"/>
                  <a:gd name="T55" fmla="*/ 141128766 h 508"/>
                  <a:gd name="T56" fmla="*/ 15120939 w 210"/>
                  <a:gd name="T57" fmla="*/ 80645005 h 508"/>
                  <a:gd name="T58" fmla="*/ 0 w 210"/>
                  <a:gd name="T59" fmla="*/ 30241880 h 508"/>
                  <a:gd name="T60" fmla="*/ 0 w 210"/>
                  <a:gd name="T61" fmla="*/ 30241880 h 508"/>
                  <a:gd name="T62" fmla="*/ 10080625 w 210"/>
                  <a:gd name="T63" fmla="*/ 25201563 h 508"/>
                  <a:gd name="T64" fmla="*/ 40322501 w 210"/>
                  <a:gd name="T65" fmla="*/ 10080626 h 508"/>
                  <a:gd name="T66" fmla="*/ 60483757 w 210"/>
                  <a:gd name="T67" fmla="*/ 5040313 h 508"/>
                  <a:gd name="T68" fmla="*/ 85685312 w 210"/>
                  <a:gd name="T69" fmla="*/ 0 h 508"/>
                  <a:gd name="T70" fmla="*/ 110886892 w 210"/>
                  <a:gd name="T71" fmla="*/ 0 h 508"/>
                  <a:gd name="T72" fmla="*/ 136088448 w 210"/>
                  <a:gd name="T73" fmla="*/ 0 h 508"/>
                  <a:gd name="T74" fmla="*/ 166330314 w 210"/>
                  <a:gd name="T75" fmla="*/ 15120940 h 508"/>
                  <a:gd name="T76" fmla="*/ 191531869 w 210"/>
                  <a:gd name="T77" fmla="*/ 30241880 h 508"/>
                  <a:gd name="T78" fmla="*/ 216733474 w 210"/>
                  <a:gd name="T79" fmla="*/ 60483760 h 508"/>
                  <a:gd name="T80" fmla="*/ 241935029 w 210"/>
                  <a:gd name="T81" fmla="*/ 95765939 h 508"/>
                  <a:gd name="T82" fmla="*/ 267136584 w 210"/>
                  <a:gd name="T83" fmla="*/ 146169077 h 508"/>
                  <a:gd name="T84" fmla="*/ 287297828 w 210"/>
                  <a:gd name="T85" fmla="*/ 206652812 h 508"/>
                  <a:gd name="T86" fmla="*/ 302418761 w 210"/>
                  <a:gd name="T87" fmla="*/ 287297843 h 508"/>
                  <a:gd name="T88" fmla="*/ 312499383 w 210"/>
                  <a:gd name="T89" fmla="*/ 378023446 h 508"/>
                  <a:gd name="T90" fmla="*/ 312499383 w 210"/>
                  <a:gd name="T91" fmla="*/ 378023446 h 5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0"/>
                  <a:gd name="T139" fmla="*/ 0 h 508"/>
                  <a:gd name="T140" fmla="*/ 210 w 210"/>
                  <a:gd name="T141" fmla="*/ 508 h 5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0" h="508">
                    <a:moveTo>
                      <a:pt x="124" y="150"/>
                    </a:moveTo>
                    <a:lnTo>
                      <a:pt x="124" y="150"/>
                    </a:lnTo>
                    <a:lnTo>
                      <a:pt x="124" y="182"/>
                    </a:lnTo>
                    <a:lnTo>
                      <a:pt x="126" y="216"/>
                    </a:lnTo>
                    <a:lnTo>
                      <a:pt x="130" y="256"/>
                    </a:lnTo>
                    <a:lnTo>
                      <a:pt x="134" y="278"/>
                    </a:lnTo>
                    <a:lnTo>
                      <a:pt x="140" y="300"/>
                    </a:lnTo>
                    <a:lnTo>
                      <a:pt x="146" y="322"/>
                    </a:lnTo>
                    <a:lnTo>
                      <a:pt x="154" y="344"/>
                    </a:lnTo>
                    <a:lnTo>
                      <a:pt x="166" y="366"/>
                    </a:lnTo>
                    <a:lnTo>
                      <a:pt x="178" y="386"/>
                    </a:lnTo>
                    <a:lnTo>
                      <a:pt x="192" y="404"/>
                    </a:lnTo>
                    <a:lnTo>
                      <a:pt x="210" y="420"/>
                    </a:lnTo>
                    <a:lnTo>
                      <a:pt x="80" y="508"/>
                    </a:lnTo>
                    <a:lnTo>
                      <a:pt x="72" y="494"/>
                    </a:lnTo>
                    <a:lnTo>
                      <a:pt x="64" y="478"/>
                    </a:lnTo>
                    <a:lnTo>
                      <a:pt x="56" y="454"/>
                    </a:lnTo>
                    <a:lnTo>
                      <a:pt x="48" y="424"/>
                    </a:lnTo>
                    <a:lnTo>
                      <a:pt x="42" y="384"/>
                    </a:lnTo>
                    <a:lnTo>
                      <a:pt x="36" y="336"/>
                    </a:lnTo>
                    <a:lnTo>
                      <a:pt x="36" y="282"/>
                    </a:lnTo>
                    <a:lnTo>
                      <a:pt x="34" y="224"/>
                    </a:lnTo>
                    <a:lnTo>
                      <a:pt x="30" y="172"/>
                    </a:lnTo>
                    <a:lnTo>
                      <a:pt x="26" y="126"/>
                    </a:lnTo>
                    <a:lnTo>
                      <a:pt x="18" y="86"/>
                    </a:lnTo>
                    <a:lnTo>
                      <a:pt x="12" y="56"/>
                    </a:lnTo>
                    <a:lnTo>
                      <a:pt x="6" y="32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6" y="6"/>
                    </a:lnTo>
                    <a:lnTo>
                      <a:pt x="76" y="12"/>
                    </a:lnTo>
                    <a:lnTo>
                      <a:pt x="86" y="24"/>
                    </a:lnTo>
                    <a:lnTo>
                      <a:pt x="96" y="38"/>
                    </a:lnTo>
                    <a:lnTo>
                      <a:pt x="106" y="58"/>
                    </a:lnTo>
                    <a:lnTo>
                      <a:pt x="114" y="82"/>
                    </a:lnTo>
                    <a:lnTo>
                      <a:pt x="120" y="114"/>
                    </a:lnTo>
                    <a:lnTo>
                      <a:pt x="124" y="15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49"/>
              <p:cNvSpPr>
                <a:spLocks/>
              </p:cNvSpPr>
              <p:nvPr/>
            </p:nvSpPr>
            <p:spPr bwMode="auto">
              <a:xfrm>
                <a:off x="4079875" y="2879725"/>
                <a:ext cx="209550" cy="381000"/>
              </a:xfrm>
              <a:custGeom>
                <a:avLst/>
                <a:gdLst>
                  <a:gd name="T0" fmla="*/ 317539640 w 132"/>
                  <a:gd name="T1" fmla="*/ 252015660 h 240"/>
                  <a:gd name="T2" fmla="*/ 277217159 w 132"/>
                  <a:gd name="T3" fmla="*/ 408265308 h 240"/>
                  <a:gd name="T4" fmla="*/ 272176848 w 132"/>
                  <a:gd name="T5" fmla="*/ 483870075 h 240"/>
                  <a:gd name="T6" fmla="*/ 252015608 w 132"/>
                  <a:gd name="T7" fmla="*/ 383063752 h 240"/>
                  <a:gd name="T8" fmla="*/ 246975298 w 132"/>
                  <a:gd name="T9" fmla="*/ 337700951 h 240"/>
                  <a:gd name="T10" fmla="*/ 231854367 w 132"/>
                  <a:gd name="T11" fmla="*/ 433466963 h 240"/>
                  <a:gd name="T12" fmla="*/ 211693126 w 132"/>
                  <a:gd name="T13" fmla="*/ 524192565 h 240"/>
                  <a:gd name="T14" fmla="*/ 181451216 w 132"/>
                  <a:gd name="T15" fmla="*/ 599797233 h 240"/>
                  <a:gd name="T16" fmla="*/ 171370595 w 132"/>
                  <a:gd name="T17" fmla="*/ 604837545 h 240"/>
                  <a:gd name="T18" fmla="*/ 201612456 w 132"/>
                  <a:gd name="T19" fmla="*/ 388104063 h 240"/>
                  <a:gd name="T20" fmla="*/ 206652767 w 132"/>
                  <a:gd name="T21" fmla="*/ 327620328 h 240"/>
                  <a:gd name="T22" fmla="*/ 201612456 w 132"/>
                  <a:gd name="T23" fmla="*/ 302418772 h 240"/>
                  <a:gd name="T24" fmla="*/ 191531836 w 132"/>
                  <a:gd name="T25" fmla="*/ 302418772 h 240"/>
                  <a:gd name="T26" fmla="*/ 161289975 w 132"/>
                  <a:gd name="T27" fmla="*/ 347781573 h 240"/>
                  <a:gd name="T28" fmla="*/ 151209355 w 132"/>
                  <a:gd name="T29" fmla="*/ 383063752 h 240"/>
                  <a:gd name="T30" fmla="*/ 136088424 w 132"/>
                  <a:gd name="T31" fmla="*/ 423386341 h 240"/>
                  <a:gd name="T32" fmla="*/ 126007804 w 132"/>
                  <a:gd name="T33" fmla="*/ 418346030 h 240"/>
                  <a:gd name="T34" fmla="*/ 126007804 w 132"/>
                  <a:gd name="T35" fmla="*/ 398184685 h 240"/>
                  <a:gd name="T36" fmla="*/ 126007804 w 132"/>
                  <a:gd name="T37" fmla="*/ 277217216 h 240"/>
                  <a:gd name="T38" fmla="*/ 120967494 w 132"/>
                  <a:gd name="T39" fmla="*/ 226814104 h 240"/>
                  <a:gd name="T40" fmla="*/ 115927184 w 132"/>
                  <a:gd name="T41" fmla="*/ 226814104 h 240"/>
                  <a:gd name="T42" fmla="*/ 50403114 w 132"/>
                  <a:gd name="T43" fmla="*/ 388104063 h 240"/>
                  <a:gd name="T44" fmla="*/ 60483747 w 132"/>
                  <a:gd name="T45" fmla="*/ 246975349 h 240"/>
                  <a:gd name="T46" fmla="*/ 65524057 w 132"/>
                  <a:gd name="T47" fmla="*/ 206652810 h 240"/>
                  <a:gd name="T48" fmla="*/ 65524057 w 132"/>
                  <a:gd name="T49" fmla="*/ 201612498 h 240"/>
                  <a:gd name="T50" fmla="*/ 20161247 w 132"/>
                  <a:gd name="T51" fmla="*/ 257055971 h 240"/>
                  <a:gd name="T52" fmla="*/ 0 w 132"/>
                  <a:gd name="T53" fmla="*/ 292338150 h 240"/>
                  <a:gd name="T54" fmla="*/ 5040312 w 132"/>
                  <a:gd name="T55" fmla="*/ 277217216 h 240"/>
                  <a:gd name="T56" fmla="*/ 80644988 w 132"/>
                  <a:gd name="T57" fmla="*/ 80645004 h 240"/>
                  <a:gd name="T58" fmla="*/ 126007804 w 132"/>
                  <a:gd name="T59" fmla="*/ 0 h 240"/>
                  <a:gd name="T60" fmla="*/ 110886873 w 132"/>
                  <a:gd name="T61" fmla="*/ 55443448 h 240"/>
                  <a:gd name="T62" fmla="*/ 95765918 w 132"/>
                  <a:gd name="T63" fmla="*/ 110886896 h 240"/>
                  <a:gd name="T64" fmla="*/ 95765918 w 132"/>
                  <a:gd name="T65" fmla="*/ 126007830 h 240"/>
                  <a:gd name="T66" fmla="*/ 105846563 w 132"/>
                  <a:gd name="T67" fmla="*/ 120967519 h 240"/>
                  <a:gd name="T68" fmla="*/ 131048114 w 132"/>
                  <a:gd name="T69" fmla="*/ 65524071 h 240"/>
                  <a:gd name="T70" fmla="*/ 136088424 w 132"/>
                  <a:gd name="T71" fmla="*/ 70564382 h 240"/>
                  <a:gd name="T72" fmla="*/ 141128734 w 132"/>
                  <a:gd name="T73" fmla="*/ 126007830 h 240"/>
                  <a:gd name="T74" fmla="*/ 146169045 w 132"/>
                  <a:gd name="T75" fmla="*/ 151209386 h 240"/>
                  <a:gd name="T76" fmla="*/ 146169045 w 132"/>
                  <a:gd name="T77" fmla="*/ 146169075 h 240"/>
                  <a:gd name="T78" fmla="*/ 201612456 w 132"/>
                  <a:gd name="T79" fmla="*/ 45362813 h 240"/>
                  <a:gd name="T80" fmla="*/ 216733437 w 132"/>
                  <a:gd name="T81" fmla="*/ 20161251 h 240"/>
                  <a:gd name="T82" fmla="*/ 221773747 w 132"/>
                  <a:gd name="T83" fmla="*/ 30241880 h 240"/>
                  <a:gd name="T84" fmla="*/ 181451216 w 132"/>
                  <a:gd name="T85" fmla="*/ 131048141 h 240"/>
                  <a:gd name="T86" fmla="*/ 181451216 w 132"/>
                  <a:gd name="T87" fmla="*/ 151209386 h 240"/>
                  <a:gd name="T88" fmla="*/ 181451216 w 132"/>
                  <a:gd name="T89" fmla="*/ 176410942 h 240"/>
                  <a:gd name="T90" fmla="*/ 191531836 w 132"/>
                  <a:gd name="T91" fmla="*/ 161290009 h 240"/>
                  <a:gd name="T92" fmla="*/ 201612456 w 132"/>
                  <a:gd name="T93" fmla="*/ 136088453 h 240"/>
                  <a:gd name="T94" fmla="*/ 216733437 w 132"/>
                  <a:gd name="T95" fmla="*/ 115927208 h 240"/>
                  <a:gd name="T96" fmla="*/ 221773747 w 132"/>
                  <a:gd name="T97" fmla="*/ 146169075 h 240"/>
                  <a:gd name="T98" fmla="*/ 221773747 w 132"/>
                  <a:gd name="T99" fmla="*/ 191531876 h 240"/>
                  <a:gd name="T100" fmla="*/ 221773747 w 132"/>
                  <a:gd name="T101" fmla="*/ 246975349 h 240"/>
                  <a:gd name="T102" fmla="*/ 231854367 w 132"/>
                  <a:gd name="T103" fmla="*/ 252015660 h 240"/>
                  <a:gd name="T104" fmla="*/ 236894677 w 132"/>
                  <a:gd name="T105" fmla="*/ 236894726 h 240"/>
                  <a:gd name="T106" fmla="*/ 292338089 w 132"/>
                  <a:gd name="T107" fmla="*/ 65524071 h 240"/>
                  <a:gd name="T108" fmla="*/ 292338089 w 132"/>
                  <a:gd name="T109" fmla="*/ 75604693 h 240"/>
                  <a:gd name="T110" fmla="*/ 272176848 w 132"/>
                  <a:gd name="T111" fmla="*/ 171370631 h 240"/>
                  <a:gd name="T112" fmla="*/ 277217159 w 132"/>
                  <a:gd name="T113" fmla="*/ 196572187 h 240"/>
                  <a:gd name="T114" fmla="*/ 287297779 w 132"/>
                  <a:gd name="T115" fmla="*/ 186491565 h 240"/>
                  <a:gd name="T116" fmla="*/ 307459020 w 132"/>
                  <a:gd name="T117" fmla="*/ 161290009 h 240"/>
                  <a:gd name="T118" fmla="*/ 327620260 w 132"/>
                  <a:gd name="T119" fmla="*/ 151209386 h 240"/>
                  <a:gd name="T120" fmla="*/ 332660570 w 132"/>
                  <a:gd name="T121" fmla="*/ 176410942 h 240"/>
                  <a:gd name="T122" fmla="*/ 317539640 w 132"/>
                  <a:gd name="T123" fmla="*/ 252015660 h 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2"/>
                  <a:gd name="T187" fmla="*/ 0 h 240"/>
                  <a:gd name="T188" fmla="*/ 132 w 132"/>
                  <a:gd name="T189" fmla="*/ 240 h 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2" h="240">
                    <a:moveTo>
                      <a:pt x="126" y="100"/>
                    </a:moveTo>
                    <a:lnTo>
                      <a:pt x="126" y="100"/>
                    </a:lnTo>
                    <a:lnTo>
                      <a:pt x="116" y="132"/>
                    </a:lnTo>
                    <a:lnTo>
                      <a:pt x="110" y="162"/>
                    </a:lnTo>
                    <a:lnTo>
                      <a:pt x="108" y="192"/>
                    </a:lnTo>
                    <a:lnTo>
                      <a:pt x="100" y="152"/>
                    </a:lnTo>
                    <a:lnTo>
                      <a:pt x="98" y="140"/>
                    </a:lnTo>
                    <a:lnTo>
                      <a:pt x="98" y="134"/>
                    </a:lnTo>
                    <a:lnTo>
                      <a:pt x="98" y="142"/>
                    </a:lnTo>
                    <a:lnTo>
                      <a:pt x="92" y="172"/>
                    </a:lnTo>
                    <a:lnTo>
                      <a:pt x="84" y="208"/>
                    </a:lnTo>
                    <a:lnTo>
                      <a:pt x="78" y="228"/>
                    </a:lnTo>
                    <a:lnTo>
                      <a:pt x="72" y="238"/>
                    </a:lnTo>
                    <a:lnTo>
                      <a:pt x="68" y="240"/>
                    </a:lnTo>
                    <a:lnTo>
                      <a:pt x="76" y="192"/>
                    </a:lnTo>
                    <a:lnTo>
                      <a:pt x="80" y="154"/>
                    </a:lnTo>
                    <a:lnTo>
                      <a:pt x="82" y="130"/>
                    </a:lnTo>
                    <a:lnTo>
                      <a:pt x="82" y="124"/>
                    </a:lnTo>
                    <a:lnTo>
                      <a:pt x="80" y="12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0" y="126"/>
                    </a:lnTo>
                    <a:lnTo>
                      <a:pt x="64" y="138"/>
                    </a:lnTo>
                    <a:lnTo>
                      <a:pt x="60" y="152"/>
                    </a:lnTo>
                    <a:lnTo>
                      <a:pt x="56" y="166"/>
                    </a:lnTo>
                    <a:lnTo>
                      <a:pt x="54" y="168"/>
                    </a:lnTo>
                    <a:lnTo>
                      <a:pt x="52" y="170"/>
                    </a:lnTo>
                    <a:lnTo>
                      <a:pt x="50" y="166"/>
                    </a:lnTo>
                    <a:lnTo>
                      <a:pt x="50" y="158"/>
                    </a:lnTo>
                    <a:lnTo>
                      <a:pt x="52" y="136"/>
                    </a:lnTo>
                    <a:lnTo>
                      <a:pt x="50" y="110"/>
                    </a:lnTo>
                    <a:lnTo>
                      <a:pt x="50" y="94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20" y="154"/>
                    </a:lnTo>
                    <a:lnTo>
                      <a:pt x="22" y="122"/>
                    </a:lnTo>
                    <a:lnTo>
                      <a:pt x="24" y="98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18" y="88"/>
                    </a:lnTo>
                    <a:lnTo>
                      <a:pt x="8" y="102"/>
                    </a:lnTo>
                    <a:lnTo>
                      <a:pt x="0" y="116"/>
                    </a:lnTo>
                    <a:lnTo>
                      <a:pt x="2" y="110"/>
                    </a:lnTo>
                    <a:lnTo>
                      <a:pt x="14" y="76"/>
                    </a:lnTo>
                    <a:lnTo>
                      <a:pt x="32" y="32"/>
                    </a:lnTo>
                    <a:lnTo>
                      <a:pt x="42" y="14"/>
                    </a:lnTo>
                    <a:lnTo>
                      <a:pt x="50" y="0"/>
                    </a:lnTo>
                    <a:lnTo>
                      <a:pt x="44" y="22"/>
                    </a:lnTo>
                    <a:lnTo>
                      <a:pt x="38" y="38"/>
                    </a:lnTo>
                    <a:lnTo>
                      <a:pt x="38" y="44"/>
                    </a:lnTo>
                    <a:lnTo>
                      <a:pt x="38" y="50"/>
                    </a:lnTo>
                    <a:lnTo>
                      <a:pt x="40" y="52"/>
                    </a:lnTo>
                    <a:lnTo>
                      <a:pt x="42" y="48"/>
                    </a:lnTo>
                    <a:lnTo>
                      <a:pt x="48" y="38"/>
                    </a:lnTo>
                    <a:lnTo>
                      <a:pt x="52" y="26"/>
                    </a:lnTo>
                    <a:lnTo>
                      <a:pt x="54" y="24"/>
                    </a:lnTo>
                    <a:lnTo>
                      <a:pt x="54" y="28"/>
                    </a:lnTo>
                    <a:lnTo>
                      <a:pt x="56" y="50"/>
                    </a:lnTo>
                    <a:lnTo>
                      <a:pt x="56" y="58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72" y="32"/>
                    </a:lnTo>
                    <a:lnTo>
                      <a:pt x="80" y="18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4" y="24"/>
                    </a:lnTo>
                    <a:lnTo>
                      <a:pt x="72" y="52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6" y="64"/>
                    </a:lnTo>
                    <a:lnTo>
                      <a:pt x="80" y="54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8"/>
                    </a:lnTo>
                    <a:lnTo>
                      <a:pt x="88" y="76"/>
                    </a:lnTo>
                    <a:lnTo>
                      <a:pt x="88" y="94"/>
                    </a:lnTo>
                    <a:lnTo>
                      <a:pt x="88" y="98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4" y="94"/>
                    </a:lnTo>
                    <a:lnTo>
                      <a:pt x="110" y="42"/>
                    </a:lnTo>
                    <a:lnTo>
                      <a:pt x="116" y="26"/>
                    </a:lnTo>
                    <a:lnTo>
                      <a:pt x="116" y="30"/>
                    </a:lnTo>
                    <a:lnTo>
                      <a:pt x="112" y="50"/>
                    </a:lnTo>
                    <a:lnTo>
                      <a:pt x="108" y="68"/>
                    </a:lnTo>
                    <a:lnTo>
                      <a:pt x="110" y="78"/>
                    </a:lnTo>
                    <a:lnTo>
                      <a:pt x="114" y="74"/>
                    </a:lnTo>
                    <a:lnTo>
                      <a:pt x="116" y="68"/>
                    </a:lnTo>
                    <a:lnTo>
                      <a:pt x="122" y="64"/>
                    </a:lnTo>
                    <a:lnTo>
                      <a:pt x="126" y="60"/>
                    </a:lnTo>
                    <a:lnTo>
                      <a:pt x="130" y="60"/>
                    </a:lnTo>
                    <a:lnTo>
                      <a:pt x="132" y="62"/>
                    </a:lnTo>
                    <a:lnTo>
                      <a:pt x="132" y="70"/>
                    </a:lnTo>
                    <a:lnTo>
                      <a:pt x="130" y="82"/>
                    </a:lnTo>
                    <a:lnTo>
                      <a:pt x="126" y="10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50"/>
              <p:cNvSpPr>
                <a:spLocks/>
              </p:cNvSpPr>
              <p:nvPr/>
            </p:nvSpPr>
            <p:spPr bwMode="auto">
              <a:xfrm>
                <a:off x="5286375" y="3492500"/>
                <a:ext cx="79375" cy="152400"/>
              </a:xfrm>
              <a:custGeom>
                <a:avLst/>
                <a:gdLst>
                  <a:gd name="T0" fmla="*/ 0 w 50"/>
                  <a:gd name="T1" fmla="*/ 0 h 96"/>
                  <a:gd name="T2" fmla="*/ 0 w 50"/>
                  <a:gd name="T3" fmla="*/ 0 h 96"/>
                  <a:gd name="T4" fmla="*/ 5040313 w 50"/>
                  <a:gd name="T5" fmla="*/ 25201561 h 96"/>
                  <a:gd name="T6" fmla="*/ 25201561 w 50"/>
                  <a:gd name="T7" fmla="*/ 90725621 h 96"/>
                  <a:gd name="T8" fmla="*/ 55443445 w 50"/>
                  <a:gd name="T9" fmla="*/ 171370620 h 96"/>
                  <a:gd name="T10" fmla="*/ 75604689 w 50"/>
                  <a:gd name="T11" fmla="*/ 211693157 h 96"/>
                  <a:gd name="T12" fmla="*/ 95765933 w 50"/>
                  <a:gd name="T13" fmla="*/ 241935022 h 96"/>
                  <a:gd name="T14" fmla="*/ 126007824 w 50"/>
                  <a:gd name="T15" fmla="*/ 226814090 h 96"/>
                  <a:gd name="T16" fmla="*/ 126007824 w 50"/>
                  <a:gd name="T17" fmla="*/ 226814090 h 96"/>
                  <a:gd name="T18" fmla="*/ 115927202 w 50"/>
                  <a:gd name="T19" fmla="*/ 216733468 h 96"/>
                  <a:gd name="T20" fmla="*/ 90725622 w 50"/>
                  <a:gd name="T21" fmla="*/ 181451242 h 96"/>
                  <a:gd name="T22" fmla="*/ 50403122 w 50"/>
                  <a:gd name="T23" fmla="*/ 110886889 h 96"/>
                  <a:gd name="T24" fmla="*/ 0 w 50"/>
                  <a:gd name="T25" fmla="*/ 0 h 96"/>
                  <a:gd name="T26" fmla="*/ 0 w 50"/>
                  <a:gd name="T27" fmla="*/ 0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96"/>
                  <a:gd name="T44" fmla="*/ 50 w 50"/>
                  <a:gd name="T45" fmla="*/ 96 h 9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96">
                    <a:moveTo>
                      <a:pt x="0" y="0"/>
                    </a:moveTo>
                    <a:lnTo>
                      <a:pt x="0" y="0"/>
                    </a:lnTo>
                    <a:lnTo>
                      <a:pt x="2" y="10"/>
                    </a:lnTo>
                    <a:lnTo>
                      <a:pt x="10" y="36"/>
                    </a:lnTo>
                    <a:lnTo>
                      <a:pt x="22" y="68"/>
                    </a:lnTo>
                    <a:lnTo>
                      <a:pt x="30" y="84"/>
                    </a:lnTo>
                    <a:lnTo>
                      <a:pt x="38" y="96"/>
                    </a:lnTo>
                    <a:lnTo>
                      <a:pt x="50" y="90"/>
                    </a:lnTo>
                    <a:lnTo>
                      <a:pt x="46" y="86"/>
                    </a:lnTo>
                    <a:lnTo>
                      <a:pt x="36" y="72"/>
                    </a:lnTo>
                    <a:lnTo>
                      <a:pt x="2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51"/>
              <p:cNvSpPr>
                <a:spLocks/>
              </p:cNvSpPr>
              <p:nvPr/>
            </p:nvSpPr>
            <p:spPr bwMode="auto">
              <a:xfrm>
                <a:off x="4222750" y="3165475"/>
                <a:ext cx="127000" cy="695325"/>
              </a:xfrm>
              <a:custGeom>
                <a:avLst/>
                <a:gdLst>
                  <a:gd name="T0" fmla="*/ 0 w 80"/>
                  <a:gd name="T1" fmla="*/ 90725625 h 438"/>
                  <a:gd name="T2" fmla="*/ 0 w 80"/>
                  <a:gd name="T3" fmla="*/ 90725625 h 438"/>
                  <a:gd name="T4" fmla="*/ 0 w 80"/>
                  <a:gd name="T5" fmla="*/ 176410938 h 438"/>
                  <a:gd name="T6" fmla="*/ 5040312 w 80"/>
                  <a:gd name="T7" fmla="*/ 277217209 h 438"/>
                  <a:gd name="T8" fmla="*/ 15120938 w 80"/>
                  <a:gd name="T9" fmla="*/ 403224987 h 438"/>
                  <a:gd name="T10" fmla="*/ 40322497 w 80"/>
                  <a:gd name="T11" fmla="*/ 559474730 h 438"/>
                  <a:gd name="T12" fmla="*/ 55443441 w 80"/>
                  <a:gd name="T13" fmla="*/ 640119708 h 438"/>
                  <a:gd name="T14" fmla="*/ 75604683 w 80"/>
                  <a:gd name="T15" fmla="*/ 730845307 h 438"/>
                  <a:gd name="T16" fmla="*/ 100806236 w 80"/>
                  <a:gd name="T17" fmla="*/ 816530596 h 438"/>
                  <a:gd name="T18" fmla="*/ 131048125 w 80"/>
                  <a:gd name="T19" fmla="*/ 912296705 h 438"/>
                  <a:gd name="T20" fmla="*/ 161289988 w 80"/>
                  <a:gd name="T21" fmla="*/ 1008062616 h 438"/>
                  <a:gd name="T22" fmla="*/ 201612473 w 80"/>
                  <a:gd name="T23" fmla="*/ 1103828527 h 438"/>
                  <a:gd name="T24" fmla="*/ 201612473 w 80"/>
                  <a:gd name="T25" fmla="*/ 1103828527 h 438"/>
                  <a:gd name="T26" fmla="*/ 176410920 w 80"/>
                  <a:gd name="T27" fmla="*/ 982861060 h 438"/>
                  <a:gd name="T28" fmla="*/ 151209367 w 80"/>
                  <a:gd name="T29" fmla="*/ 851812972 h 438"/>
                  <a:gd name="T30" fmla="*/ 120967503 w 80"/>
                  <a:gd name="T31" fmla="*/ 695563130 h 438"/>
                  <a:gd name="T32" fmla="*/ 95765926 w 80"/>
                  <a:gd name="T33" fmla="*/ 514111930 h 438"/>
                  <a:gd name="T34" fmla="*/ 80644994 w 80"/>
                  <a:gd name="T35" fmla="*/ 332660632 h 438"/>
                  <a:gd name="T36" fmla="*/ 75604683 w 80"/>
                  <a:gd name="T37" fmla="*/ 241935032 h 438"/>
                  <a:gd name="T38" fmla="*/ 75604683 w 80"/>
                  <a:gd name="T39" fmla="*/ 156249694 h 438"/>
                  <a:gd name="T40" fmla="*/ 80644994 w 80"/>
                  <a:gd name="T41" fmla="*/ 75604691 h 438"/>
                  <a:gd name="T42" fmla="*/ 90725615 w 80"/>
                  <a:gd name="T43" fmla="*/ 0 h 438"/>
                  <a:gd name="T44" fmla="*/ 35282186 w 80"/>
                  <a:gd name="T45" fmla="*/ 80645002 h 438"/>
                  <a:gd name="T46" fmla="*/ 0 w 80"/>
                  <a:gd name="T47" fmla="*/ 90725625 h 4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0"/>
                  <a:gd name="T73" fmla="*/ 0 h 438"/>
                  <a:gd name="T74" fmla="*/ 80 w 80"/>
                  <a:gd name="T75" fmla="*/ 438 h 4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0" h="438">
                    <a:moveTo>
                      <a:pt x="0" y="36"/>
                    </a:moveTo>
                    <a:lnTo>
                      <a:pt x="0" y="36"/>
                    </a:lnTo>
                    <a:lnTo>
                      <a:pt x="0" y="70"/>
                    </a:lnTo>
                    <a:lnTo>
                      <a:pt x="2" y="110"/>
                    </a:lnTo>
                    <a:lnTo>
                      <a:pt x="6" y="160"/>
                    </a:lnTo>
                    <a:lnTo>
                      <a:pt x="16" y="222"/>
                    </a:lnTo>
                    <a:lnTo>
                      <a:pt x="22" y="254"/>
                    </a:lnTo>
                    <a:lnTo>
                      <a:pt x="30" y="290"/>
                    </a:lnTo>
                    <a:lnTo>
                      <a:pt x="40" y="324"/>
                    </a:lnTo>
                    <a:lnTo>
                      <a:pt x="52" y="362"/>
                    </a:lnTo>
                    <a:lnTo>
                      <a:pt x="64" y="400"/>
                    </a:lnTo>
                    <a:lnTo>
                      <a:pt x="80" y="438"/>
                    </a:lnTo>
                    <a:lnTo>
                      <a:pt x="70" y="390"/>
                    </a:lnTo>
                    <a:lnTo>
                      <a:pt x="60" y="338"/>
                    </a:lnTo>
                    <a:lnTo>
                      <a:pt x="48" y="276"/>
                    </a:lnTo>
                    <a:lnTo>
                      <a:pt x="38" y="204"/>
                    </a:lnTo>
                    <a:lnTo>
                      <a:pt x="32" y="132"/>
                    </a:lnTo>
                    <a:lnTo>
                      <a:pt x="30" y="96"/>
                    </a:lnTo>
                    <a:lnTo>
                      <a:pt x="30" y="62"/>
                    </a:lnTo>
                    <a:lnTo>
                      <a:pt x="32" y="30"/>
                    </a:lnTo>
                    <a:lnTo>
                      <a:pt x="36" y="0"/>
                    </a:lnTo>
                    <a:lnTo>
                      <a:pt x="14" y="3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52"/>
              <p:cNvSpPr>
                <a:spLocks noEditPoints="1"/>
              </p:cNvSpPr>
              <p:nvPr/>
            </p:nvSpPr>
            <p:spPr bwMode="auto">
              <a:xfrm>
                <a:off x="4238625" y="3238500"/>
                <a:ext cx="488950" cy="304800"/>
              </a:xfrm>
              <a:custGeom>
                <a:avLst/>
                <a:gdLst>
                  <a:gd name="T0" fmla="*/ 594756838 w 308"/>
                  <a:gd name="T1" fmla="*/ 65524066 h 192"/>
                  <a:gd name="T2" fmla="*/ 549394043 w 308"/>
                  <a:gd name="T3" fmla="*/ 45362810 h 192"/>
                  <a:gd name="T4" fmla="*/ 403224939 w 308"/>
                  <a:gd name="T5" fmla="*/ 20161250 h 192"/>
                  <a:gd name="T6" fmla="*/ 226814072 w 308"/>
                  <a:gd name="T7" fmla="*/ 0 h 192"/>
                  <a:gd name="T8" fmla="*/ 75604682 w 308"/>
                  <a:gd name="T9" fmla="*/ 0 h 192"/>
                  <a:gd name="T10" fmla="*/ 30241875 w 308"/>
                  <a:gd name="T11" fmla="*/ 5040312 h 192"/>
                  <a:gd name="T12" fmla="*/ 15120938 w 308"/>
                  <a:gd name="T13" fmla="*/ 10080625 h 192"/>
                  <a:gd name="T14" fmla="*/ 5040312 w 308"/>
                  <a:gd name="T15" fmla="*/ 30241878 h 192"/>
                  <a:gd name="T16" fmla="*/ 0 w 308"/>
                  <a:gd name="T17" fmla="*/ 70564377 h 192"/>
                  <a:gd name="T18" fmla="*/ 15120938 w 308"/>
                  <a:gd name="T19" fmla="*/ 252015644 h 192"/>
                  <a:gd name="T20" fmla="*/ 35282186 w 308"/>
                  <a:gd name="T21" fmla="*/ 398184660 h 192"/>
                  <a:gd name="T22" fmla="*/ 45362807 w 308"/>
                  <a:gd name="T23" fmla="*/ 413305593 h 192"/>
                  <a:gd name="T24" fmla="*/ 90725614 w 308"/>
                  <a:gd name="T25" fmla="*/ 443547557 h 192"/>
                  <a:gd name="T26" fmla="*/ 126007812 w 308"/>
                  <a:gd name="T27" fmla="*/ 453628179 h 192"/>
                  <a:gd name="T28" fmla="*/ 322579971 w 308"/>
                  <a:gd name="T29" fmla="*/ 478829734 h 192"/>
                  <a:gd name="T30" fmla="*/ 463708765 w 308"/>
                  <a:gd name="T31" fmla="*/ 478829734 h 192"/>
                  <a:gd name="T32" fmla="*/ 599797148 w 308"/>
                  <a:gd name="T33" fmla="*/ 458668490 h 192"/>
                  <a:gd name="T34" fmla="*/ 604837459 w 308"/>
                  <a:gd name="T35" fmla="*/ 458668490 h 192"/>
                  <a:gd name="T36" fmla="*/ 645159943 w 308"/>
                  <a:gd name="T37" fmla="*/ 428426625 h 192"/>
                  <a:gd name="T38" fmla="*/ 665321185 w 308"/>
                  <a:gd name="T39" fmla="*/ 393144349 h 192"/>
                  <a:gd name="T40" fmla="*/ 685482427 w 308"/>
                  <a:gd name="T41" fmla="*/ 342741240 h 192"/>
                  <a:gd name="T42" fmla="*/ 720764600 w 308"/>
                  <a:gd name="T43" fmla="*/ 252015644 h 192"/>
                  <a:gd name="T44" fmla="*/ 756046774 w 308"/>
                  <a:gd name="T45" fmla="*/ 216733468 h 192"/>
                  <a:gd name="T46" fmla="*/ 776208016 w 308"/>
                  <a:gd name="T47" fmla="*/ 120967511 h 192"/>
                  <a:gd name="T48" fmla="*/ 756046774 w 308"/>
                  <a:gd name="T49" fmla="*/ 120967511 h 192"/>
                  <a:gd name="T50" fmla="*/ 650200253 w 308"/>
                  <a:gd name="T51" fmla="*/ 95765932 h 192"/>
                  <a:gd name="T52" fmla="*/ 594756838 w 308"/>
                  <a:gd name="T53" fmla="*/ 65524066 h 192"/>
                  <a:gd name="T54" fmla="*/ 640119632 w 308"/>
                  <a:gd name="T55" fmla="*/ 307459064 h 192"/>
                  <a:gd name="T56" fmla="*/ 630039011 w 308"/>
                  <a:gd name="T57" fmla="*/ 337700929 h 192"/>
                  <a:gd name="T58" fmla="*/ 604837459 w 308"/>
                  <a:gd name="T59" fmla="*/ 383063727 h 192"/>
                  <a:gd name="T60" fmla="*/ 569555285 w 308"/>
                  <a:gd name="T61" fmla="*/ 413305593 h 192"/>
                  <a:gd name="T62" fmla="*/ 559474664 w 308"/>
                  <a:gd name="T63" fmla="*/ 413305593 h 192"/>
                  <a:gd name="T64" fmla="*/ 443547523 w 308"/>
                  <a:gd name="T65" fmla="*/ 433466936 h 192"/>
                  <a:gd name="T66" fmla="*/ 312499350 w 308"/>
                  <a:gd name="T67" fmla="*/ 428426625 h 192"/>
                  <a:gd name="T68" fmla="*/ 141128744 w 308"/>
                  <a:gd name="T69" fmla="*/ 403224971 h 192"/>
                  <a:gd name="T70" fmla="*/ 126007812 w 308"/>
                  <a:gd name="T71" fmla="*/ 398184660 h 192"/>
                  <a:gd name="T72" fmla="*/ 105846570 w 308"/>
                  <a:gd name="T73" fmla="*/ 367942795 h 192"/>
                  <a:gd name="T74" fmla="*/ 100806235 w 308"/>
                  <a:gd name="T75" fmla="*/ 342741240 h 192"/>
                  <a:gd name="T76" fmla="*/ 85685303 w 308"/>
                  <a:gd name="T77" fmla="*/ 136088444 h 192"/>
                  <a:gd name="T78" fmla="*/ 85685303 w 308"/>
                  <a:gd name="T79" fmla="*/ 95765932 h 192"/>
                  <a:gd name="T80" fmla="*/ 95765924 w 308"/>
                  <a:gd name="T81" fmla="*/ 75604688 h 192"/>
                  <a:gd name="T82" fmla="*/ 115927191 w 308"/>
                  <a:gd name="T83" fmla="*/ 65524066 h 192"/>
                  <a:gd name="T84" fmla="*/ 181451228 w 308"/>
                  <a:gd name="T85" fmla="*/ 60483756 h 192"/>
                  <a:gd name="T86" fmla="*/ 327620282 w 308"/>
                  <a:gd name="T87" fmla="*/ 70564377 h 192"/>
                  <a:gd name="T88" fmla="*/ 463708765 w 308"/>
                  <a:gd name="T89" fmla="*/ 90725621 h 192"/>
                  <a:gd name="T90" fmla="*/ 569555285 w 308"/>
                  <a:gd name="T91" fmla="*/ 120967511 h 192"/>
                  <a:gd name="T92" fmla="*/ 599797148 w 308"/>
                  <a:gd name="T93" fmla="*/ 131048133 h 192"/>
                  <a:gd name="T94" fmla="*/ 635079322 w 308"/>
                  <a:gd name="T95" fmla="*/ 161289998 h 192"/>
                  <a:gd name="T96" fmla="*/ 650200253 w 308"/>
                  <a:gd name="T97" fmla="*/ 196572175 h 192"/>
                  <a:gd name="T98" fmla="*/ 655240564 w 308"/>
                  <a:gd name="T99" fmla="*/ 241935022 h 192"/>
                  <a:gd name="T100" fmla="*/ 640119632 w 308"/>
                  <a:gd name="T101" fmla="*/ 307459064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8"/>
                  <a:gd name="T154" fmla="*/ 0 h 192"/>
                  <a:gd name="T155" fmla="*/ 308 w 308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8" h="192">
                    <a:moveTo>
                      <a:pt x="236" y="26"/>
                    </a:moveTo>
                    <a:lnTo>
                      <a:pt x="236" y="26"/>
                    </a:lnTo>
                    <a:lnTo>
                      <a:pt x="228" y="22"/>
                    </a:lnTo>
                    <a:lnTo>
                      <a:pt x="218" y="18"/>
                    </a:lnTo>
                    <a:lnTo>
                      <a:pt x="192" y="12"/>
                    </a:lnTo>
                    <a:lnTo>
                      <a:pt x="160" y="8"/>
                    </a:lnTo>
                    <a:lnTo>
                      <a:pt x="126" y="4"/>
                    </a:lnTo>
                    <a:lnTo>
                      <a:pt x="90" y="0"/>
                    </a:lnTo>
                    <a:lnTo>
                      <a:pt x="58" y="0"/>
                    </a:lnTo>
                    <a:lnTo>
                      <a:pt x="30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6" y="100"/>
                    </a:lnTo>
                    <a:lnTo>
                      <a:pt x="12" y="138"/>
                    </a:lnTo>
                    <a:lnTo>
                      <a:pt x="14" y="158"/>
                    </a:lnTo>
                    <a:lnTo>
                      <a:pt x="18" y="164"/>
                    </a:lnTo>
                    <a:lnTo>
                      <a:pt x="26" y="172"/>
                    </a:lnTo>
                    <a:lnTo>
                      <a:pt x="36" y="176"/>
                    </a:lnTo>
                    <a:lnTo>
                      <a:pt x="50" y="180"/>
                    </a:lnTo>
                    <a:lnTo>
                      <a:pt x="80" y="184"/>
                    </a:lnTo>
                    <a:lnTo>
                      <a:pt x="128" y="190"/>
                    </a:lnTo>
                    <a:lnTo>
                      <a:pt x="156" y="192"/>
                    </a:lnTo>
                    <a:lnTo>
                      <a:pt x="184" y="190"/>
                    </a:lnTo>
                    <a:lnTo>
                      <a:pt x="212" y="188"/>
                    </a:lnTo>
                    <a:lnTo>
                      <a:pt x="238" y="182"/>
                    </a:lnTo>
                    <a:lnTo>
                      <a:pt x="240" y="182"/>
                    </a:lnTo>
                    <a:lnTo>
                      <a:pt x="248" y="178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64" y="156"/>
                    </a:lnTo>
                    <a:lnTo>
                      <a:pt x="272" y="136"/>
                    </a:lnTo>
                    <a:lnTo>
                      <a:pt x="280" y="112"/>
                    </a:lnTo>
                    <a:lnTo>
                      <a:pt x="286" y="100"/>
                    </a:lnTo>
                    <a:lnTo>
                      <a:pt x="292" y="92"/>
                    </a:lnTo>
                    <a:lnTo>
                      <a:pt x="300" y="86"/>
                    </a:lnTo>
                    <a:lnTo>
                      <a:pt x="308" y="84"/>
                    </a:lnTo>
                    <a:lnTo>
                      <a:pt x="308" y="48"/>
                    </a:lnTo>
                    <a:lnTo>
                      <a:pt x="300" y="48"/>
                    </a:lnTo>
                    <a:lnTo>
                      <a:pt x="282" y="44"/>
                    </a:lnTo>
                    <a:lnTo>
                      <a:pt x="258" y="38"/>
                    </a:lnTo>
                    <a:lnTo>
                      <a:pt x="246" y="32"/>
                    </a:lnTo>
                    <a:lnTo>
                      <a:pt x="236" y="26"/>
                    </a:lnTo>
                    <a:close/>
                    <a:moveTo>
                      <a:pt x="254" y="122"/>
                    </a:moveTo>
                    <a:lnTo>
                      <a:pt x="254" y="122"/>
                    </a:lnTo>
                    <a:lnTo>
                      <a:pt x="250" y="134"/>
                    </a:lnTo>
                    <a:lnTo>
                      <a:pt x="244" y="144"/>
                    </a:lnTo>
                    <a:lnTo>
                      <a:pt x="240" y="152"/>
                    </a:lnTo>
                    <a:lnTo>
                      <a:pt x="234" y="158"/>
                    </a:lnTo>
                    <a:lnTo>
                      <a:pt x="226" y="164"/>
                    </a:lnTo>
                    <a:lnTo>
                      <a:pt x="222" y="164"/>
                    </a:lnTo>
                    <a:lnTo>
                      <a:pt x="200" y="170"/>
                    </a:lnTo>
                    <a:lnTo>
                      <a:pt x="176" y="172"/>
                    </a:lnTo>
                    <a:lnTo>
                      <a:pt x="150" y="172"/>
                    </a:lnTo>
                    <a:lnTo>
                      <a:pt x="124" y="170"/>
                    </a:lnTo>
                    <a:lnTo>
                      <a:pt x="80" y="166"/>
                    </a:lnTo>
                    <a:lnTo>
                      <a:pt x="56" y="160"/>
                    </a:lnTo>
                    <a:lnTo>
                      <a:pt x="50" y="158"/>
                    </a:lnTo>
                    <a:lnTo>
                      <a:pt x="48" y="154"/>
                    </a:lnTo>
                    <a:lnTo>
                      <a:pt x="42" y="146"/>
                    </a:lnTo>
                    <a:lnTo>
                      <a:pt x="40" y="136"/>
                    </a:lnTo>
                    <a:lnTo>
                      <a:pt x="34" y="54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72" y="24"/>
                    </a:lnTo>
                    <a:lnTo>
                      <a:pt x="100" y="24"/>
                    </a:lnTo>
                    <a:lnTo>
                      <a:pt x="130" y="28"/>
                    </a:lnTo>
                    <a:lnTo>
                      <a:pt x="158" y="32"/>
                    </a:lnTo>
                    <a:lnTo>
                      <a:pt x="184" y="36"/>
                    </a:lnTo>
                    <a:lnTo>
                      <a:pt x="208" y="42"/>
                    </a:lnTo>
                    <a:lnTo>
                      <a:pt x="226" y="48"/>
                    </a:lnTo>
                    <a:lnTo>
                      <a:pt x="238" y="52"/>
                    </a:lnTo>
                    <a:lnTo>
                      <a:pt x="246" y="58"/>
                    </a:lnTo>
                    <a:lnTo>
                      <a:pt x="252" y="64"/>
                    </a:lnTo>
                    <a:lnTo>
                      <a:pt x="256" y="70"/>
                    </a:lnTo>
                    <a:lnTo>
                      <a:pt x="258" y="78"/>
                    </a:lnTo>
                    <a:lnTo>
                      <a:pt x="260" y="86"/>
                    </a:lnTo>
                    <a:lnTo>
                      <a:pt x="260" y="96"/>
                    </a:lnTo>
                    <a:lnTo>
                      <a:pt x="254" y="12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53"/>
              <p:cNvSpPr>
                <a:spLocks noEditPoints="1"/>
              </p:cNvSpPr>
              <p:nvPr/>
            </p:nvSpPr>
            <p:spPr bwMode="auto">
              <a:xfrm>
                <a:off x="4727575" y="3238500"/>
                <a:ext cx="488950" cy="304800"/>
              </a:xfrm>
              <a:custGeom>
                <a:avLst/>
                <a:gdLst>
                  <a:gd name="T0" fmla="*/ 0 w 308"/>
                  <a:gd name="T1" fmla="*/ 211693157 h 192"/>
                  <a:gd name="T2" fmla="*/ 20161248 w 308"/>
                  <a:gd name="T3" fmla="*/ 216733468 h 192"/>
                  <a:gd name="T4" fmla="*/ 55443440 w 308"/>
                  <a:gd name="T5" fmla="*/ 252015644 h 192"/>
                  <a:gd name="T6" fmla="*/ 90725614 w 308"/>
                  <a:gd name="T7" fmla="*/ 342741240 h 192"/>
                  <a:gd name="T8" fmla="*/ 110886881 w 308"/>
                  <a:gd name="T9" fmla="*/ 393144349 h 192"/>
                  <a:gd name="T10" fmla="*/ 131048123 w 308"/>
                  <a:gd name="T11" fmla="*/ 428426625 h 192"/>
                  <a:gd name="T12" fmla="*/ 171370607 w 308"/>
                  <a:gd name="T13" fmla="*/ 458668490 h 192"/>
                  <a:gd name="T14" fmla="*/ 176410917 w 308"/>
                  <a:gd name="T15" fmla="*/ 458668490 h 192"/>
                  <a:gd name="T16" fmla="*/ 312499350 w 308"/>
                  <a:gd name="T17" fmla="*/ 483870045 h 192"/>
                  <a:gd name="T18" fmla="*/ 453628144 w 308"/>
                  <a:gd name="T19" fmla="*/ 478829734 h 192"/>
                  <a:gd name="T20" fmla="*/ 650200253 w 308"/>
                  <a:gd name="T21" fmla="*/ 453628179 h 192"/>
                  <a:gd name="T22" fmla="*/ 685482427 w 308"/>
                  <a:gd name="T23" fmla="*/ 448587868 h 192"/>
                  <a:gd name="T24" fmla="*/ 730845221 w 308"/>
                  <a:gd name="T25" fmla="*/ 413305593 h 192"/>
                  <a:gd name="T26" fmla="*/ 740925842 w 308"/>
                  <a:gd name="T27" fmla="*/ 398184660 h 192"/>
                  <a:gd name="T28" fmla="*/ 761087084 w 308"/>
                  <a:gd name="T29" fmla="*/ 252015644 h 192"/>
                  <a:gd name="T30" fmla="*/ 776208016 w 308"/>
                  <a:gd name="T31" fmla="*/ 70564377 h 192"/>
                  <a:gd name="T32" fmla="*/ 771167705 w 308"/>
                  <a:gd name="T33" fmla="*/ 30241878 h 192"/>
                  <a:gd name="T34" fmla="*/ 761087084 w 308"/>
                  <a:gd name="T35" fmla="*/ 10080625 h 192"/>
                  <a:gd name="T36" fmla="*/ 745966153 w 308"/>
                  <a:gd name="T37" fmla="*/ 10080625 h 192"/>
                  <a:gd name="T38" fmla="*/ 700603358 w 308"/>
                  <a:gd name="T39" fmla="*/ 0 h 192"/>
                  <a:gd name="T40" fmla="*/ 549394043 w 308"/>
                  <a:gd name="T41" fmla="*/ 5040312 h 192"/>
                  <a:gd name="T42" fmla="*/ 372983076 w 308"/>
                  <a:gd name="T43" fmla="*/ 20161250 h 192"/>
                  <a:gd name="T44" fmla="*/ 226814072 w 308"/>
                  <a:gd name="T45" fmla="*/ 50403121 h 192"/>
                  <a:gd name="T46" fmla="*/ 181451228 w 308"/>
                  <a:gd name="T47" fmla="*/ 65524066 h 192"/>
                  <a:gd name="T48" fmla="*/ 156249675 w 308"/>
                  <a:gd name="T49" fmla="*/ 85685310 h 192"/>
                  <a:gd name="T50" fmla="*/ 95765924 w 308"/>
                  <a:gd name="T51" fmla="*/ 110886889 h 192"/>
                  <a:gd name="T52" fmla="*/ 20161248 w 308"/>
                  <a:gd name="T53" fmla="*/ 120967511 h 192"/>
                  <a:gd name="T54" fmla="*/ 0 w 308"/>
                  <a:gd name="T55" fmla="*/ 120967511 h 192"/>
                  <a:gd name="T56" fmla="*/ 191531849 w 308"/>
                  <a:gd name="T57" fmla="*/ 131048133 h 192"/>
                  <a:gd name="T58" fmla="*/ 262096245 w 308"/>
                  <a:gd name="T59" fmla="*/ 105846578 h 192"/>
                  <a:gd name="T60" fmla="*/ 383063697 w 308"/>
                  <a:gd name="T61" fmla="*/ 80644999 h 192"/>
                  <a:gd name="T62" fmla="*/ 529232801 w 308"/>
                  <a:gd name="T63" fmla="*/ 60483756 h 192"/>
                  <a:gd name="T64" fmla="*/ 665321185 w 308"/>
                  <a:gd name="T65" fmla="*/ 65524066 h 192"/>
                  <a:gd name="T66" fmla="*/ 670361495 w 308"/>
                  <a:gd name="T67" fmla="*/ 65524066 h 192"/>
                  <a:gd name="T68" fmla="*/ 685482427 w 308"/>
                  <a:gd name="T69" fmla="*/ 80644999 h 192"/>
                  <a:gd name="T70" fmla="*/ 690522737 w 308"/>
                  <a:gd name="T71" fmla="*/ 115927200 h 192"/>
                  <a:gd name="T72" fmla="*/ 690522737 w 308"/>
                  <a:gd name="T73" fmla="*/ 136088444 h 192"/>
                  <a:gd name="T74" fmla="*/ 675401806 w 308"/>
                  <a:gd name="T75" fmla="*/ 342741240 h 192"/>
                  <a:gd name="T76" fmla="*/ 655240564 w 308"/>
                  <a:gd name="T77" fmla="*/ 388104038 h 192"/>
                  <a:gd name="T78" fmla="*/ 640119632 w 308"/>
                  <a:gd name="T79" fmla="*/ 403224971 h 192"/>
                  <a:gd name="T80" fmla="*/ 579635906 w 308"/>
                  <a:gd name="T81" fmla="*/ 418346003 h 192"/>
                  <a:gd name="T82" fmla="*/ 403224939 w 308"/>
                  <a:gd name="T83" fmla="*/ 433466936 h 192"/>
                  <a:gd name="T84" fmla="*/ 277217177 w 308"/>
                  <a:gd name="T85" fmla="*/ 428426625 h 192"/>
                  <a:gd name="T86" fmla="*/ 226814072 w 308"/>
                  <a:gd name="T87" fmla="*/ 418346003 h 192"/>
                  <a:gd name="T88" fmla="*/ 196572159 w 308"/>
                  <a:gd name="T89" fmla="*/ 398184660 h 192"/>
                  <a:gd name="T90" fmla="*/ 171370607 w 308"/>
                  <a:gd name="T91" fmla="*/ 362902484 h 192"/>
                  <a:gd name="T92" fmla="*/ 151209365 w 308"/>
                  <a:gd name="T93" fmla="*/ 307459064 h 192"/>
                  <a:gd name="T94" fmla="*/ 136088433 w 308"/>
                  <a:gd name="T95" fmla="*/ 241935022 h 192"/>
                  <a:gd name="T96" fmla="*/ 136088433 w 308"/>
                  <a:gd name="T97" fmla="*/ 196572175 h 192"/>
                  <a:gd name="T98" fmla="*/ 156249675 w 308"/>
                  <a:gd name="T99" fmla="*/ 161289998 h 192"/>
                  <a:gd name="T100" fmla="*/ 191531849 w 308"/>
                  <a:gd name="T101" fmla="*/ 131048133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8"/>
                  <a:gd name="T154" fmla="*/ 0 h 192"/>
                  <a:gd name="T155" fmla="*/ 308 w 308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8" h="192">
                    <a:moveTo>
                      <a:pt x="0" y="48"/>
                    </a:moveTo>
                    <a:lnTo>
                      <a:pt x="0" y="84"/>
                    </a:lnTo>
                    <a:lnTo>
                      <a:pt x="8" y="86"/>
                    </a:lnTo>
                    <a:lnTo>
                      <a:pt x="16" y="92"/>
                    </a:lnTo>
                    <a:lnTo>
                      <a:pt x="22" y="100"/>
                    </a:lnTo>
                    <a:lnTo>
                      <a:pt x="28" y="112"/>
                    </a:lnTo>
                    <a:lnTo>
                      <a:pt x="36" y="136"/>
                    </a:lnTo>
                    <a:lnTo>
                      <a:pt x="44" y="156"/>
                    </a:lnTo>
                    <a:lnTo>
                      <a:pt x="48" y="164"/>
                    </a:lnTo>
                    <a:lnTo>
                      <a:pt x="52" y="170"/>
                    </a:lnTo>
                    <a:lnTo>
                      <a:pt x="60" y="178"/>
                    </a:lnTo>
                    <a:lnTo>
                      <a:pt x="68" y="182"/>
                    </a:lnTo>
                    <a:lnTo>
                      <a:pt x="70" y="182"/>
                    </a:lnTo>
                    <a:lnTo>
                      <a:pt x="96" y="188"/>
                    </a:lnTo>
                    <a:lnTo>
                      <a:pt x="124" y="192"/>
                    </a:lnTo>
                    <a:lnTo>
                      <a:pt x="152" y="192"/>
                    </a:lnTo>
                    <a:lnTo>
                      <a:pt x="180" y="190"/>
                    </a:lnTo>
                    <a:lnTo>
                      <a:pt x="228" y="186"/>
                    </a:lnTo>
                    <a:lnTo>
                      <a:pt x="258" y="180"/>
                    </a:lnTo>
                    <a:lnTo>
                      <a:pt x="272" y="178"/>
                    </a:lnTo>
                    <a:lnTo>
                      <a:pt x="282" y="172"/>
                    </a:lnTo>
                    <a:lnTo>
                      <a:pt x="290" y="164"/>
                    </a:lnTo>
                    <a:lnTo>
                      <a:pt x="294" y="158"/>
                    </a:lnTo>
                    <a:lnTo>
                      <a:pt x="296" y="138"/>
                    </a:lnTo>
                    <a:lnTo>
                      <a:pt x="302" y="100"/>
                    </a:lnTo>
                    <a:lnTo>
                      <a:pt x="308" y="28"/>
                    </a:lnTo>
                    <a:lnTo>
                      <a:pt x="308" y="18"/>
                    </a:lnTo>
                    <a:lnTo>
                      <a:pt x="306" y="12"/>
                    </a:lnTo>
                    <a:lnTo>
                      <a:pt x="304" y="8"/>
                    </a:lnTo>
                    <a:lnTo>
                      <a:pt x="302" y="4"/>
                    </a:lnTo>
                    <a:lnTo>
                      <a:pt x="298" y="4"/>
                    </a:lnTo>
                    <a:lnTo>
                      <a:pt x="296" y="4"/>
                    </a:lnTo>
                    <a:lnTo>
                      <a:pt x="278" y="0"/>
                    </a:lnTo>
                    <a:lnTo>
                      <a:pt x="250" y="0"/>
                    </a:lnTo>
                    <a:lnTo>
                      <a:pt x="218" y="2"/>
                    </a:lnTo>
                    <a:lnTo>
                      <a:pt x="182" y="4"/>
                    </a:lnTo>
                    <a:lnTo>
                      <a:pt x="148" y="8"/>
                    </a:lnTo>
                    <a:lnTo>
                      <a:pt x="116" y="12"/>
                    </a:lnTo>
                    <a:lnTo>
                      <a:pt x="90" y="20"/>
                    </a:lnTo>
                    <a:lnTo>
                      <a:pt x="80" y="22"/>
                    </a:lnTo>
                    <a:lnTo>
                      <a:pt x="72" y="26"/>
                    </a:lnTo>
                    <a:lnTo>
                      <a:pt x="62" y="34"/>
                    </a:lnTo>
                    <a:lnTo>
                      <a:pt x="50" y="40"/>
                    </a:lnTo>
                    <a:lnTo>
                      <a:pt x="38" y="44"/>
                    </a:lnTo>
                    <a:lnTo>
                      <a:pt x="26" y="46"/>
                    </a:lnTo>
                    <a:lnTo>
                      <a:pt x="8" y="48"/>
                    </a:lnTo>
                    <a:lnTo>
                      <a:pt x="0" y="48"/>
                    </a:lnTo>
                    <a:close/>
                    <a:moveTo>
                      <a:pt x="76" y="52"/>
                    </a:moveTo>
                    <a:lnTo>
                      <a:pt x="76" y="52"/>
                    </a:lnTo>
                    <a:lnTo>
                      <a:pt x="86" y="48"/>
                    </a:lnTo>
                    <a:lnTo>
                      <a:pt x="104" y="42"/>
                    </a:lnTo>
                    <a:lnTo>
                      <a:pt x="128" y="36"/>
                    </a:lnTo>
                    <a:lnTo>
                      <a:pt x="152" y="32"/>
                    </a:lnTo>
                    <a:lnTo>
                      <a:pt x="180" y="28"/>
                    </a:lnTo>
                    <a:lnTo>
                      <a:pt x="210" y="24"/>
                    </a:lnTo>
                    <a:lnTo>
                      <a:pt x="238" y="24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70" y="30"/>
                    </a:lnTo>
                    <a:lnTo>
                      <a:pt x="272" y="32"/>
                    </a:lnTo>
                    <a:lnTo>
                      <a:pt x="274" y="38"/>
                    </a:lnTo>
                    <a:lnTo>
                      <a:pt x="274" y="46"/>
                    </a:lnTo>
                    <a:lnTo>
                      <a:pt x="274" y="54"/>
                    </a:lnTo>
                    <a:lnTo>
                      <a:pt x="268" y="136"/>
                    </a:lnTo>
                    <a:lnTo>
                      <a:pt x="266" y="146"/>
                    </a:lnTo>
                    <a:lnTo>
                      <a:pt x="260" y="154"/>
                    </a:lnTo>
                    <a:lnTo>
                      <a:pt x="258" y="158"/>
                    </a:lnTo>
                    <a:lnTo>
                      <a:pt x="254" y="160"/>
                    </a:lnTo>
                    <a:lnTo>
                      <a:pt x="230" y="166"/>
                    </a:lnTo>
                    <a:lnTo>
                      <a:pt x="186" y="170"/>
                    </a:lnTo>
                    <a:lnTo>
                      <a:pt x="160" y="172"/>
                    </a:lnTo>
                    <a:lnTo>
                      <a:pt x="136" y="172"/>
                    </a:lnTo>
                    <a:lnTo>
                      <a:pt x="110" y="170"/>
                    </a:lnTo>
                    <a:lnTo>
                      <a:pt x="90" y="166"/>
                    </a:lnTo>
                    <a:lnTo>
                      <a:pt x="86" y="164"/>
                    </a:lnTo>
                    <a:lnTo>
                      <a:pt x="78" y="158"/>
                    </a:lnTo>
                    <a:lnTo>
                      <a:pt x="74" y="152"/>
                    </a:lnTo>
                    <a:lnTo>
                      <a:pt x="68" y="144"/>
                    </a:lnTo>
                    <a:lnTo>
                      <a:pt x="64" y="134"/>
                    </a:lnTo>
                    <a:lnTo>
                      <a:pt x="60" y="122"/>
                    </a:lnTo>
                    <a:lnTo>
                      <a:pt x="54" y="96"/>
                    </a:lnTo>
                    <a:lnTo>
                      <a:pt x="54" y="86"/>
                    </a:lnTo>
                    <a:lnTo>
                      <a:pt x="54" y="78"/>
                    </a:lnTo>
                    <a:lnTo>
                      <a:pt x="58" y="70"/>
                    </a:lnTo>
                    <a:lnTo>
                      <a:pt x="62" y="64"/>
                    </a:lnTo>
                    <a:lnTo>
                      <a:pt x="68" y="58"/>
                    </a:lnTo>
                    <a:lnTo>
                      <a:pt x="76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54"/>
              <p:cNvSpPr>
                <a:spLocks/>
              </p:cNvSpPr>
              <p:nvPr/>
            </p:nvSpPr>
            <p:spPr bwMode="auto">
              <a:xfrm>
                <a:off x="4302125" y="2555875"/>
                <a:ext cx="1066800" cy="857250"/>
              </a:xfrm>
              <a:custGeom>
                <a:avLst/>
                <a:gdLst>
                  <a:gd name="T0" fmla="*/ 5040312 w 672"/>
                  <a:gd name="T1" fmla="*/ 519152151 h 540"/>
                  <a:gd name="T2" fmla="*/ 171370612 w 672"/>
                  <a:gd name="T3" fmla="*/ 670361458 h 540"/>
                  <a:gd name="T4" fmla="*/ 403224953 w 672"/>
                  <a:gd name="T5" fmla="*/ 861893445 h 540"/>
                  <a:gd name="T6" fmla="*/ 660280896 w 672"/>
                  <a:gd name="T7" fmla="*/ 1038304302 h 540"/>
                  <a:gd name="T8" fmla="*/ 781248352 w 672"/>
                  <a:gd name="T9" fmla="*/ 1098788025 h 540"/>
                  <a:gd name="T10" fmla="*/ 690522760 w 672"/>
                  <a:gd name="T11" fmla="*/ 1018143062 h 540"/>
                  <a:gd name="T12" fmla="*/ 559474683 w 672"/>
                  <a:gd name="T13" fmla="*/ 882054686 h 540"/>
                  <a:gd name="T14" fmla="*/ 670361517 w 672"/>
                  <a:gd name="T15" fmla="*/ 957659339 h 540"/>
                  <a:gd name="T16" fmla="*/ 947578803 w 672"/>
                  <a:gd name="T17" fmla="*/ 1134070197 h 540"/>
                  <a:gd name="T18" fmla="*/ 1123989676 w 672"/>
                  <a:gd name="T19" fmla="*/ 1224795781 h 540"/>
                  <a:gd name="T20" fmla="*/ 1310481171 w 672"/>
                  <a:gd name="T21" fmla="*/ 1300400434 h 540"/>
                  <a:gd name="T22" fmla="*/ 1507053287 w 672"/>
                  <a:gd name="T23" fmla="*/ 1350803536 h 540"/>
                  <a:gd name="T24" fmla="*/ 1693545178 w 672"/>
                  <a:gd name="T25" fmla="*/ 1360884157 h 540"/>
                  <a:gd name="T26" fmla="*/ 1663302918 w 672"/>
                  <a:gd name="T27" fmla="*/ 1310481054 h 540"/>
                  <a:gd name="T28" fmla="*/ 1552416083 w 672"/>
                  <a:gd name="T29" fmla="*/ 1088707405 h 540"/>
                  <a:gd name="T30" fmla="*/ 1476811423 w 672"/>
                  <a:gd name="T31" fmla="*/ 897175616 h 540"/>
                  <a:gd name="T32" fmla="*/ 1446569559 w 672"/>
                  <a:gd name="T33" fmla="*/ 796369213 h 540"/>
                  <a:gd name="T34" fmla="*/ 1416327695 w 672"/>
                  <a:gd name="T35" fmla="*/ 685482389 h 540"/>
                  <a:gd name="T36" fmla="*/ 1365924588 w 672"/>
                  <a:gd name="T37" fmla="*/ 559474633 h 540"/>
                  <a:gd name="T38" fmla="*/ 1290319928 w 672"/>
                  <a:gd name="T39" fmla="*/ 423386257 h 540"/>
                  <a:gd name="T40" fmla="*/ 1194554025 w 672"/>
                  <a:gd name="T41" fmla="*/ 287297782 h 540"/>
                  <a:gd name="T42" fmla="*/ 1073586569 w 672"/>
                  <a:gd name="T43" fmla="*/ 171370597 h 540"/>
                  <a:gd name="T44" fmla="*/ 927417560 w 672"/>
                  <a:gd name="T45" fmla="*/ 75604678 h 540"/>
                  <a:gd name="T46" fmla="*/ 796369284 w 672"/>
                  <a:gd name="T47" fmla="*/ 25201557 h 540"/>
                  <a:gd name="T48" fmla="*/ 700603381 w 672"/>
                  <a:gd name="T49" fmla="*/ 10080624 h 540"/>
                  <a:gd name="T50" fmla="*/ 599797168 w 672"/>
                  <a:gd name="T51" fmla="*/ 0 h 540"/>
                  <a:gd name="T52" fmla="*/ 544353751 w 672"/>
                  <a:gd name="T53" fmla="*/ 5040312 h 540"/>
                  <a:gd name="T54" fmla="*/ 352821846 w 672"/>
                  <a:gd name="T55" fmla="*/ 35282184 h 540"/>
                  <a:gd name="T56" fmla="*/ 211693147 w 672"/>
                  <a:gd name="T57" fmla="*/ 95765919 h 540"/>
                  <a:gd name="T58" fmla="*/ 115927195 w 672"/>
                  <a:gd name="T59" fmla="*/ 181451218 h 540"/>
                  <a:gd name="T60" fmla="*/ 50403119 w 672"/>
                  <a:gd name="T61" fmla="*/ 272176851 h 540"/>
                  <a:gd name="T62" fmla="*/ 20161249 w 672"/>
                  <a:gd name="T63" fmla="*/ 362902435 h 540"/>
                  <a:gd name="T64" fmla="*/ 5040312 w 672"/>
                  <a:gd name="T65" fmla="*/ 443547498 h 540"/>
                  <a:gd name="T66" fmla="*/ 5040312 w 672"/>
                  <a:gd name="T67" fmla="*/ 519152151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540"/>
                  <a:gd name="T104" fmla="*/ 672 w 672"/>
                  <a:gd name="T105" fmla="*/ 540 h 5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540">
                    <a:moveTo>
                      <a:pt x="2" y="206"/>
                    </a:moveTo>
                    <a:lnTo>
                      <a:pt x="2" y="206"/>
                    </a:lnTo>
                    <a:lnTo>
                      <a:pt x="32" y="236"/>
                    </a:lnTo>
                    <a:lnTo>
                      <a:pt x="68" y="266"/>
                    </a:lnTo>
                    <a:lnTo>
                      <a:pt x="112" y="302"/>
                    </a:lnTo>
                    <a:lnTo>
                      <a:pt x="160" y="342"/>
                    </a:lnTo>
                    <a:lnTo>
                      <a:pt x="212" y="380"/>
                    </a:lnTo>
                    <a:lnTo>
                      <a:pt x="262" y="412"/>
                    </a:lnTo>
                    <a:lnTo>
                      <a:pt x="286" y="426"/>
                    </a:lnTo>
                    <a:lnTo>
                      <a:pt x="310" y="436"/>
                    </a:lnTo>
                    <a:lnTo>
                      <a:pt x="274" y="404"/>
                    </a:lnTo>
                    <a:lnTo>
                      <a:pt x="246" y="374"/>
                    </a:lnTo>
                    <a:lnTo>
                      <a:pt x="222" y="350"/>
                    </a:lnTo>
                    <a:lnTo>
                      <a:pt x="266" y="380"/>
                    </a:lnTo>
                    <a:lnTo>
                      <a:pt x="314" y="412"/>
                    </a:lnTo>
                    <a:lnTo>
                      <a:pt x="376" y="450"/>
                    </a:lnTo>
                    <a:lnTo>
                      <a:pt x="410" y="468"/>
                    </a:lnTo>
                    <a:lnTo>
                      <a:pt x="446" y="486"/>
                    </a:lnTo>
                    <a:lnTo>
                      <a:pt x="482" y="502"/>
                    </a:lnTo>
                    <a:lnTo>
                      <a:pt x="520" y="516"/>
                    </a:lnTo>
                    <a:lnTo>
                      <a:pt x="558" y="528"/>
                    </a:lnTo>
                    <a:lnTo>
                      <a:pt x="598" y="536"/>
                    </a:lnTo>
                    <a:lnTo>
                      <a:pt x="634" y="540"/>
                    </a:lnTo>
                    <a:lnTo>
                      <a:pt x="672" y="540"/>
                    </a:lnTo>
                    <a:lnTo>
                      <a:pt x="660" y="520"/>
                    </a:lnTo>
                    <a:lnTo>
                      <a:pt x="632" y="468"/>
                    </a:lnTo>
                    <a:lnTo>
                      <a:pt x="616" y="432"/>
                    </a:lnTo>
                    <a:lnTo>
                      <a:pt x="600" y="396"/>
                    </a:lnTo>
                    <a:lnTo>
                      <a:pt x="586" y="356"/>
                    </a:lnTo>
                    <a:lnTo>
                      <a:pt x="574" y="316"/>
                    </a:lnTo>
                    <a:lnTo>
                      <a:pt x="570" y="296"/>
                    </a:lnTo>
                    <a:lnTo>
                      <a:pt x="562" y="272"/>
                    </a:lnTo>
                    <a:lnTo>
                      <a:pt x="552" y="248"/>
                    </a:lnTo>
                    <a:lnTo>
                      <a:pt x="542" y="222"/>
                    </a:lnTo>
                    <a:lnTo>
                      <a:pt x="528" y="194"/>
                    </a:lnTo>
                    <a:lnTo>
                      <a:pt x="512" y="168"/>
                    </a:lnTo>
                    <a:lnTo>
                      <a:pt x="494" y="140"/>
                    </a:lnTo>
                    <a:lnTo>
                      <a:pt x="474" y="114"/>
                    </a:lnTo>
                    <a:lnTo>
                      <a:pt x="450" y="90"/>
                    </a:lnTo>
                    <a:lnTo>
                      <a:pt x="426" y="68"/>
                    </a:lnTo>
                    <a:lnTo>
                      <a:pt x="398" y="48"/>
                    </a:lnTo>
                    <a:lnTo>
                      <a:pt x="368" y="30"/>
                    </a:lnTo>
                    <a:lnTo>
                      <a:pt x="334" y="16"/>
                    </a:lnTo>
                    <a:lnTo>
                      <a:pt x="316" y="10"/>
                    </a:lnTo>
                    <a:lnTo>
                      <a:pt x="298" y="6"/>
                    </a:lnTo>
                    <a:lnTo>
                      <a:pt x="278" y="4"/>
                    </a:lnTo>
                    <a:lnTo>
                      <a:pt x="258" y="2"/>
                    </a:lnTo>
                    <a:lnTo>
                      <a:pt x="238" y="0"/>
                    </a:lnTo>
                    <a:lnTo>
                      <a:pt x="216" y="2"/>
                    </a:lnTo>
                    <a:lnTo>
                      <a:pt x="176" y="6"/>
                    </a:lnTo>
                    <a:lnTo>
                      <a:pt x="140" y="14"/>
                    </a:lnTo>
                    <a:lnTo>
                      <a:pt x="110" y="26"/>
                    </a:lnTo>
                    <a:lnTo>
                      <a:pt x="84" y="38"/>
                    </a:lnTo>
                    <a:lnTo>
                      <a:pt x="62" y="54"/>
                    </a:lnTo>
                    <a:lnTo>
                      <a:pt x="46" y="72"/>
                    </a:lnTo>
                    <a:lnTo>
                      <a:pt x="32" y="90"/>
                    </a:lnTo>
                    <a:lnTo>
                      <a:pt x="20" y="108"/>
                    </a:lnTo>
                    <a:lnTo>
                      <a:pt x="14" y="128"/>
                    </a:lnTo>
                    <a:lnTo>
                      <a:pt x="8" y="144"/>
                    </a:lnTo>
                    <a:lnTo>
                      <a:pt x="4" y="162"/>
                    </a:lnTo>
                    <a:lnTo>
                      <a:pt x="2" y="176"/>
                    </a:lnTo>
                    <a:lnTo>
                      <a:pt x="0" y="198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55"/>
              <p:cNvSpPr>
                <a:spLocks/>
              </p:cNvSpPr>
              <p:nvPr/>
            </p:nvSpPr>
            <p:spPr bwMode="auto">
              <a:xfrm>
                <a:off x="4292600" y="2838450"/>
                <a:ext cx="1085850" cy="571500"/>
              </a:xfrm>
              <a:custGeom>
                <a:avLst/>
                <a:gdLst>
                  <a:gd name="T0" fmla="*/ 0 w 684"/>
                  <a:gd name="T1" fmla="*/ 0 h 360"/>
                  <a:gd name="T2" fmla="*/ 0 w 684"/>
                  <a:gd name="T3" fmla="*/ 0 h 360"/>
                  <a:gd name="T4" fmla="*/ 5040312 w 684"/>
                  <a:gd name="T5" fmla="*/ 15120939 h 360"/>
                  <a:gd name="T6" fmla="*/ 35282187 w 684"/>
                  <a:gd name="T7" fmla="*/ 65524065 h 360"/>
                  <a:gd name="T8" fmla="*/ 85685307 w 684"/>
                  <a:gd name="T9" fmla="*/ 141128752 h 360"/>
                  <a:gd name="T10" fmla="*/ 120967506 w 684"/>
                  <a:gd name="T11" fmla="*/ 186491549 h 360"/>
                  <a:gd name="T12" fmla="*/ 166330303 w 684"/>
                  <a:gd name="T13" fmla="*/ 231854396 h 360"/>
                  <a:gd name="T14" fmla="*/ 216733459 w 684"/>
                  <a:gd name="T15" fmla="*/ 287297814 h 360"/>
                  <a:gd name="T16" fmla="*/ 277217188 w 684"/>
                  <a:gd name="T17" fmla="*/ 342741233 h 360"/>
                  <a:gd name="T18" fmla="*/ 347781538 w 684"/>
                  <a:gd name="T19" fmla="*/ 398184652 h 360"/>
                  <a:gd name="T20" fmla="*/ 428426608 w 684"/>
                  <a:gd name="T21" fmla="*/ 453628170 h 360"/>
                  <a:gd name="T22" fmla="*/ 514111890 w 684"/>
                  <a:gd name="T23" fmla="*/ 514111899 h 360"/>
                  <a:gd name="T24" fmla="*/ 614918104 w 684"/>
                  <a:gd name="T25" fmla="*/ 574595629 h 360"/>
                  <a:gd name="T26" fmla="*/ 725804939 w 684"/>
                  <a:gd name="T27" fmla="*/ 630039047 h 360"/>
                  <a:gd name="T28" fmla="*/ 846772595 w 684"/>
                  <a:gd name="T29" fmla="*/ 685482466 h 360"/>
                  <a:gd name="T30" fmla="*/ 655240590 w 684"/>
                  <a:gd name="T31" fmla="*/ 498990967 h 360"/>
                  <a:gd name="T32" fmla="*/ 655240590 w 684"/>
                  <a:gd name="T33" fmla="*/ 498990967 h 360"/>
                  <a:gd name="T34" fmla="*/ 680442143 w 684"/>
                  <a:gd name="T35" fmla="*/ 519152210 h 360"/>
                  <a:gd name="T36" fmla="*/ 751006493 w 684"/>
                  <a:gd name="T37" fmla="*/ 569555318 h 360"/>
                  <a:gd name="T38" fmla="*/ 856853216 w 684"/>
                  <a:gd name="T39" fmla="*/ 640119669 h 360"/>
                  <a:gd name="T40" fmla="*/ 922377255 w 684"/>
                  <a:gd name="T41" fmla="*/ 680442155 h 360"/>
                  <a:gd name="T42" fmla="*/ 992941605 w 684"/>
                  <a:gd name="T43" fmla="*/ 720764642 h 360"/>
                  <a:gd name="T44" fmla="*/ 1073586576 w 684"/>
                  <a:gd name="T45" fmla="*/ 761087128 h 360"/>
                  <a:gd name="T46" fmla="*/ 1159271858 w 684"/>
                  <a:gd name="T47" fmla="*/ 796369303 h 360"/>
                  <a:gd name="T48" fmla="*/ 1244957140 w 684"/>
                  <a:gd name="T49" fmla="*/ 831651479 h 360"/>
                  <a:gd name="T50" fmla="*/ 1335682733 w 684"/>
                  <a:gd name="T51" fmla="*/ 861893542 h 360"/>
                  <a:gd name="T52" fmla="*/ 1431448636 w 684"/>
                  <a:gd name="T53" fmla="*/ 887095096 h 360"/>
                  <a:gd name="T54" fmla="*/ 1527214539 w 684"/>
                  <a:gd name="T55" fmla="*/ 902216028 h 360"/>
                  <a:gd name="T56" fmla="*/ 1628020753 w 684"/>
                  <a:gd name="T57" fmla="*/ 907256339 h 360"/>
                  <a:gd name="T58" fmla="*/ 1723787053 w 684"/>
                  <a:gd name="T59" fmla="*/ 902216028 h 360"/>
                  <a:gd name="T60" fmla="*/ 1723787053 w 684"/>
                  <a:gd name="T61" fmla="*/ 902216028 h 360"/>
                  <a:gd name="T62" fmla="*/ 1698585500 w 684"/>
                  <a:gd name="T63" fmla="*/ 902216028 h 360"/>
                  <a:gd name="T64" fmla="*/ 1622980443 w 684"/>
                  <a:gd name="T65" fmla="*/ 887095096 h 360"/>
                  <a:gd name="T66" fmla="*/ 1507053296 w 684"/>
                  <a:gd name="T67" fmla="*/ 861893542 h 360"/>
                  <a:gd name="T68" fmla="*/ 1436488947 w 684"/>
                  <a:gd name="T69" fmla="*/ 841732299 h 360"/>
                  <a:gd name="T70" fmla="*/ 1355843975 w 684"/>
                  <a:gd name="T71" fmla="*/ 816530547 h 360"/>
                  <a:gd name="T72" fmla="*/ 1265118383 w 684"/>
                  <a:gd name="T73" fmla="*/ 786288682 h 360"/>
                  <a:gd name="T74" fmla="*/ 1174392790 w 684"/>
                  <a:gd name="T75" fmla="*/ 745966195 h 360"/>
                  <a:gd name="T76" fmla="*/ 1073586576 w 684"/>
                  <a:gd name="T77" fmla="*/ 700603398 h 360"/>
                  <a:gd name="T78" fmla="*/ 967740051 w 684"/>
                  <a:gd name="T79" fmla="*/ 645159980 h 360"/>
                  <a:gd name="T80" fmla="*/ 856853216 w 684"/>
                  <a:gd name="T81" fmla="*/ 584676250 h 360"/>
                  <a:gd name="T82" fmla="*/ 740925871 w 684"/>
                  <a:gd name="T83" fmla="*/ 514111899 h 360"/>
                  <a:gd name="T84" fmla="*/ 624998725 w 684"/>
                  <a:gd name="T85" fmla="*/ 428426616 h 360"/>
                  <a:gd name="T86" fmla="*/ 509071579 w 684"/>
                  <a:gd name="T87" fmla="*/ 337700922 h 360"/>
                  <a:gd name="T88" fmla="*/ 509071579 w 684"/>
                  <a:gd name="T89" fmla="*/ 337700922 h 360"/>
                  <a:gd name="T90" fmla="*/ 564514997 w 684"/>
                  <a:gd name="T91" fmla="*/ 418345994 h 360"/>
                  <a:gd name="T92" fmla="*/ 619958415 w 684"/>
                  <a:gd name="T93" fmla="*/ 488910345 h 360"/>
                  <a:gd name="T94" fmla="*/ 680442143 w 684"/>
                  <a:gd name="T95" fmla="*/ 559474696 h 360"/>
                  <a:gd name="T96" fmla="*/ 680442143 w 684"/>
                  <a:gd name="T97" fmla="*/ 559474696 h 360"/>
                  <a:gd name="T98" fmla="*/ 630039036 w 684"/>
                  <a:gd name="T99" fmla="*/ 534273142 h 360"/>
                  <a:gd name="T100" fmla="*/ 564514997 w 684"/>
                  <a:gd name="T101" fmla="*/ 498990967 h 360"/>
                  <a:gd name="T102" fmla="*/ 483870026 w 684"/>
                  <a:gd name="T103" fmla="*/ 443547548 h 360"/>
                  <a:gd name="T104" fmla="*/ 383063712 w 684"/>
                  <a:gd name="T105" fmla="*/ 367942787 h 360"/>
                  <a:gd name="T106" fmla="*/ 267136566 w 684"/>
                  <a:gd name="T107" fmla="*/ 272176882 h 360"/>
                  <a:gd name="T108" fmla="*/ 201612478 w 684"/>
                  <a:gd name="T109" fmla="*/ 211693152 h 360"/>
                  <a:gd name="T110" fmla="*/ 136088439 w 684"/>
                  <a:gd name="T111" fmla="*/ 151209373 h 360"/>
                  <a:gd name="T112" fmla="*/ 70564375 w 684"/>
                  <a:gd name="T113" fmla="*/ 75604687 h 360"/>
                  <a:gd name="T114" fmla="*/ 0 w 684"/>
                  <a:gd name="T115" fmla="*/ 0 h 360"/>
                  <a:gd name="T116" fmla="*/ 0 w 684"/>
                  <a:gd name="T117" fmla="*/ 0 h 3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4"/>
                  <a:gd name="T178" fmla="*/ 0 h 360"/>
                  <a:gd name="T179" fmla="*/ 684 w 684"/>
                  <a:gd name="T180" fmla="*/ 360 h 3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4" h="36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14" y="26"/>
                    </a:lnTo>
                    <a:lnTo>
                      <a:pt x="34" y="56"/>
                    </a:lnTo>
                    <a:lnTo>
                      <a:pt x="48" y="74"/>
                    </a:lnTo>
                    <a:lnTo>
                      <a:pt x="66" y="92"/>
                    </a:lnTo>
                    <a:lnTo>
                      <a:pt x="86" y="114"/>
                    </a:lnTo>
                    <a:lnTo>
                      <a:pt x="110" y="136"/>
                    </a:lnTo>
                    <a:lnTo>
                      <a:pt x="138" y="158"/>
                    </a:lnTo>
                    <a:lnTo>
                      <a:pt x="170" y="180"/>
                    </a:lnTo>
                    <a:lnTo>
                      <a:pt x="204" y="204"/>
                    </a:lnTo>
                    <a:lnTo>
                      <a:pt x="244" y="228"/>
                    </a:lnTo>
                    <a:lnTo>
                      <a:pt x="288" y="250"/>
                    </a:lnTo>
                    <a:lnTo>
                      <a:pt x="336" y="272"/>
                    </a:lnTo>
                    <a:lnTo>
                      <a:pt x="260" y="198"/>
                    </a:lnTo>
                    <a:lnTo>
                      <a:pt x="270" y="206"/>
                    </a:lnTo>
                    <a:lnTo>
                      <a:pt x="298" y="226"/>
                    </a:lnTo>
                    <a:lnTo>
                      <a:pt x="340" y="254"/>
                    </a:lnTo>
                    <a:lnTo>
                      <a:pt x="366" y="270"/>
                    </a:lnTo>
                    <a:lnTo>
                      <a:pt x="394" y="286"/>
                    </a:lnTo>
                    <a:lnTo>
                      <a:pt x="426" y="302"/>
                    </a:lnTo>
                    <a:lnTo>
                      <a:pt x="460" y="316"/>
                    </a:lnTo>
                    <a:lnTo>
                      <a:pt x="494" y="330"/>
                    </a:lnTo>
                    <a:lnTo>
                      <a:pt x="530" y="342"/>
                    </a:lnTo>
                    <a:lnTo>
                      <a:pt x="568" y="352"/>
                    </a:lnTo>
                    <a:lnTo>
                      <a:pt x="606" y="358"/>
                    </a:lnTo>
                    <a:lnTo>
                      <a:pt x="646" y="360"/>
                    </a:lnTo>
                    <a:lnTo>
                      <a:pt x="684" y="358"/>
                    </a:lnTo>
                    <a:lnTo>
                      <a:pt x="674" y="358"/>
                    </a:lnTo>
                    <a:lnTo>
                      <a:pt x="644" y="352"/>
                    </a:lnTo>
                    <a:lnTo>
                      <a:pt x="598" y="342"/>
                    </a:lnTo>
                    <a:lnTo>
                      <a:pt x="570" y="334"/>
                    </a:lnTo>
                    <a:lnTo>
                      <a:pt x="538" y="324"/>
                    </a:lnTo>
                    <a:lnTo>
                      <a:pt x="502" y="312"/>
                    </a:lnTo>
                    <a:lnTo>
                      <a:pt x="466" y="296"/>
                    </a:lnTo>
                    <a:lnTo>
                      <a:pt x="426" y="278"/>
                    </a:lnTo>
                    <a:lnTo>
                      <a:pt x="384" y="256"/>
                    </a:lnTo>
                    <a:lnTo>
                      <a:pt x="340" y="232"/>
                    </a:lnTo>
                    <a:lnTo>
                      <a:pt x="294" y="204"/>
                    </a:lnTo>
                    <a:lnTo>
                      <a:pt x="248" y="170"/>
                    </a:lnTo>
                    <a:lnTo>
                      <a:pt x="202" y="134"/>
                    </a:lnTo>
                    <a:lnTo>
                      <a:pt x="224" y="166"/>
                    </a:lnTo>
                    <a:lnTo>
                      <a:pt x="246" y="194"/>
                    </a:lnTo>
                    <a:lnTo>
                      <a:pt x="270" y="222"/>
                    </a:lnTo>
                    <a:lnTo>
                      <a:pt x="250" y="212"/>
                    </a:lnTo>
                    <a:lnTo>
                      <a:pt x="224" y="198"/>
                    </a:lnTo>
                    <a:lnTo>
                      <a:pt x="192" y="176"/>
                    </a:lnTo>
                    <a:lnTo>
                      <a:pt x="152" y="146"/>
                    </a:lnTo>
                    <a:lnTo>
                      <a:pt x="106" y="108"/>
                    </a:lnTo>
                    <a:lnTo>
                      <a:pt x="80" y="84"/>
                    </a:lnTo>
                    <a:lnTo>
                      <a:pt x="54" y="60"/>
                    </a:lnTo>
                    <a:lnTo>
                      <a:pt x="2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56"/>
              <p:cNvSpPr>
                <a:spLocks/>
              </p:cNvSpPr>
              <p:nvPr/>
            </p:nvSpPr>
            <p:spPr bwMode="auto">
              <a:xfrm>
                <a:off x="4537075" y="2581275"/>
                <a:ext cx="584200" cy="536575"/>
              </a:xfrm>
              <a:custGeom>
                <a:avLst/>
                <a:gdLst>
                  <a:gd name="T0" fmla="*/ 161289996 w 368"/>
                  <a:gd name="T1" fmla="*/ 670361519 h 338"/>
                  <a:gd name="T2" fmla="*/ 342741236 w 368"/>
                  <a:gd name="T3" fmla="*/ 851812902 h 338"/>
                  <a:gd name="T4" fmla="*/ 317539681 w 368"/>
                  <a:gd name="T5" fmla="*/ 740925868 h 338"/>
                  <a:gd name="T6" fmla="*/ 428426619 w 368"/>
                  <a:gd name="T7" fmla="*/ 851812902 h 338"/>
                  <a:gd name="T8" fmla="*/ 317539681 w 368"/>
                  <a:gd name="T9" fmla="*/ 614918101 h 338"/>
                  <a:gd name="T10" fmla="*/ 509071592 w 368"/>
                  <a:gd name="T11" fmla="*/ 670361519 h 338"/>
                  <a:gd name="T12" fmla="*/ 504031281 w 368"/>
                  <a:gd name="T13" fmla="*/ 599797169 h 338"/>
                  <a:gd name="T14" fmla="*/ 468749105 w 368"/>
                  <a:gd name="T15" fmla="*/ 524192509 h 338"/>
                  <a:gd name="T16" fmla="*/ 619958430 w 368"/>
                  <a:gd name="T17" fmla="*/ 619958412 h 338"/>
                  <a:gd name="T18" fmla="*/ 544353768 w 368"/>
                  <a:gd name="T19" fmla="*/ 458668470 h 338"/>
                  <a:gd name="T20" fmla="*/ 650200295 w 368"/>
                  <a:gd name="T21" fmla="*/ 549394063 h 338"/>
                  <a:gd name="T22" fmla="*/ 604837498 w 368"/>
                  <a:gd name="T23" fmla="*/ 433466917 h 338"/>
                  <a:gd name="T24" fmla="*/ 766127444 w 368"/>
                  <a:gd name="T25" fmla="*/ 569555305 h 338"/>
                  <a:gd name="T26" fmla="*/ 695563093 w 368"/>
                  <a:gd name="T27" fmla="*/ 398184643 h 338"/>
                  <a:gd name="T28" fmla="*/ 675401849 w 368"/>
                  <a:gd name="T29" fmla="*/ 352821847 h 338"/>
                  <a:gd name="T30" fmla="*/ 781248377 w 368"/>
                  <a:gd name="T31" fmla="*/ 463708781 h 338"/>
                  <a:gd name="T32" fmla="*/ 826611174 w 368"/>
                  <a:gd name="T33" fmla="*/ 473789402 h 338"/>
                  <a:gd name="T34" fmla="*/ 776208066 w 368"/>
                  <a:gd name="T35" fmla="*/ 357862157 h 338"/>
                  <a:gd name="T36" fmla="*/ 745966201 w 368"/>
                  <a:gd name="T37" fmla="*/ 277217187 h 338"/>
                  <a:gd name="T38" fmla="*/ 786288688 w 368"/>
                  <a:gd name="T39" fmla="*/ 287297808 h 338"/>
                  <a:gd name="T40" fmla="*/ 887095103 w 368"/>
                  <a:gd name="T41" fmla="*/ 443547538 h 338"/>
                  <a:gd name="T42" fmla="*/ 841732305 w 368"/>
                  <a:gd name="T43" fmla="*/ 252015633 h 338"/>
                  <a:gd name="T44" fmla="*/ 791328998 w 368"/>
                  <a:gd name="T45" fmla="*/ 161289991 h 338"/>
                  <a:gd name="T46" fmla="*/ 806449931 w 368"/>
                  <a:gd name="T47" fmla="*/ 136088438 h 338"/>
                  <a:gd name="T48" fmla="*/ 851812927 w 368"/>
                  <a:gd name="T49" fmla="*/ 176410923 h 338"/>
                  <a:gd name="T50" fmla="*/ 917336968 w 368"/>
                  <a:gd name="T51" fmla="*/ 241935012 h 338"/>
                  <a:gd name="T52" fmla="*/ 786288688 w 368"/>
                  <a:gd name="T53" fmla="*/ 45362809 h 338"/>
                  <a:gd name="T54" fmla="*/ 786288688 w 368"/>
                  <a:gd name="T55" fmla="*/ 80644996 h 338"/>
                  <a:gd name="T56" fmla="*/ 796369309 w 368"/>
                  <a:gd name="T57" fmla="*/ 100806238 h 338"/>
                  <a:gd name="T58" fmla="*/ 660280917 w 368"/>
                  <a:gd name="T59" fmla="*/ 0 h 338"/>
                  <a:gd name="T60" fmla="*/ 715724336 w 368"/>
                  <a:gd name="T61" fmla="*/ 110886885 h 338"/>
                  <a:gd name="T62" fmla="*/ 740925890 w 368"/>
                  <a:gd name="T63" fmla="*/ 161289991 h 338"/>
                  <a:gd name="T64" fmla="*/ 685482471 w 368"/>
                  <a:gd name="T65" fmla="*/ 115927195 h 338"/>
                  <a:gd name="T66" fmla="*/ 549394079 w 368"/>
                  <a:gd name="T67" fmla="*/ 45362809 h 338"/>
                  <a:gd name="T68" fmla="*/ 594756876 w 368"/>
                  <a:gd name="T69" fmla="*/ 105846574 h 338"/>
                  <a:gd name="T70" fmla="*/ 650200295 w 368"/>
                  <a:gd name="T71" fmla="*/ 176410923 h 338"/>
                  <a:gd name="T72" fmla="*/ 574595633 w 368"/>
                  <a:gd name="T73" fmla="*/ 131048127 h 338"/>
                  <a:gd name="T74" fmla="*/ 614918119 w 368"/>
                  <a:gd name="T75" fmla="*/ 196572166 h 338"/>
                  <a:gd name="T76" fmla="*/ 609877809 w 368"/>
                  <a:gd name="T77" fmla="*/ 262096255 h 338"/>
                  <a:gd name="T78" fmla="*/ 579635944 w 368"/>
                  <a:gd name="T79" fmla="*/ 257055944 h 338"/>
                  <a:gd name="T80" fmla="*/ 372983100 w 368"/>
                  <a:gd name="T81" fmla="*/ 151209370 h 338"/>
                  <a:gd name="T82" fmla="*/ 509071592 w 368"/>
                  <a:gd name="T83" fmla="*/ 272176876 h 338"/>
                  <a:gd name="T84" fmla="*/ 509071592 w 368"/>
                  <a:gd name="T85" fmla="*/ 297378429 h 338"/>
                  <a:gd name="T86" fmla="*/ 403224965 w 368"/>
                  <a:gd name="T87" fmla="*/ 257055944 h 338"/>
                  <a:gd name="T88" fmla="*/ 423386308 w 368"/>
                  <a:gd name="T89" fmla="*/ 292338119 h 338"/>
                  <a:gd name="T90" fmla="*/ 463708795 w 368"/>
                  <a:gd name="T91" fmla="*/ 342741225 h 338"/>
                  <a:gd name="T92" fmla="*/ 347781546 w 368"/>
                  <a:gd name="T93" fmla="*/ 322579983 h 338"/>
                  <a:gd name="T94" fmla="*/ 282257506 w 368"/>
                  <a:gd name="T95" fmla="*/ 302418740 h 338"/>
                  <a:gd name="T96" fmla="*/ 307459060 w 368"/>
                  <a:gd name="T97" fmla="*/ 337700915 h 338"/>
                  <a:gd name="T98" fmla="*/ 372983100 w 368"/>
                  <a:gd name="T99" fmla="*/ 453628160 h 338"/>
                  <a:gd name="T100" fmla="*/ 287297816 w 368"/>
                  <a:gd name="T101" fmla="*/ 413305575 h 338"/>
                  <a:gd name="T102" fmla="*/ 257055951 w 368"/>
                  <a:gd name="T103" fmla="*/ 403224954 h 338"/>
                  <a:gd name="T104" fmla="*/ 282257506 w 368"/>
                  <a:gd name="T105" fmla="*/ 448587849 h 338"/>
                  <a:gd name="T106" fmla="*/ 312499371 w 368"/>
                  <a:gd name="T107" fmla="*/ 498990956 h 338"/>
                  <a:gd name="T108" fmla="*/ 272176884 w 368"/>
                  <a:gd name="T109" fmla="*/ 468749092 h 338"/>
                  <a:gd name="T110" fmla="*/ 226814086 w 368"/>
                  <a:gd name="T111" fmla="*/ 458668470 h 338"/>
                  <a:gd name="T112" fmla="*/ 95765931 w 368"/>
                  <a:gd name="T113" fmla="*/ 413305575 h 338"/>
                  <a:gd name="T114" fmla="*/ 206652794 w 368"/>
                  <a:gd name="T115" fmla="*/ 514111888 h 338"/>
                  <a:gd name="T116" fmla="*/ 186491550 w 368"/>
                  <a:gd name="T117" fmla="*/ 529232820 h 338"/>
                  <a:gd name="T118" fmla="*/ 136088442 w 368"/>
                  <a:gd name="T119" fmla="*/ 509071577 h 338"/>
                  <a:gd name="T120" fmla="*/ 146169064 w 368"/>
                  <a:gd name="T121" fmla="*/ 544353752 h 338"/>
                  <a:gd name="T122" fmla="*/ 10080625 w 368"/>
                  <a:gd name="T123" fmla="*/ 534273130 h 338"/>
                  <a:gd name="T124" fmla="*/ 40322499 w 368"/>
                  <a:gd name="T125" fmla="*/ 57459561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8"/>
                  <a:gd name="T190" fmla="*/ 0 h 338"/>
                  <a:gd name="T191" fmla="*/ 368 w 36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8" h="338">
                    <a:moveTo>
                      <a:pt x="16" y="228"/>
                    </a:moveTo>
                    <a:lnTo>
                      <a:pt x="16" y="228"/>
                    </a:lnTo>
                    <a:lnTo>
                      <a:pt x="30" y="240"/>
                    </a:lnTo>
                    <a:lnTo>
                      <a:pt x="64" y="266"/>
                    </a:lnTo>
                    <a:lnTo>
                      <a:pt x="104" y="302"/>
                    </a:lnTo>
                    <a:lnTo>
                      <a:pt x="122" y="320"/>
                    </a:lnTo>
                    <a:lnTo>
                      <a:pt x="136" y="338"/>
                    </a:lnTo>
                    <a:lnTo>
                      <a:pt x="122" y="312"/>
                    </a:lnTo>
                    <a:lnTo>
                      <a:pt x="92" y="266"/>
                    </a:lnTo>
                    <a:lnTo>
                      <a:pt x="126" y="294"/>
                    </a:lnTo>
                    <a:lnTo>
                      <a:pt x="152" y="318"/>
                    </a:lnTo>
                    <a:lnTo>
                      <a:pt x="162" y="328"/>
                    </a:lnTo>
                    <a:lnTo>
                      <a:pt x="170" y="338"/>
                    </a:lnTo>
                    <a:lnTo>
                      <a:pt x="154" y="302"/>
                    </a:lnTo>
                    <a:lnTo>
                      <a:pt x="140" y="270"/>
                    </a:lnTo>
                    <a:lnTo>
                      <a:pt x="126" y="244"/>
                    </a:lnTo>
                    <a:lnTo>
                      <a:pt x="164" y="266"/>
                    </a:lnTo>
                    <a:lnTo>
                      <a:pt x="218" y="296"/>
                    </a:lnTo>
                    <a:lnTo>
                      <a:pt x="202" y="266"/>
                    </a:lnTo>
                    <a:lnTo>
                      <a:pt x="186" y="240"/>
                    </a:lnTo>
                    <a:lnTo>
                      <a:pt x="168" y="216"/>
                    </a:lnTo>
                    <a:lnTo>
                      <a:pt x="200" y="238"/>
                    </a:lnTo>
                    <a:lnTo>
                      <a:pt x="194" y="226"/>
                    </a:lnTo>
                    <a:lnTo>
                      <a:pt x="190" y="216"/>
                    </a:lnTo>
                    <a:lnTo>
                      <a:pt x="186" y="208"/>
                    </a:lnTo>
                    <a:lnTo>
                      <a:pt x="210" y="222"/>
                    </a:lnTo>
                    <a:lnTo>
                      <a:pt x="230" y="234"/>
                    </a:lnTo>
                    <a:lnTo>
                      <a:pt x="246" y="246"/>
                    </a:lnTo>
                    <a:lnTo>
                      <a:pt x="234" y="218"/>
                    </a:lnTo>
                    <a:lnTo>
                      <a:pt x="224" y="196"/>
                    </a:lnTo>
                    <a:lnTo>
                      <a:pt x="216" y="182"/>
                    </a:lnTo>
                    <a:lnTo>
                      <a:pt x="234" y="196"/>
                    </a:lnTo>
                    <a:lnTo>
                      <a:pt x="258" y="218"/>
                    </a:lnTo>
                    <a:lnTo>
                      <a:pt x="252" y="200"/>
                    </a:lnTo>
                    <a:lnTo>
                      <a:pt x="246" y="184"/>
                    </a:lnTo>
                    <a:lnTo>
                      <a:pt x="240" y="172"/>
                    </a:lnTo>
                    <a:lnTo>
                      <a:pt x="266" y="190"/>
                    </a:lnTo>
                    <a:lnTo>
                      <a:pt x="288" y="208"/>
                    </a:lnTo>
                    <a:lnTo>
                      <a:pt x="298" y="218"/>
                    </a:lnTo>
                    <a:lnTo>
                      <a:pt x="304" y="226"/>
                    </a:lnTo>
                    <a:lnTo>
                      <a:pt x="296" y="200"/>
                    </a:lnTo>
                    <a:lnTo>
                      <a:pt x="286" y="178"/>
                    </a:lnTo>
                    <a:lnTo>
                      <a:pt x="276" y="158"/>
                    </a:lnTo>
                    <a:lnTo>
                      <a:pt x="270" y="146"/>
                    </a:lnTo>
                    <a:lnTo>
                      <a:pt x="268" y="142"/>
                    </a:lnTo>
                    <a:lnTo>
                      <a:pt x="268" y="140"/>
                    </a:lnTo>
                    <a:lnTo>
                      <a:pt x="274" y="144"/>
                    </a:lnTo>
                    <a:lnTo>
                      <a:pt x="282" y="152"/>
                    </a:lnTo>
                    <a:lnTo>
                      <a:pt x="310" y="184"/>
                    </a:lnTo>
                    <a:lnTo>
                      <a:pt x="332" y="210"/>
                    </a:lnTo>
                    <a:lnTo>
                      <a:pt x="332" y="204"/>
                    </a:lnTo>
                    <a:lnTo>
                      <a:pt x="328" y="188"/>
                    </a:lnTo>
                    <a:lnTo>
                      <a:pt x="320" y="166"/>
                    </a:lnTo>
                    <a:lnTo>
                      <a:pt x="314" y="154"/>
                    </a:lnTo>
                    <a:lnTo>
                      <a:pt x="308" y="142"/>
                    </a:lnTo>
                    <a:lnTo>
                      <a:pt x="302" y="132"/>
                    </a:lnTo>
                    <a:lnTo>
                      <a:pt x="298" y="124"/>
                    </a:lnTo>
                    <a:lnTo>
                      <a:pt x="296" y="116"/>
                    </a:lnTo>
                    <a:lnTo>
                      <a:pt x="296" y="110"/>
                    </a:lnTo>
                    <a:lnTo>
                      <a:pt x="298" y="108"/>
                    </a:lnTo>
                    <a:lnTo>
                      <a:pt x="300" y="108"/>
                    </a:lnTo>
                    <a:lnTo>
                      <a:pt x="306" y="110"/>
                    </a:lnTo>
                    <a:lnTo>
                      <a:pt x="312" y="114"/>
                    </a:lnTo>
                    <a:lnTo>
                      <a:pt x="326" y="132"/>
                    </a:lnTo>
                    <a:lnTo>
                      <a:pt x="338" y="152"/>
                    </a:lnTo>
                    <a:lnTo>
                      <a:pt x="352" y="176"/>
                    </a:lnTo>
                    <a:lnTo>
                      <a:pt x="350" y="164"/>
                    </a:lnTo>
                    <a:lnTo>
                      <a:pt x="344" y="134"/>
                    </a:lnTo>
                    <a:lnTo>
                      <a:pt x="334" y="100"/>
                    </a:lnTo>
                    <a:lnTo>
                      <a:pt x="326" y="84"/>
                    </a:lnTo>
                    <a:lnTo>
                      <a:pt x="320" y="72"/>
                    </a:lnTo>
                    <a:lnTo>
                      <a:pt x="314" y="64"/>
                    </a:lnTo>
                    <a:lnTo>
                      <a:pt x="312" y="58"/>
                    </a:lnTo>
                    <a:lnTo>
                      <a:pt x="312" y="56"/>
                    </a:lnTo>
                    <a:lnTo>
                      <a:pt x="316" y="54"/>
                    </a:lnTo>
                    <a:lnTo>
                      <a:pt x="320" y="54"/>
                    </a:lnTo>
                    <a:lnTo>
                      <a:pt x="326" y="58"/>
                    </a:lnTo>
                    <a:lnTo>
                      <a:pt x="332" y="64"/>
                    </a:lnTo>
                    <a:lnTo>
                      <a:pt x="338" y="70"/>
                    </a:lnTo>
                    <a:lnTo>
                      <a:pt x="360" y="96"/>
                    </a:lnTo>
                    <a:lnTo>
                      <a:pt x="368" y="108"/>
                    </a:lnTo>
                    <a:lnTo>
                      <a:pt x="364" y="96"/>
                    </a:lnTo>
                    <a:lnTo>
                      <a:pt x="348" y="68"/>
                    </a:lnTo>
                    <a:lnTo>
                      <a:pt x="338" y="52"/>
                    </a:lnTo>
                    <a:lnTo>
                      <a:pt x="326" y="34"/>
                    </a:lnTo>
                    <a:lnTo>
                      <a:pt x="312" y="18"/>
                    </a:lnTo>
                    <a:lnTo>
                      <a:pt x="298" y="4"/>
                    </a:lnTo>
                    <a:lnTo>
                      <a:pt x="306" y="20"/>
                    </a:lnTo>
                    <a:lnTo>
                      <a:pt x="312" y="32"/>
                    </a:lnTo>
                    <a:lnTo>
                      <a:pt x="316" y="40"/>
                    </a:lnTo>
                    <a:lnTo>
                      <a:pt x="310" y="38"/>
                    </a:lnTo>
                    <a:lnTo>
                      <a:pt x="296" y="26"/>
                    </a:lnTo>
                    <a:lnTo>
                      <a:pt x="278" y="12"/>
                    </a:lnTo>
                    <a:lnTo>
                      <a:pt x="262" y="0"/>
                    </a:lnTo>
                    <a:lnTo>
                      <a:pt x="270" y="16"/>
                    </a:lnTo>
                    <a:lnTo>
                      <a:pt x="276" y="30"/>
                    </a:lnTo>
                    <a:lnTo>
                      <a:pt x="284" y="44"/>
                    </a:lnTo>
                    <a:lnTo>
                      <a:pt x="290" y="54"/>
                    </a:lnTo>
                    <a:lnTo>
                      <a:pt x="294" y="62"/>
                    </a:lnTo>
                    <a:lnTo>
                      <a:pt x="294" y="64"/>
                    </a:lnTo>
                    <a:lnTo>
                      <a:pt x="292" y="64"/>
                    </a:lnTo>
                    <a:lnTo>
                      <a:pt x="286" y="58"/>
                    </a:lnTo>
                    <a:lnTo>
                      <a:pt x="272" y="46"/>
                    </a:lnTo>
                    <a:lnTo>
                      <a:pt x="254" y="34"/>
                    </a:lnTo>
                    <a:lnTo>
                      <a:pt x="234" y="24"/>
                    </a:lnTo>
                    <a:lnTo>
                      <a:pt x="218" y="18"/>
                    </a:lnTo>
                    <a:lnTo>
                      <a:pt x="216" y="18"/>
                    </a:lnTo>
                    <a:lnTo>
                      <a:pt x="220" y="24"/>
                    </a:lnTo>
                    <a:lnTo>
                      <a:pt x="236" y="42"/>
                    </a:lnTo>
                    <a:lnTo>
                      <a:pt x="256" y="62"/>
                    </a:lnTo>
                    <a:lnTo>
                      <a:pt x="268" y="78"/>
                    </a:lnTo>
                    <a:lnTo>
                      <a:pt x="258" y="70"/>
                    </a:lnTo>
                    <a:lnTo>
                      <a:pt x="236" y="56"/>
                    </a:lnTo>
                    <a:lnTo>
                      <a:pt x="230" y="52"/>
                    </a:lnTo>
                    <a:lnTo>
                      <a:pt x="228" y="52"/>
                    </a:lnTo>
                    <a:lnTo>
                      <a:pt x="240" y="70"/>
                    </a:lnTo>
                    <a:lnTo>
                      <a:pt x="244" y="78"/>
                    </a:lnTo>
                    <a:lnTo>
                      <a:pt x="246" y="86"/>
                    </a:lnTo>
                    <a:lnTo>
                      <a:pt x="246" y="94"/>
                    </a:lnTo>
                    <a:lnTo>
                      <a:pt x="246" y="100"/>
                    </a:lnTo>
                    <a:lnTo>
                      <a:pt x="242" y="104"/>
                    </a:lnTo>
                    <a:lnTo>
                      <a:pt x="240" y="106"/>
                    </a:lnTo>
                    <a:lnTo>
                      <a:pt x="234" y="104"/>
                    </a:lnTo>
                    <a:lnTo>
                      <a:pt x="230" y="102"/>
                    </a:lnTo>
                    <a:lnTo>
                      <a:pt x="222" y="96"/>
                    </a:lnTo>
                    <a:lnTo>
                      <a:pt x="210" y="88"/>
                    </a:lnTo>
                    <a:lnTo>
                      <a:pt x="184" y="76"/>
                    </a:lnTo>
                    <a:lnTo>
                      <a:pt x="148" y="60"/>
                    </a:lnTo>
                    <a:lnTo>
                      <a:pt x="192" y="98"/>
                    </a:lnTo>
                    <a:lnTo>
                      <a:pt x="202" y="108"/>
                    </a:lnTo>
                    <a:lnTo>
                      <a:pt x="206" y="116"/>
                    </a:lnTo>
                    <a:lnTo>
                      <a:pt x="206" y="120"/>
                    </a:lnTo>
                    <a:lnTo>
                      <a:pt x="202" y="118"/>
                    </a:lnTo>
                    <a:lnTo>
                      <a:pt x="194" y="112"/>
                    </a:lnTo>
                    <a:lnTo>
                      <a:pt x="182" y="108"/>
                    </a:lnTo>
                    <a:lnTo>
                      <a:pt x="160" y="102"/>
                    </a:lnTo>
                    <a:lnTo>
                      <a:pt x="158" y="102"/>
                    </a:lnTo>
                    <a:lnTo>
                      <a:pt x="156" y="104"/>
                    </a:lnTo>
                    <a:lnTo>
                      <a:pt x="160" y="108"/>
                    </a:lnTo>
                    <a:lnTo>
                      <a:pt x="168" y="116"/>
                    </a:lnTo>
                    <a:lnTo>
                      <a:pt x="188" y="136"/>
                    </a:lnTo>
                    <a:lnTo>
                      <a:pt x="184" y="136"/>
                    </a:lnTo>
                    <a:lnTo>
                      <a:pt x="170" y="136"/>
                    </a:lnTo>
                    <a:lnTo>
                      <a:pt x="154" y="134"/>
                    </a:lnTo>
                    <a:lnTo>
                      <a:pt x="146" y="132"/>
                    </a:lnTo>
                    <a:lnTo>
                      <a:pt x="138" y="128"/>
                    </a:lnTo>
                    <a:lnTo>
                      <a:pt x="124" y="120"/>
                    </a:lnTo>
                    <a:lnTo>
                      <a:pt x="114" y="118"/>
                    </a:lnTo>
                    <a:lnTo>
                      <a:pt x="112" y="120"/>
                    </a:lnTo>
                    <a:lnTo>
                      <a:pt x="112" y="122"/>
                    </a:lnTo>
                    <a:lnTo>
                      <a:pt x="116" y="128"/>
                    </a:lnTo>
                    <a:lnTo>
                      <a:pt x="122" y="134"/>
                    </a:lnTo>
                    <a:lnTo>
                      <a:pt x="130" y="140"/>
                    </a:lnTo>
                    <a:lnTo>
                      <a:pt x="134" y="150"/>
                    </a:lnTo>
                    <a:lnTo>
                      <a:pt x="144" y="166"/>
                    </a:lnTo>
                    <a:lnTo>
                      <a:pt x="148" y="180"/>
                    </a:lnTo>
                    <a:lnTo>
                      <a:pt x="148" y="184"/>
                    </a:lnTo>
                    <a:lnTo>
                      <a:pt x="140" y="180"/>
                    </a:lnTo>
                    <a:lnTo>
                      <a:pt x="114" y="164"/>
                    </a:lnTo>
                    <a:lnTo>
                      <a:pt x="108" y="160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2" y="162"/>
                    </a:lnTo>
                    <a:lnTo>
                      <a:pt x="106" y="170"/>
                    </a:lnTo>
                    <a:lnTo>
                      <a:pt x="112" y="178"/>
                    </a:lnTo>
                    <a:lnTo>
                      <a:pt x="118" y="186"/>
                    </a:lnTo>
                    <a:lnTo>
                      <a:pt x="124" y="194"/>
                    </a:lnTo>
                    <a:lnTo>
                      <a:pt x="124" y="196"/>
                    </a:lnTo>
                    <a:lnTo>
                      <a:pt x="124" y="198"/>
                    </a:lnTo>
                    <a:lnTo>
                      <a:pt x="122" y="198"/>
                    </a:lnTo>
                    <a:lnTo>
                      <a:pt x="118" y="194"/>
                    </a:lnTo>
                    <a:lnTo>
                      <a:pt x="108" y="186"/>
                    </a:lnTo>
                    <a:lnTo>
                      <a:pt x="102" y="186"/>
                    </a:lnTo>
                    <a:lnTo>
                      <a:pt x="98" y="184"/>
                    </a:lnTo>
                    <a:lnTo>
                      <a:pt x="90" y="182"/>
                    </a:lnTo>
                    <a:lnTo>
                      <a:pt x="76" y="176"/>
                    </a:lnTo>
                    <a:lnTo>
                      <a:pt x="58" y="170"/>
                    </a:lnTo>
                    <a:lnTo>
                      <a:pt x="38" y="164"/>
                    </a:lnTo>
                    <a:lnTo>
                      <a:pt x="58" y="180"/>
                    </a:lnTo>
                    <a:lnTo>
                      <a:pt x="74" y="194"/>
                    </a:lnTo>
                    <a:lnTo>
                      <a:pt x="82" y="204"/>
                    </a:lnTo>
                    <a:lnTo>
                      <a:pt x="84" y="208"/>
                    </a:lnTo>
                    <a:lnTo>
                      <a:pt x="84" y="210"/>
                    </a:lnTo>
                    <a:lnTo>
                      <a:pt x="80" y="210"/>
                    </a:lnTo>
                    <a:lnTo>
                      <a:pt x="74" y="210"/>
                    </a:lnTo>
                    <a:lnTo>
                      <a:pt x="62" y="204"/>
                    </a:lnTo>
                    <a:lnTo>
                      <a:pt x="56" y="202"/>
                    </a:lnTo>
                    <a:lnTo>
                      <a:pt x="54" y="202"/>
                    </a:lnTo>
                    <a:lnTo>
                      <a:pt x="52" y="204"/>
                    </a:lnTo>
                    <a:lnTo>
                      <a:pt x="54" y="206"/>
                    </a:lnTo>
                    <a:lnTo>
                      <a:pt x="58" y="216"/>
                    </a:lnTo>
                    <a:lnTo>
                      <a:pt x="38" y="216"/>
                    </a:lnTo>
                    <a:lnTo>
                      <a:pt x="20" y="214"/>
                    </a:lnTo>
                    <a:lnTo>
                      <a:pt x="4" y="212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4" y="218"/>
                    </a:lnTo>
                    <a:lnTo>
                      <a:pt x="16" y="228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57"/>
              <p:cNvSpPr>
                <a:spLocks/>
              </p:cNvSpPr>
              <p:nvPr/>
            </p:nvSpPr>
            <p:spPr bwMode="auto">
              <a:xfrm>
                <a:off x="4552950" y="2968625"/>
                <a:ext cx="101600" cy="111125"/>
              </a:xfrm>
              <a:custGeom>
                <a:avLst/>
                <a:gdLst>
                  <a:gd name="T0" fmla="*/ 0 w 64"/>
                  <a:gd name="T1" fmla="*/ 0 h 70"/>
                  <a:gd name="T2" fmla="*/ 0 w 64"/>
                  <a:gd name="T3" fmla="*/ 0 h 70"/>
                  <a:gd name="T4" fmla="*/ 55443436 w 64"/>
                  <a:gd name="T5" fmla="*/ 55443438 h 70"/>
                  <a:gd name="T6" fmla="*/ 105846562 w 64"/>
                  <a:gd name="T7" fmla="*/ 105846566 h 70"/>
                  <a:gd name="T8" fmla="*/ 151209353 w 64"/>
                  <a:gd name="T9" fmla="*/ 161289979 h 70"/>
                  <a:gd name="T10" fmla="*/ 151209353 w 64"/>
                  <a:gd name="T11" fmla="*/ 161289979 h 70"/>
                  <a:gd name="T12" fmla="*/ 161289973 w 64"/>
                  <a:gd name="T13" fmla="*/ 176410910 h 70"/>
                  <a:gd name="T14" fmla="*/ 151209353 w 64"/>
                  <a:gd name="T15" fmla="*/ 171370600 h 70"/>
                  <a:gd name="T16" fmla="*/ 100806227 w 64"/>
                  <a:gd name="T17" fmla="*/ 126007807 h 70"/>
                  <a:gd name="T18" fmla="*/ 40322493 w 64"/>
                  <a:gd name="T19" fmla="*/ 55443438 h 70"/>
                  <a:gd name="T20" fmla="*/ 15120936 w 64"/>
                  <a:gd name="T21" fmla="*/ 25201558 h 70"/>
                  <a:gd name="T22" fmla="*/ 0 w 64"/>
                  <a:gd name="T23" fmla="*/ 0 h 70"/>
                  <a:gd name="T24" fmla="*/ 0 w 64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70"/>
                  <a:gd name="T41" fmla="*/ 64 w 64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7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42" y="42"/>
                    </a:lnTo>
                    <a:lnTo>
                      <a:pt x="60" y="64"/>
                    </a:lnTo>
                    <a:lnTo>
                      <a:pt x="64" y="70"/>
                    </a:lnTo>
                    <a:lnTo>
                      <a:pt x="60" y="68"/>
                    </a:lnTo>
                    <a:lnTo>
                      <a:pt x="40" y="50"/>
                    </a:lnTo>
                    <a:lnTo>
                      <a:pt x="16" y="22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58"/>
              <p:cNvSpPr>
                <a:spLocks/>
              </p:cNvSpPr>
              <p:nvPr/>
            </p:nvSpPr>
            <p:spPr bwMode="auto">
              <a:xfrm>
                <a:off x="4470400" y="2949575"/>
                <a:ext cx="200025" cy="196850"/>
              </a:xfrm>
              <a:custGeom>
                <a:avLst/>
                <a:gdLst>
                  <a:gd name="T0" fmla="*/ 0 w 126"/>
                  <a:gd name="T1" fmla="*/ 0 h 124"/>
                  <a:gd name="T2" fmla="*/ 0 w 126"/>
                  <a:gd name="T3" fmla="*/ 0 h 124"/>
                  <a:gd name="T4" fmla="*/ 126007832 w 126"/>
                  <a:gd name="T5" fmla="*/ 115927209 h 124"/>
                  <a:gd name="T6" fmla="*/ 317539710 w 126"/>
                  <a:gd name="T7" fmla="*/ 312499397 h 124"/>
                  <a:gd name="T8" fmla="*/ 317539710 w 126"/>
                  <a:gd name="T9" fmla="*/ 312499397 h 124"/>
                  <a:gd name="T10" fmla="*/ 272176908 w 126"/>
                  <a:gd name="T11" fmla="*/ 287297841 h 124"/>
                  <a:gd name="T12" fmla="*/ 226814107 w 126"/>
                  <a:gd name="T13" fmla="*/ 262096285 h 124"/>
                  <a:gd name="T14" fmla="*/ 171370633 w 126"/>
                  <a:gd name="T15" fmla="*/ 221773795 h 124"/>
                  <a:gd name="T16" fmla="*/ 115927209 w 126"/>
                  <a:gd name="T17" fmla="*/ 176410944 h 124"/>
                  <a:gd name="T18" fmla="*/ 60483760 w 126"/>
                  <a:gd name="T19" fmla="*/ 126007831 h 124"/>
                  <a:gd name="T20" fmla="*/ 40322503 w 126"/>
                  <a:gd name="T21" fmla="*/ 95765939 h 124"/>
                  <a:gd name="T22" fmla="*/ 25201563 w 126"/>
                  <a:gd name="T23" fmla="*/ 65524071 h 124"/>
                  <a:gd name="T24" fmla="*/ 10080626 w 126"/>
                  <a:gd name="T25" fmla="*/ 30241880 h 124"/>
                  <a:gd name="T26" fmla="*/ 0 w 126"/>
                  <a:gd name="T27" fmla="*/ 0 h 124"/>
                  <a:gd name="T28" fmla="*/ 0 w 126"/>
                  <a:gd name="T29" fmla="*/ 0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6"/>
                  <a:gd name="T46" fmla="*/ 0 h 124"/>
                  <a:gd name="T47" fmla="*/ 126 w 126"/>
                  <a:gd name="T48" fmla="*/ 124 h 1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6" h="124">
                    <a:moveTo>
                      <a:pt x="0" y="0"/>
                    </a:moveTo>
                    <a:lnTo>
                      <a:pt x="0" y="0"/>
                    </a:lnTo>
                    <a:lnTo>
                      <a:pt x="50" y="46"/>
                    </a:lnTo>
                    <a:lnTo>
                      <a:pt x="126" y="124"/>
                    </a:lnTo>
                    <a:lnTo>
                      <a:pt x="108" y="114"/>
                    </a:lnTo>
                    <a:lnTo>
                      <a:pt x="90" y="104"/>
                    </a:lnTo>
                    <a:lnTo>
                      <a:pt x="68" y="88"/>
                    </a:lnTo>
                    <a:lnTo>
                      <a:pt x="46" y="70"/>
                    </a:lnTo>
                    <a:lnTo>
                      <a:pt x="24" y="50"/>
                    </a:lnTo>
                    <a:lnTo>
                      <a:pt x="16" y="38"/>
                    </a:lnTo>
                    <a:lnTo>
                      <a:pt x="10" y="26"/>
                    </a:lnTo>
                    <a:lnTo>
                      <a:pt x="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" name="Group 102"/>
            <p:cNvGrpSpPr>
              <a:grpSpLocks/>
            </p:cNvGrpSpPr>
            <p:nvPr/>
          </p:nvGrpSpPr>
          <p:grpSpPr bwMode="auto">
            <a:xfrm>
              <a:off x="7010400" y="4648200"/>
              <a:ext cx="381000" cy="457200"/>
              <a:chOff x="4108450" y="2111375"/>
              <a:chExt cx="1450975" cy="1717675"/>
            </a:xfrm>
          </p:grpSpPr>
          <p:sp>
            <p:nvSpPr>
              <p:cNvPr id="305" name="Freeform 65"/>
              <p:cNvSpPr>
                <a:spLocks/>
              </p:cNvSpPr>
              <p:nvPr/>
            </p:nvSpPr>
            <p:spPr bwMode="auto">
              <a:xfrm>
                <a:off x="4108450" y="2111375"/>
                <a:ext cx="1377950" cy="1047750"/>
              </a:xfrm>
              <a:custGeom>
                <a:avLst/>
                <a:gdLst>
                  <a:gd name="T0" fmla="*/ 141128760 w 868"/>
                  <a:gd name="T1" fmla="*/ 1033264077 h 660"/>
                  <a:gd name="T2" fmla="*/ 146169071 w 868"/>
                  <a:gd name="T3" fmla="*/ 831651453 h 660"/>
                  <a:gd name="T4" fmla="*/ 206652804 w 868"/>
                  <a:gd name="T5" fmla="*/ 609877785 h 660"/>
                  <a:gd name="T6" fmla="*/ 317539697 w 868"/>
                  <a:gd name="T7" fmla="*/ 438507224 h 660"/>
                  <a:gd name="T8" fmla="*/ 443547574 w 868"/>
                  <a:gd name="T9" fmla="*/ 317539669 h 660"/>
                  <a:gd name="T10" fmla="*/ 614918150 w 868"/>
                  <a:gd name="T11" fmla="*/ 216733457 h 660"/>
                  <a:gd name="T12" fmla="*/ 640119706 w 868"/>
                  <a:gd name="T13" fmla="*/ 201612475 h 660"/>
                  <a:gd name="T14" fmla="*/ 851812970 w 868"/>
                  <a:gd name="T15" fmla="*/ 136088437 h 660"/>
                  <a:gd name="T16" fmla="*/ 1123989768 w 868"/>
                  <a:gd name="T17" fmla="*/ 105846573 h 660"/>
                  <a:gd name="T18" fmla="*/ 1255037856 w 868"/>
                  <a:gd name="T19" fmla="*/ 115927194 h 660"/>
                  <a:gd name="T20" fmla="*/ 1441529366 w 868"/>
                  <a:gd name="T21" fmla="*/ 156249679 h 660"/>
                  <a:gd name="T22" fmla="*/ 1612899943 w 868"/>
                  <a:gd name="T23" fmla="*/ 241935010 h 660"/>
                  <a:gd name="T24" fmla="*/ 1754029050 w 868"/>
                  <a:gd name="T25" fmla="*/ 347781533 h 660"/>
                  <a:gd name="T26" fmla="*/ 1905238383 w 868"/>
                  <a:gd name="T27" fmla="*/ 524192505 h 660"/>
                  <a:gd name="T28" fmla="*/ 2001004293 w 868"/>
                  <a:gd name="T29" fmla="*/ 705643687 h 660"/>
                  <a:gd name="T30" fmla="*/ 2066528338 w 868"/>
                  <a:gd name="T31" fmla="*/ 922377243 h 660"/>
                  <a:gd name="T32" fmla="*/ 2076608960 w 868"/>
                  <a:gd name="T33" fmla="*/ 1098788115 h 660"/>
                  <a:gd name="T34" fmla="*/ 2091729893 w 868"/>
                  <a:gd name="T35" fmla="*/ 1436488928 h 660"/>
                  <a:gd name="T36" fmla="*/ 2137092693 w 868"/>
                  <a:gd name="T37" fmla="*/ 1466730792 h 660"/>
                  <a:gd name="T38" fmla="*/ 2147483647 w 868"/>
                  <a:gd name="T39" fmla="*/ 1335682715 h 660"/>
                  <a:gd name="T40" fmla="*/ 2147483647 w 868"/>
                  <a:gd name="T41" fmla="*/ 1098788115 h 660"/>
                  <a:gd name="T42" fmla="*/ 2147483647 w 868"/>
                  <a:gd name="T43" fmla="*/ 1008062524 h 660"/>
                  <a:gd name="T44" fmla="*/ 2147173315 w 868"/>
                  <a:gd name="T45" fmla="*/ 791328968 h 660"/>
                  <a:gd name="T46" fmla="*/ 2076608960 w 868"/>
                  <a:gd name="T47" fmla="*/ 599797164 h 660"/>
                  <a:gd name="T48" fmla="*/ 1950601183 w 868"/>
                  <a:gd name="T49" fmla="*/ 398184639 h 660"/>
                  <a:gd name="T50" fmla="*/ 1754029050 w 868"/>
                  <a:gd name="T51" fmla="*/ 211693146 h 660"/>
                  <a:gd name="T52" fmla="*/ 1612899943 w 868"/>
                  <a:gd name="T53" fmla="*/ 115927194 h 660"/>
                  <a:gd name="T54" fmla="*/ 1416327811 w 868"/>
                  <a:gd name="T55" fmla="*/ 40322497 h 660"/>
                  <a:gd name="T56" fmla="*/ 1199594434 w 868"/>
                  <a:gd name="T57" fmla="*/ 5040312 h 660"/>
                  <a:gd name="T58" fmla="*/ 1018143236 w 868"/>
                  <a:gd name="T59" fmla="*/ 5040312 h 660"/>
                  <a:gd name="T60" fmla="*/ 761087172 w 868"/>
                  <a:gd name="T61" fmla="*/ 50403119 h 660"/>
                  <a:gd name="T62" fmla="*/ 594756906 w 868"/>
                  <a:gd name="T63" fmla="*/ 110886884 h 660"/>
                  <a:gd name="T64" fmla="*/ 498990996 w 868"/>
                  <a:gd name="T65" fmla="*/ 156249679 h 660"/>
                  <a:gd name="T66" fmla="*/ 322580008 w 868"/>
                  <a:gd name="T67" fmla="*/ 282257495 h 660"/>
                  <a:gd name="T68" fmla="*/ 186491560 w 868"/>
                  <a:gd name="T69" fmla="*/ 438507224 h 660"/>
                  <a:gd name="T70" fmla="*/ 75604691 w 868"/>
                  <a:gd name="T71" fmla="*/ 645159960 h 660"/>
                  <a:gd name="T72" fmla="*/ 40322501 w 868"/>
                  <a:gd name="T73" fmla="*/ 821570832 h 660"/>
                  <a:gd name="T74" fmla="*/ 35282190 w 868"/>
                  <a:gd name="T75" fmla="*/ 1224795881 h 660"/>
                  <a:gd name="T76" fmla="*/ 40322501 w 868"/>
                  <a:gd name="T77" fmla="*/ 1360884268 h 660"/>
                  <a:gd name="T78" fmla="*/ 20161251 w 868"/>
                  <a:gd name="T79" fmla="*/ 1436488928 h 660"/>
                  <a:gd name="T80" fmla="*/ 50403123 w 868"/>
                  <a:gd name="T81" fmla="*/ 1496972656 h 660"/>
                  <a:gd name="T82" fmla="*/ 186491560 w 868"/>
                  <a:gd name="T83" fmla="*/ 1663302907 h 660"/>
                  <a:gd name="T84" fmla="*/ 206652804 w 868"/>
                  <a:gd name="T85" fmla="*/ 1567537005 h 660"/>
                  <a:gd name="T86" fmla="*/ 146169071 w 868"/>
                  <a:gd name="T87" fmla="*/ 1481851724 h 660"/>
                  <a:gd name="T88" fmla="*/ 146169071 w 868"/>
                  <a:gd name="T89" fmla="*/ 1219755571 h 6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8"/>
                  <a:gd name="T136" fmla="*/ 0 h 660"/>
                  <a:gd name="T137" fmla="*/ 868 w 868"/>
                  <a:gd name="T138" fmla="*/ 660 h 6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8" h="660">
                    <a:moveTo>
                      <a:pt x="58" y="484"/>
                    </a:moveTo>
                    <a:lnTo>
                      <a:pt x="58" y="484"/>
                    </a:lnTo>
                    <a:lnTo>
                      <a:pt x="56" y="410"/>
                    </a:lnTo>
                    <a:lnTo>
                      <a:pt x="56" y="370"/>
                    </a:lnTo>
                    <a:lnTo>
                      <a:pt x="58" y="330"/>
                    </a:lnTo>
                    <a:lnTo>
                      <a:pt x="64" y="298"/>
                    </a:lnTo>
                    <a:lnTo>
                      <a:pt x="72" y="268"/>
                    </a:lnTo>
                    <a:lnTo>
                      <a:pt x="82" y="242"/>
                    </a:lnTo>
                    <a:lnTo>
                      <a:pt x="96" y="216"/>
                    </a:lnTo>
                    <a:lnTo>
                      <a:pt x="110" y="194"/>
                    </a:lnTo>
                    <a:lnTo>
                      <a:pt x="126" y="174"/>
                    </a:lnTo>
                    <a:lnTo>
                      <a:pt x="142" y="156"/>
                    </a:lnTo>
                    <a:lnTo>
                      <a:pt x="160" y="140"/>
                    </a:lnTo>
                    <a:lnTo>
                      <a:pt x="176" y="126"/>
                    </a:lnTo>
                    <a:lnTo>
                      <a:pt x="194" y="114"/>
                    </a:lnTo>
                    <a:lnTo>
                      <a:pt x="222" y="96"/>
                    </a:lnTo>
                    <a:lnTo>
                      <a:pt x="244" y="86"/>
                    </a:lnTo>
                    <a:lnTo>
                      <a:pt x="254" y="82"/>
                    </a:lnTo>
                    <a:lnTo>
                      <a:pt x="254" y="80"/>
                    </a:lnTo>
                    <a:lnTo>
                      <a:pt x="270" y="74"/>
                    </a:lnTo>
                    <a:lnTo>
                      <a:pt x="310" y="62"/>
                    </a:lnTo>
                    <a:lnTo>
                      <a:pt x="338" y="54"/>
                    </a:lnTo>
                    <a:lnTo>
                      <a:pt x="372" y="48"/>
                    </a:lnTo>
                    <a:lnTo>
                      <a:pt x="408" y="44"/>
                    </a:lnTo>
                    <a:lnTo>
                      <a:pt x="446" y="42"/>
                    </a:lnTo>
                    <a:lnTo>
                      <a:pt x="472" y="42"/>
                    </a:lnTo>
                    <a:lnTo>
                      <a:pt x="498" y="46"/>
                    </a:lnTo>
                    <a:lnTo>
                      <a:pt x="524" y="50"/>
                    </a:lnTo>
                    <a:lnTo>
                      <a:pt x="550" y="56"/>
                    </a:lnTo>
                    <a:lnTo>
                      <a:pt x="572" y="62"/>
                    </a:lnTo>
                    <a:lnTo>
                      <a:pt x="596" y="72"/>
                    </a:lnTo>
                    <a:lnTo>
                      <a:pt x="618" y="82"/>
                    </a:lnTo>
                    <a:lnTo>
                      <a:pt x="640" y="96"/>
                    </a:lnTo>
                    <a:lnTo>
                      <a:pt x="670" y="116"/>
                    </a:lnTo>
                    <a:lnTo>
                      <a:pt x="696" y="138"/>
                    </a:lnTo>
                    <a:lnTo>
                      <a:pt x="718" y="160"/>
                    </a:lnTo>
                    <a:lnTo>
                      <a:pt x="740" y="184"/>
                    </a:lnTo>
                    <a:lnTo>
                      <a:pt x="756" y="208"/>
                    </a:lnTo>
                    <a:lnTo>
                      <a:pt x="772" y="232"/>
                    </a:lnTo>
                    <a:lnTo>
                      <a:pt x="784" y="256"/>
                    </a:lnTo>
                    <a:lnTo>
                      <a:pt x="794" y="280"/>
                    </a:lnTo>
                    <a:lnTo>
                      <a:pt x="804" y="302"/>
                    </a:lnTo>
                    <a:lnTo>
                      <a:pt x="810" y="324"/>
                    </a:lnTo>
                    <a:lnTo>
                      <a:pt x="820" y="366"/>
                    </a:lnTo>
                    <a:lnTo>
                      <a:pt x="824" y="404"/>
                    </a:lnTo>
                    <a:lnTo>
                      <a:pt x="824" y="432"/>
                    </a:lnTo>
                    <a:lnTo>
                      <a:pt x="824" y="436"/>
                    </a:lnTo>
                    <a:lnTo>
                      <a:pt x="826" y="518"/>
                    </a:lnTo>
                    <a:lnTo>
                      <a:pt x="830" y="570"/>
                    </a:lnTo>
                    <a:lnTo>
                      <a:pt x="834" y="620"/>
                    </a:lnTo>
                    <a:lnTo>
                      <a:pt x="848" y="582"/>
                    </a:lnTo>
                    <a:lnTo>
                      <a:pt x="854" y="556"/>
                    </a:lnTo>
                    <a:lnTo>
                      <a:pt x="860" y="530"/>
                    </a:lnTo>
                    <a:lnTo>
                      <a:pt x="868" y="478"/>
                    </a:lnTo>
                    <a:lnTo>
                      <a:pt x="868" y="436"/>
                    </a:lnTo>
                    <a:lnTo>
                      <a:pt x="868" y="432"/>
                    </a:lnTo>
                    <a:lnTo>
                      <a:pt x="866" y="400"/>
                    </a:lnTo>
                    <a:lnTo>
                      <a:pt x="862" y="360"/>
                    </a:lnTo>
                    <a:lnTo>
                      <a:pt x="858" y="338"/>
                    </a:lnTo>
                    <a:lnTo>
                      <a:pt x="852" y="314"/>
                    </a:lnTo>
                    <a:lnTo>
                      <a:pt x="844" y="290"/>
                    </a:lnTo>
                    <a:lnTo>
                      <a:pt x="834" y="264"/>
                    </a:lnTo>
                    <a:lnTo>
                      <a:pt x="824" y="238"/>
                    </a:lnTo>
                    <a:lnTo>
                      <a:pt x="810" y="212"/>
                    </a:lnTo>
                    <a:lnTo>
                      <a:pt x="792" y="184"/>
                    </a:lnTo>
                    <a:lnTo>
                      <a:pt x="774" y="158"/>
                    </a:lnTo>
                    <a:lnTo>
                      <a:pt x="750" y="132"/>
                    </a:lnTo>
                    <a:lnTo>
                      <a:pt x="726" y="108"/>
                    </a:lnTo>
                    <a:lnTo>
                      <a:pt x="696" y="84"/>
                    </a:lnTo>
                    <a:lnTo>
                      <a:pt x="664" y="62"/>
                    </a:lnTo>
                    <a:lnTo>
                      <a:pt x="640" y="46"/>
                    </a:lnTo>
                    <a:lnTo>
                      <a:pt x="614" y="34"/>
                    </a:lnTo>
                    <a:lnTo>
                      <a:pt x="588" y="24"/>
                    </a:lnTo>
                    <a:lnTo>
                      <a:pt x="562" y="16"/>
                    </a:lnTo>
                    <a:lnTo>
                      <a:pt x="534" y="10"/>
                    </a:lnTo>
                    <a:lnTo>
                      <a:pt x="506" y="4"/>
                    </a:lnTo>
                    <a:lnTo>
                      <a:pt x="476" y="2"/>
                    </a:lnTo>
                    <a:lnTo>
                      <a:pt x="446" y="0"/>
                    </a:lnTo>
                    <a:lnTo>
                      <a:pt x="404" y="2"/>
                    </a:lnTo>
                    <a:lnTo>
                      <a:pt x="366" y="6"/>
                    </a:lnTo>
                    <a:lnTo>
                      <a:pt x="332" y="14"/>
                    </a:lnTo>
                    <a:lnTo>
                      <a:pt x="302" y="20"/>
                    </a:lnTo>
                    <a:lnTo>
                      <a:pt x="276" y="28"/>
                    </a:lnTo>
                    <a:lnTo>
                      <a:pt x="256" y="34"/>
                    </a:lnTo>
                    <a:lnTo>
                      <a:pt x="236" y="44"/>
                    </a:lnTo>
                    <a:lnTo>
                      <a:pt x="224" y="48"/>
                    </a:lnTo>
                    <a:lnTo>
                      <a:pt x="198" y="62"/>
                    </a:lnTo>
                    <a:lnTo>
                      <a:pt x="166" y="82"/>
                    </a:lnTo>
                    <a:lnTo>
                      <a:pt x="148" y="96"/>
                    </a:lnTo>
                    <a:lnTo>
                      <a:pt x="128" y="112"/>
                    </a:lnTo>
                    <a:lnTo>
                      <a:pt x="110" y="130"/>
                    </a:lnTo>
                    <a:lnTo>
                      <a:pt x="90" y="150"/>
                    </a:lnTo>
                    <a:lnTo>
                      <a:pt x="74" y="174"/>
                    </a:lnTo>
                    <a:lnTo>
                      <a:pt x="56" y="198"/>
                    </a:lnTo>
                    <a:lnTo>
                      <a:pt x="42" y="226"/>
                    </a:lnTo>
                    <a:lnTo>
                      <a:pt x="30" y="256"/>
                    </a:lnTo>
                    <a:lnTo>
                      <a:pt x="22" y="290"/>
                    </a:lnTo>
                    <a:lnTo>
                      <a:pt x="16" y="326"/>
                    </a:lnTo>
                    <a:lnTo>
                      <a:pt x="12" y="368"/>
                    </a:lnTo>
                    <a:lnTo>
                      <a:pt x="12" y="410"/>
                    </a:lnTo>
                    <a:lnTo>
                      <a:pt x="14" y="486"/>
                    </a:lnTo>
                    <a:lnTo>
                      <a:pt x="16" y="516"/>
                    </a:lnTo>
                    <a:lnTo>
                      <a:pt x="16" y="540"/>
                    </a:lnTo>
                    <a:lnTo>
                      <a:pt x="16" y="552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0" y="576"/>
                    </a:lnTo>
                    <a:lnTo>
                      <a:pt x="20" y="594"/>
                    </a:lnTo>
                    <a:lnTo>
                      <a:pt x="40" y="616"/>
                    </a:lnTo>
                    <a:lnTo>
                      <a:pt x="58" y="640"/>
                    </a:lnTo>
                    <a:lnTo>
                      <a:pt x="74" y="660"/>
                    </a:lnTo>
                    <a:lnTo>
                      <a:pt x="80" y="640"/>
                    </a:lnTo>
                    <a:lnTo>
                      <a:pt x="82" y="622"/>
                    </a:lnTo>
                    <a:lnTo>
                      <a:pt x="54" y="616"/>
                    </a:lnTo>
                    <a:lnTo>
                      <a:pt x="58" y="588"/>
                    </a:lnTo>
                    <a:lnTo>
                      <a:pt x="60" y="556"/>
                    </a:lnTo>
                    <a:lnTo>
                      <a:pt x="60" y="522"/>
                    </a:lnTo>
                    <a:lnTo>
                      <a:pt x="58" y="48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66"/>
              <p:cNvSpPr>
                <a:spLocks/>
              </p:cNvSpPr>
              <p:nvPr/>
            </p:nvSpPr>
            <p:spPr bwMode="auto">
              <a:xfrm>
                <a:off x="4276725" y="2749550"/>
                <a:ext cx="1003300" cy="682625"/>
              </a:xfrm>
              <a:custGeom>
                <a:avLst/>
                <a:gdLst>
                  <a:gd name="T0" fmla="*/ 1572577289 w 632"/>
                  <a:gd name="T1" fmla="*/ 1023183544 h 430"/>
                  <a:gd name="T2" fmla="*/ 1572577289 w 632"/>
                  <a:gd name="T3" fmla="*/ 1023183544 h 430"/>
                  <a:gd name="T4" fmla="*/ 1592738532 w 632"/>
                  <a:gd name="T5" fmla="*/ 997981989 h 430"/>
                  <a:gd name="T6" fmla="*/ 1592738532 w 632"/>
                  <a:gd name="T7" fmla="*/ 997981989 h 430"/>
                  <a:gd name="T8" fmla="*/ 1542335426 w 632"/>
                  <a:gd name="T9" fmla="*/ 982861055 h 430"/>
                  <a:gd name="T10" fmla="*/ 1486892010 w 632"/>
                  <a:gd name="T11" fmla="*/ 962699811 h 430"/>
                  <a:gd name="T12" fmla="*/ 1436488904 w 632"/>
                  <a:gd name="T13" fmla="*/ 942538567 h 430"/>
                  <a:gd name="T14" fmla="*/ 1381045488 w 632"/>
                  <a:gd name="T15" fmla="*/ 912296700 h 430"/>
                  <a:gd name="T16" fmla="*/ 1381045488 w 632"/>
                  <a:gd name="T17" fmla="*/ 912296700 h 430"/>
                  <a:gd name="T18" fmla="*/ 1335682693 w 632"/>
                  <a:gd name="T19" fmla="*/ 882054834 h 430"/>
                  <a:gd name="T20" fmla="*/ 1290319898 w 632"/>
                  <a:gd name="T21" fmla="*/ 846772656 h 430"/>
                  <a:gd name="T22" fmla="*/ 1244957103 w 632"/>
                  <a:gd name="T23" fmla="*/ 806449969 h 430"/>
                  <a:gd name="T24" fmla="*/ 1194553998 w 632"/>
                  <a:gd name="T25" fmla="*/ 761087170 h 430"/>
                  <a:gd name="T26" fmla="*/ 1103828408 w 632"/>
                  <a:gd name="T27" fmla="*/ 665321260 h 430"/>
                  <a:gd name="T28" fmla="*/ 1018143129 w 632"/>
                  <a:gd name="T29" fmla="*/ 549394105 h 430"/>
                  <a:gd name="T30" fmla="*/ 937498160 w 632"/>
                  <a:gd name="T31" fmla="*/ 433466950 h 430"/>
                  <a:gd name="T32" fmla="*/ 856853191 w 632"/>
                  <a:gd name="T33" fmla="*/ 312499386 h 430"/>
                  <a:gd name="T34" fmla="*/ 791328955 w 632"/>
                  <a:gd name="T35" fmla="*/ 191531870 h 430"/>
                  <a:gd name="T36" fmla="*/ 730845229 w 632"/>
                  <a:gd name="T37" fmla="*/ 75604691 h 430"/>
                  <a:gd name="T38" fmla="*/ 690522744 w 632"/>
                  <a:gd name="T39" fmla="*/ 0 h 430"/>
                  <a:gd name="T40" fmla="*/ 640119639 w 632"/>
                  <a:gd name="T41" fmla="*/ 65524069 h 430"/>
                  <a:gd name="T42" fmla="*/ 640119639 w 632"/>
                  <a:gd name="T43" fmla="*/ 65524069 h 430"/>
                  <a:gd name="T44" fmla="*/ 488910322 w 632"/>
                  <a:gd name="T45" fmla="*/ 241935031 h 430"/>
                  <a:gd name="T46" fmla="*/ 332660596 w 632"/>
                  <a:gd name="T47" fmla="*/ 423386328 h 430"/>
                  <a:gd name="T48" fmla="*/ 55443441 w 632"/>
                  <a:gd name="T49" fmla="*/ 730845303 h 430"/>
                  <a:gd name="T50" fmla="*/ 55443441 w 632"/>
                  <a:gd name="T51" fmla="*/ 730845303 h 430"/>
                  <a:gd name="T52" fmla="*/ 30241876 w 632"/>
                  <a:gd name="T53" fmla="*/ 761087170 h 430"/>
                  <a:gd name="T54" fmla="*/ 0 w 632"/>
                  <a:gd name="T55" fmla="*/ 786288725 h 430"/>
                  <a:gd name="T56" fmla="*/ 0 w 632"/>
                  <a:gd name="T57" fmla="*/ 786288725 h 430"/>
                  <a:gd name="T58" fmla="*/ 45362807 w 632"/>
                  <a:gd name="T59" fmla="*/ 882054834 h 430"/>
                  <a:gd name="T60" fmla="*/ 45362807 w 632"/>
                  <a:gd name="T61" fmla="*/ 882054834 h 430"/>
                  <a:gd name="T62" fmla="*/ 90725615 w 632"/>
                  <a:gd name="T63" fmla="*/ 846772656 h 430"/>
                  <a:gd name="T64" fmla="*/ 136088435 w 632"/>
                  <a:gd name="T65" fmla="*/ 801409658 h 430"/>
                  <a:gd name="T66" fmla="*/ 136088435 w 632"/>
                  <a:gd name="T67" fmla="*/ 801409658 h 430"/>
                  <a:gd name="T68" fmla="*/ 388104012 w 632"/>
                  <a:gd name="T69" fmla="*/ 524192550 h 430"/>
                  <a:gd name="T70" fmla="*/ 529232806 w 632"/>
                  <a:gd name="T71" fmla="*/ 357862185 h 430"/>
                  <a:gd name="T72" fmla="*/ 670361502 w 632"/>
                  <a:gd name="T73" fmla="*/ 191531870 h 430"/>
                  <a:gd name="T74" fmla="*/ 670361502 w 632"/>
                  <a:gd name="T75" fmla="*/ 191531870 h 430"/>
                  <a:gd name="T76" fmla="*/ 735885539 w 632"/>
                  <a:gd name="T77" fmla="*/ 312499386 h 430"/>
                  <a:gd name="T78" fmla="*/ 806449887 w 632"/>
                  <a:gd name="T79" fmla="*/ 428426639 h 430"/>
                  <a:gd name="T80" fmla="*/ 882054744 w 632"/>
                  <a:gd name="T81" fmla="*/ 549394105 h 430"/>
                  <a:gd name="T82" fmla="*/ 967740023 w 632"/>
                  <a:gd name="T83" fmla="*/ 660280948 h 430"/>
                  <a:gd name="T84" fmla="*/ 1053425302 w 632"/>
                  <a:gd name="T85" fmla="*/ 766127481 h 430"/>
                  <a:gd name="T86" fmla="*/ 1144150892 w 632"/>
                  <a:gd name="T87" fmla="*/ 856853279 h 430"/>
                  <a:gd name="T88" fmla="*/ 1189513687 w 632"/>
                  <a:gd name="T89" fmla="*/ 902216078 h 430"/>
                  <a:gd name="T90" fmla="*/ 1234876482 w 632"/>
                  <a:gd name="T91" fmla="*/ 937498256 h 430"/>
                  <a:gd name="T92" fmla="*/ 1280239277 w 632"/>
                  <a:gd name="T93" fmla="*/ 972780433 h 430"/>
                  <a:gd name="T94" fmla="*/ 1325602072 w 632"/>
                  <a:gd name="T95" fmla="*/ 1003022300 h 430"/>
                  <a:gd name="T96" fmla="*/ 1325602072 w 632"/>
                  <a:gd name="T97" fmla="*/ 1003022300 h 430"/>
                  <a:gd name="T98" fmla="*/ 1376005178 w 632"/>
                  <a:gd name="T99" fmla="*/ 1028223855 h 430"/>
                  <a:gd name="T100" fmla="*/ 1421367973 w 632"/>
                  <a:gd name="T101" fmla="*/ 1053425410 h 430"/>
                  <a:gd name="T102" fmla="*/ 1471771078 w 632"/>
                  <a:gd name="T103" fmla="*/ 1068546344 h 430"/>
                  <a:gd name="T104" fmla="*/ 1522174184 w 632"/>
                  <a:gd name="T105" fmla="*/ 1083667277 h 430"/>
                  <a:gd name="T106" fmla="*/ 1522174184 w 632"/>
                  <a:gd name="T107" fmla="*/ 1083667277 h 430"/>
                  <a:gd name="T108" fmla="*/ 1572577289 w 632"/>
                  <a:gd name="T109" fmla="*/ 1023183544 h 430"/>
                  <a:gd name="T110" fmla="*/ 1572577289 w 632"/>
                  <a:gd name="T111" fmla="*/ 1023183544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2"/>
                  <a:gd name="T169" fmla="*/ 0 h 430"/>
                  <a:gd name="T170" fmla="*/ 632 w 632"/>
                  <a:gd name="T171" fmla="*/ 430 h 4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2" h="430">
                    <a:moveTo>
                      <a:pt x="624" y="406"/>
                    </a:moveTo>
                    <a:lnTo>
                      <a:pt x="624" y="406"/>
                    </a:lnTo>
                    <a:lnTo>
                      <a:pt x="632" y="396"/>
                    </a:lnTo>
                    <a:lnTo>
                      <a:pt x="612" y="390"/>
                    </a:lnTo>
                    <a:lnTo>
                      <a:pt x="590" y="382"/>
                    </a:lnTo>
                    <a:lnTo>
                      <a:pt x="570" y="374"/>
                    </a:lnTo>
                    <a:lnTo>
                      <a:pt x="548" y="362"/>
                    </a:lnTo>
                    <a:lnTo>
                      <a:pt x="530" y="350"/>
                    </a:lnTo>
                    <a:lnTo>
                      <a:pt x="512" y="336"/>
                    </a:lnTo>
                    <a:lnTo>
                      <a:pt x="494" y="320"/>
                    </a:lnTo>
                    <a:lnTo>
                      <a:pt x="474" y="302"/>
                    </a:lnTo>
                    <a:lnTo>
                      <a:pt x="438" y="264"/>
                    </a:lnTo>
                    <a:lnTo>
                      <a:pt x="404" y="218"/>
                    </a:lnTo>
                    <a:lnTo>
                      <a:pt x="372" y="172"/>
                    </a:lnTo>
                    <a:lnTo>
                      <a:pt x="340" y="124"/>
                    </a:lnTo>
                    <a:lnTo>
                      <a:pt x="314" y="76"/>
                    </a:lnTo>
                    <a:lnTo>
                      <a:pt x="290" y="30"/>
                    </a:lnTo>
                    <a:lnTo>
                      <a:pt x="274" y="0"/>
                    </a:lnTo>
                    <a:lnTo>
                      <a:pt x="254" y="26"/>
                    </a:lnTo>
                    <a:lnTo>
                      <a:pt x="194" y="96"/>
                    </a:lnTo>
                    <a:lnTo>
                      <a:pt x="132" y="168"/>
                    </a:lnTo>
                    <a:lnTo>
                      <a:pt x="22" y="290"/>
                    </a:lnTo>
                    <a:lnTo>
                      <a:pt x="12" y="302"/>
                    </a:lnTo>
                    <a:lnTo>
                      <a:pt x="0" y="312"/>
                    </a:lnTo>
                    <a:lnTo>
                      <a:pt x="18" y="350"/>
                    </a:lnTo>
                    <a:lnTo>
                      <a:pt x="36" y="336"/>
                    </a:lnTo>
                    <a:lnTo>
                      <a:pt x="54" y="318"/>
                    </a:lnTo>
                    <a:lnTo>
                      <a:pt x="154" y="208"/>
                    </a:lnTo>
                    <a:lnTo>
                      <a:pt x="210" y="142"/>
                    </a:lnTo>
                    <a:lnTo>
                      <a:pt x="266" y="76"/>
                    </a:lnTo>
                    <a:lnTo>
                      <a:pt x="292" y="124"/>
                    </a:lnTo>
                    <a:lnTo>
                      <a:pt x="320" y="170"/>
                    </a:lnTo>
                    <a:lnTo>
                      <a:pt x="350" y="218"/>
                    </a:lnTo>
                    <a:lnTo>
                      <a:pt x="384" y="262"/>
                    </a:lnTo>
                    <a:lnTo>
                      <a:pt x="418" y="304"/>
                    </a:lnTo>
                    <a:lnTo>
                      <a:pt x="454" y="340"/>
                    </a:lnTo>
                    <a:lnTo>
                      <a:pt x="472" y="358"/>
                    </a:lnTo>
                    <a:lnTo>
                      <a:pt x="490" y="372"/>
                    </a:lnTo>
                    <a:lnTo>
                      <a:pt x="508" y="386"/>
                    </a:lnTo>
                    <a:lnTo>
                      <a:pt x="526" y="398"/>
                    </a:lnTo>
                    <a:lnTo>
                      <a:pt x="546" y="408"/>
                    </a:lnTo>
                    <a:lnTo>
                      <a:pt x="564" y="418"/>
                    </a:lnTo>
                    <a:lnTo>
                      <a:pt x="584" y="424"/>
                    </a:lnTo>
                    <a:lnTo>
                      <a:pt x="604" y="430"/>
                    </a:lnTo>
                    <a:lnTo>
                      <a:pt x="624" y="40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67"/>
              <p:cNvSpPr>
                <a:spLocks/>
              </p:cNvSpPr>
              <p:nvPr/>
            </p:nvSpPr>
            <p:spPr bwMode="auto">
              <a:xfrm>
                <a:off x="4495800" y="2146300"/>
                <a:ext cx="962025" cy="1260475"/>
              </a:xfrm>
              <a:custGeom>
                <a:avLst/>
                <a:gdLst>
                  <a:gd name="T0" fmla="*/ 1224795841 w 606"/>
                  <a:gd name="T1" fmla="*/ 1980842997 h 794"/>
                  <a:gd name="T2" fmla="*/ 1355843913 w 606"/>
                  <a:gd name="T3" fmla="*/ 1779230559 h 794"/>
                  <a:gd name="T4" fmla="*/ 1396166397 w 606"/>
                  <a:gd name="T5" fmla="*/ 1713706517 h 794"/>
                  <a:gd name="T6" fmla="*/ 1466730743 w 606"/>
                  <a:gd name="T7" fmla="*/ 1567537102 h 794"/>
                  <a:gd name="T8" fmla="*/ 1522174159 w 606"/>
                  <a:gd name="T9" fmla="*/ 1411287463 h 794"/>
                  <a:gd name="T10" fmla="*/ 1527214469 w 606"/>
                  <a:gd name="T11" fmla="*/ 1386085908 h 794"/>
                  <a:gd name="T12" fmla="*/ 1522174159 w 606"/>
                  <a:gd name="T13" fmla="*/ 1285279689 h 794"/>
                  <a:gd name="T14" fmla="*/ 1517133848 w 606"/>
                  <a:gd name="T15" fmla="*/ 1033264142 h 794"/>
                  <a:gd name="T16" fmla="*/ 1512093538 w 606"/>
                  <a:gd name="T17" fmla="*/ 947578856 h 794"/>
                  <a:gd name="T18" fmla="*/ 1491932296 w 606"/>
                  <a:gd name="T19" fmla="*/ 791329018 h 794"/>
                  <a:gd name="T20" fmla="*/ 1456650123 w 606"/>
                  <a:gd name="T21" fmla="*/ 675401866 h 794"/>
                  <a:gd name="T22" fmla="*/ 1401206707 w 606"/>
                  <a:gd name="T23" fmla="*/ 549394092 h 794"/>
                  <a:gd name="T24" fmla="*/ 1330642361 w 606"/>
                  <a:gd name="T25" fmla="*/ 428426629 h 794"/>
                  <a:gd name="T26" fmla="*/ 1229836151 w 606"/>
                  <a:gd name="T27" fmla="*/ 307459067 h 794"/>
                  <a:gd name="T28" fmla="*/ 1103828390 w 606"/>
                  <a:gd name="T29" fmla="*/ 196572177 h 794"/>
                  <a:gd name="T30" fmla="*/ 1028223733 w 606"/>
                  <a:gd name="T31" fmla="*/ 141128756 h 794"/>
                  <a:gd name="T32" fmla="*/ 846772556 w 606"/>
                  <a:gd name="T33" fmla="*/ 55443445 h 794"/>
                  <a:gd name="T34" fmla="*/ 670361491 w 606"/>
                  <a:gd name="T35" fmla="*/ 10080625 h 794"/>
                  <a:gd name="T36" fmla="*/ 498990935 w 606"/>
                  <a:gd name="T37" fmla="*/ 0 h 794"/>
                  <a:gd name="T38" fmla="*/ 337700901 w 606"/>
                  <a:gd name="T39" fmla="*/ 10080625 h 794"/>
                  <a:gd name="T40" fmla="*/ 201612468 w 606"/>
                  <a:gd name="T41" fmla="*/ 35282189 h 794"/>
                  <a:gd name="T42" fmla="*/ 25201559 w 606"/>
                  <a:gd name="T43" fmla="*/ 90725622 h 794"/>
                  <a:gd name="T44" fmla="*/ 0 w 606"/>
                  <a:gd name="T45" fmla="*/ 100806244 h 794"/>
                  <a:gd name="T46" fmla="*/ 181451227 w 606"/>
                  <a:gd name="T47" fmla="*/ 614918134 h 794"/>
                  <a:gd name="T48" fmla="*/ 226814070 w 606"/>
                  <a:gd name="T49" fmla="*/ 791329018 h 794"/>
                  <a:gd name="T50" fmla="*/ 236894691 w 606"/>
                  <a:gd name="T51" fmla="*/ 826611194 h 794"/>
                  <a:gd name="T52" fmla="*/ 307459038 w 606"/>
                  <a:gd name="T53" fmla="*/ 1003022276 h 794"/>
                  <a:gd name="T54" fmla="*/ 488910314 w 606"/>
                  <a:gd name="T55" fmla="*/ 1330642488 h 794"/>
                  <a:gd name="T56" fmla="*/ 604837455 w 606"/>
                  <a:gd name="T57" fmla="*/ 1507053371 h 794"/>
                  <a:gd name="T58" fmla="*/ 730845217 w 606"/>
                  <a:gd name="T59" fmla="*/ 1668343718 h 794"/>
                  <a:gd name="T60" fmla="*/ 866933798 w 606"/>
                  <a:gd name="T61" fmla="*/ 1809472425 h 794"/>
                  <a:gd name="T62" fmla="*/ 1003022180 w 606"/>
                  <a:gd name="T63" fmla="*/ 1915318955 h 794"/>
                  <a:gd name="T64" fmla="*/ 1058465595 w 606"/>
                  <a:gd name="T65" fmla="*/ 1945560821 h 794"/>
                  <a:gd name="T66" fmla="*/ 1164312115 w 606"/>
                  <a:gd name="T67" fmla="*/ 1985883308 h 794"/>
                  <a:gd name="T68" fmla="*/ 1209674910 w 606"/>
                  <a:gd name="T69" fmla="*/ 2001004241 h 794"/>
                  <a:gd name="T70" fmla="*/ 1224795841 w 606"/>
                  <a:gd name="T71" fmla="*/ 1980842997 h 7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06"/>
                  <a:gd name="T109" fmla="*/ 0 h 794"/>
                  <a:gd name="T110" fmla="*/ 606 w 606"/>
                  <a:gd name="T111" fmla="*/ 794 h 7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06" h="794">
                    <a:moveTo>
                      <a:pt x="486" y="786"/>
                    </a:moveTo>
                    <a:lnTo>
                      <a:pt x="486" y="786"/>
                    </a:lnTo>
                    <a:lnTo>
                      <a:pt x="522" y="734"/>
                    </a:lnTo>
                    <a:lnTo>
                      <a:pt x="538" y="706"/>
                    </a:lnTo>
                    <a:lnTo>
                      <a:pt x="554" y="680"/>
                    </a:lnTo>
                    <a:lnTo>
                      <a:pt x="568" y="650"/>
                    </a:lnTo>
                    <a:lnTo>
                      <a:pt x="582" y="622"/>
                    </a:lnTo>
                    <a:lnTo>
                      <a:pt x="594" y="592"/>
                    </a:lnTo>
                    <a:lnTo>
                      <a:pt x="604" y="560"/>
                    </a:lnTo>
                    <a:lnTo>
                      <a:pt x="606" y="550"/>
                    </a:lnTo>
                    <a:lnTo>
                      <a:pt x="604" y="510"/>
                    </a:lnTo>
                    <a:lnTo>
                      <a:pt x="602" y="472"/>
                    </a:lnTo>
                    <a:lnTo>
                      <a:pt x="602" y="410"/>
                    </a:lnTo>
                    <a:lnTo>
                      <a:pt x="600" y="376"/>
                    </a:lnTo>
                    <a:lnTo>
                      <a:pt x="596" y="336"/>
                    </a:lnTo>
                    <a:lnTo>
                      <a:pt x="592" y="314"/>
                    </a:lnTo>
                    <a:lnTo>
                      <a:pt x="586" y="292"/>
                    </a:lnTo>
                    <a:lnTo>
                      <a:pt x="578" y="268"/>
                    </a:lnTo>
                    <a:lnTo>
                      <a:pt x="568" y="244"/>
                    </a:lnTo>
                    <a:lnTo>
                      <a:pt x="556" y="218"/>
                    </a:lnTo>
                    <a:lnTo>
                      <a:pt x="544" y="194"/>
                    </a:lnTo>
                    <a:lnTo>
                      <a:pt x="528" y="170"/>
                    </a:lnTo>
                    <a:lnTo>
                      <a:pt x="510" y="146"/>
                    </a:lnTo>
                    <a:lnTo>
                      <a:pt x="488" y="122"/>
                    </a:lnTo>
                    <a:lnTo>
                      <a:pt x="464" y="100"/>
                    </a:lnTo>
                    <a:lnTo>
                      <a:pt x="438" y="78"/>
                    </a:lnTo>
                    <a:lnTo>
                      <a:pt x="408" y="56"/>
                    </a:lnTo>
                    <a:lnTo>
                      <a:pt x="372" y="36"/>
                    </a:lnTo>
                    <a:lnTo>
                      <a:pt x="336" y="22"/>
                    </a:lnTo>
                    <a:lnTo>
                      <a:pt x="302" y="10"/>
                    </a:lnTo>
                    <a:lnTo>
                      <a:pt x="266" y="4"/>
                    </a:lnTo>
                    <a:lnTo>
                      <a:pt x="232" y="0"/>
                    </a:lnTo>
                    <a:lnTo>
                      <a:pt x="198" y="0"/>
                    </a:lnTo>
                    <a:lnTo>
                      <a:pt x="166" y="0"/>
                    </a:lnTo>
                    <a:lnTo>
                      <a:pt x="134" y="4"/>
                    </a:lnTo>
                    <a:lnTo>
                      <a:pt x="106" y="8"/>
                    </a:lnTo>
                    <a:lnTo>
                      <a:pt x="80" y="14"/>
                    </a:lnTo>
                    <a:lnTo>
                      <a:pt x="38" y="26"/>
                    </a:lnTo>
                    <a:lnTo>
                      <a:pt x="10" y="36"/>
                    </a:lnTo>
                    <a:lnTo>
                      <a:pt x="0" y="40"/>
                    </a:lnTo>
                    <a:lnTo>
                      <a:pt x="42" y="152"/>
                    </a:lnTo>
                    <a:lnTo>
                      <a:pt x="72" y="244"/>
                    </a:lnTo>
                    <a:lnTo>
                      <a:pt x="84" y="284"/>
                    </a:lnTo>
                    <a:lnTo>
                      <a:pt x="90" y="314"/>
                    </a:lnTo>
                    <a:lnTo>
                      <a:pt x="94" y="328"/>
                    </a:lnTo>
                    <a:lnTo>
                      <a:pt x="102" y="348"/>
                    </a:lnTo>
                    <a:lnTo>
                      <a:pt x="122" y="398"/>
                    </a:lnTo>
                    <a:lnTo>
                      <a:pt x="154" y="460"/>
                    </a:lnTo>
                    <a:lnTo>
                      <a:pt x="194" y="528"/>
                    </a:lnTo>
                    <a:lnTo>
                      <a:pt x="216" y="564"/>
                    </a:lnTo>
                    <a:lnTo>
                      <a:pt x="240" y="598"/>
                    </a:lnTo>
                    <a:lnTo>
                      <a:pt x="264" y="632"/>
                    </a:lnTo>
                    <a:lnTo>
                      <a:pt x="290" y="662"/>
                    </a:lnTo>
                    <a:lnTo>
                      <a:pt x="316" y="692"/>
                    </a:lnTo>
                    <a:lnTo>
                      <a:pt x="344" y="718"/>
                    </a:lnTo>
                    <a:lnTo>
                      <a:pt x="372" y="742"/>
                    </a:lnTo>
                    <a:lnTo>
                      <a:pt x="398" y="760"/>
                    </a:lnTo>
                    <a:lnTo>
                      <a:pt x="420" y="772"/>
                    </a:lnTo>
                    <a:lnTo>
                      <a:pt x="442" y="780"/>
                    </a:lnTo>
                    <a:lnTo>
                      <a:pt x="462" y="788"/>
                    </a:lnTo>
                    <a:lnTo>
                      <a:pt x="480" y="794"/>
                    </a:lnTo>
                    <a:lnTo>
                      <a:pt x="486" y="786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68"/>
              <p:cNvSpPr>
                <a:spLocks/>
              </p:cNvSpPr>
              <p:nvPr/>
            </p:nvSpPr>
            <p:spPr bwMode="auto">
              <a:xfrm>
                <a:off x="4149725" y="2209800"/>
                <a:ext cx="387350" cy="1063625"/>
              </a:xfrm>
              <a:custGeom>
                <a:avLst/>
                <a:gdLst>
                  <a:gd name="T0" fmla="*/ 549394124 w 244"/>
                  <a:gd name="T1" fmla="*/ 0 h 670"/>
                  <a:gd name="T2" fmla="*/ 478829766 w 244"/>
                  <a:gd name="T3" fmla="*/ 35282187 h 670"/>
                  <a:gd name="T4" fmla="*/ 352821886 w 244"/>
                  <a:gd name="T5" fmla="*/ 115927195 h 670"/>
                  <a:gd name="T6" fmla="*/ 262096284 w 244"/>
                  <a:gd name="T7" fmla="*/ 196572165 h 670"/>
                  <a:gd name="T8" fmla="*/ 171370632 w 244"/>
                  <a:gd name="T9" fmla="*/ 297378428 h 670"/>
                  <a:gd name="T10" fmla="*/ 95765938 w 244"/>
                  <a:gd name="T11" fmla="*/ 428426605 h 670"/>
                  <a:gd name="T12" fmla="*/ 40322502 w 244"/>
                  <a:gd name="T13" fmla="*/ 584676235 h 670"/>
                  <a:gd name="T14" fmla="*/ 30241880 w 244"/>
                  <a:gd name="T15" fmla="*/ 670361517 h 670"/>
                  <a:gd name="T16" fmla="*/ 25201562 w 244"/>
                  <a:gd name="T17" fmla="*/ 877014452 h 670"/>
                  <a:gd name="T18" fmla="*/ 35282191 w 244"/>
                  <a:gd name="T19" fmla="*/ 1134070296 h 670"/>
                  <a:gd name="T20" fmla="*/ 30241880 w 244"/>
                  <a:gd name="T21" fmla="*/ 1229836199 h 670"/>
                  <a:gd name="T22" fmla="*/ 15120940 w 244"/>
                  <a:gd name="T23" fmla="*/ 1275198995 h 670"/>
                  <a:gd name="T24" fmla="*/ 0 w 244"/>
                  <a:gd name="T25" fmla="*/ 1290319927 h 670"/>
                  <a:gd name="T26" fmla="*/ 35282191 w 244"/>
                  <a:gd name="T27" fmla="*/ 1365924587 h 670"/>
                  <a:gd name="T28" fmla="*/ 70564382 w 244"/>
                  <a:gd name="T29" fmla="*/ 1441529247 h 670"/>
                  <a:gd name="T30" fmla="*/ 85685316 w 244"/>
                  <a:gd name="T31" fmla="*/ 1406247072 h 670"/>
                  <a:gd name="T32" fmla="*/ 80645005 w 244"/>
                  <a:gd name="T33" fmla="*/ 1451609868 h 670"/>
                  <a:gd name="T34" fmla="*/ 141128764 w 244"/>
                  <a:gd name="T35" fmla="*/ 1537295149 h 670"/>
                  <a:gd name="T36" fmla="*/ 191531877 w 244"/>
                  <a:gd name="T37" fmla="*/ 1622980430 h 670"/>
                  <a:gd name="T38" fmla="*/ 221773794 w 244"/>
                  <a:gd name="T39" fmla="*/ 1688504866 h 670"/>
                  <a:gd name="T40" fmla="*/ 297378462 w 244"/>
                  <a:gd name="T41" fmla="*/ 1622980430 h 670"/>
                  <a:gd name="T42" fmla="*/ 337700952 w 244"/>
                  <a:gd name="T43" fmla="*/ 1572577324 h 670"/>
                  <a:gd name="T44" fmla="*/ 398184687 w 244"/>
                  <a:gd name="T45" fmla="*/ 1456650179 h 670"/>
                  <a:gd name="T46" fmla="*/ 438507276 w 244"/>
                  <a:gd name="T47" fmla="*/ 1325602101 h 670"/>
                  <a:gd name="T48" fmla="*/ 473789455 w 244"/>
                  <a:gd name="T49" fmla="*/ 1108868743 h 670"/>
                  <a:gd name="T50" fmla="*/ 509071634 w 244"/>
                  <a:gd name="T51" fmla="*/ 836691967 h 670"/>
                  <a:gd name="T52" fmla="*/ 529232879 w 244"/>
                  <a:gd name="T53" fmla="*/ 720764623 h 670"/>
                  <a:gd name="T54" fmla="*/ 564515057 w 244"/>
                  <a:gd name="T55" fmla="*/ 635079342 h 670"/>
                  <a:gd name="T56" fmla="*/ 584676302 w 244"/>
                  <a:gd name="T57" fmla="*/ 599797167 h 670"/>
                  <a:gd name="T58" fmla="*/ 604837547 w 244"/>
                  <a:gd name="T59" fmla="*/ 509071575 h 670"/>
                  <a:gd name="T60" fmla="*/ 614918170 w 244"/>
                  <a:gd name="T61" fmla="*/ 403224952 h 670"/>
                  <a:gd name="T62" fmla="*/ 599797236 w 244"/>
                  <a:gd name="T63" fmla="*/ 246975322 h 670"/>
                  <a:gd name="T64" fmla="*/ 569555368 w 244"/>
                  <a:gd name="T65" fmla="*/ 70564374 h 670"/>
                  <a:gd name="T66" fmla="*/ 549394124 w 244"/>
                  <a:gd name="T67" fmla="*/ 0 h 6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4"/>
                  <a:gd name="T103" fmla="*/ 0 h 670"/>
                  <a:gd name="T104" fmla="*/ 244 w 244"/>
                  <a:gd name="T105" fmla="*/ 670 h 67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4" h="670">
                    <a:moveTo>
                      <a:pt x="218" y="0"/>
                    </a:moveTo>
                    <a:lnTo>
                      <a:pt x="218" y="0"/>
                    </a:lnTo>
                    <a:lnTo>
                      <a:pt x="210" y="4"/>
                    </a:lnTo>
                    <a:lnTo>
                      <a:pt x="190" y="14"/>
                    </a:lnTo>
                    <a:lnTo>
                      <a:pt x="158" y="34"/>
                    </a:lnTo>
                    <a:lnTo>
                      <a:pt x="140" y="46"/>
                    </a:lnTo>
                    <a:lnTo>
                      <a:pt x="122" y="60"/>
                    </a:lnTo>
                    <a:lnTo>
                      <a:pt x="104" y="78"/>
                    </a:lnTo>
                    <a:lnTo>
                      <a:pt x="86" y="98"/>
                    </a:lnTo>
                    <a:lnTo>
                      <a:pt x="68" y="118"/>
                    </a:lnTo>
                    <a:lnTo>
                      <a:pt x="52" y="144"/>
                    </a:lnTo>
                    <a:lnTo>
                      <a:pt x="38" y="170"/>
                    </a:lnTo>
                    <a:lnTo>
                      <a:pt x="26" y="200"/>
                    </a:lnTo>
                    <a:lnTo>
                      <a:pt x="16" y="232"/>
                    </a:lnTo>
                    <a:lnTo>
                      <a:pt x="12" y="266"/>
                    </a:lnTo>
                    <a:lnTo>
                      <a:pt x="8" y="308"/>
                    </a:lnTo>
                    <a:lnTo>
                      <a:pt x="10" y="348"/>
                    </a:lnTo>
                    <a:lnTo>
                      <a:pt x="14" y="420"/>
                    </a:lnTo>
                    <a:lnTo>
                      <a:pt x="14" y="450"/>
                    </a:lnTo>
                    <a:lnTo>
                      <a:pt x="14" y="476"/>
                    </a:lnTo>
                    <a:lnTo>
                      <a:pt x="12" y="488"/>
                    </a:lnTo>
                    <a:lnTo>
                      <a:pt x="10" y="498"/>
                    </a:lnTo>
                    <a:lnTo>
                      <a:pt x="6" y="506"/>
                    </a:lnTo>
                    <a:lnTo>
                      <a:pt x="0" y="512"/>
                    </a:lnTo>
                    <a:lnTo>
                      <a:pt x="6" y="524"/>
                    </a:lnTo>
                    <a:lnTo>
                      <a:pt x="14" y="542"/>
                    </a:lnTo>
                    <a:lnTo>
                      <a:pt x="22" y="560"/>
                    </a:lnTo>
                    <a:lnTo>
                      <a:pt x="28" y="572"/>
                    </a:lnTo>
                    <a:lnTo>
                      <a:pt x="34" y="558"/>
                    </a:lnTo>
                    <a:lnTo>
                      <a:pt x="32" y="576"/>
                    </a:lnTo>
                    <a:lnTo>
                      <a:pt x="56" y="610"/>
                    </a:lnTo>
                    <a:lnTo>
                      <a:pt x="76" y="644"/>
                    </a:lnTo>
                    <a:lnTo>
                      <a:pt x="88" y="670"/>
                    </a:lnTo>
                    <a:lnTo>
                      <a:pt x="104" y="658"/>
                    </a:lnTo>
                    <a:lnTo>
                      <a:pt x="118" y="644"/>
                    </a:lnTo>
                    <a:lnTo>
                      <a:pt x="134" y="624"/>
                    </a:lnTo>
                    <a:lnTo>
                      <a:pt x="146" y="602"/>
                    </a:lnTo>
                    <a:lnTo>
                      <a:pt x="158" y="578"/>
                    </a:lnTo>
                    <a:lnTo>
                      <a:pt x="166" y="554"/>
                    </a:lnTo>
                    <a:lnTo>
                      <a:pt x="174" y="526"/>
                    </a:lnTo>
                    <a:lnTo>
                      <a:pt x="180" y="498"/>
                    </a:lnTo>
                    <a:lnTo>
                      <a:pt x="188" y="440"/>
                    </a:lnTo>
                    <a:lnTo>
                      <a:pt x="194" y="384"/>
                    </a:lnTo>
                    <a:lnTo>
                      <a:pt x="202" y="332"/>
                    </a:lnTo>
                    <a:lnTo>
                      <a:pt x="206" y="308"/>
                    </a:lnTo>
                    <a:lnTo>
                      <a:pt x="210" y="286"/>
                    </a:lnTo>
                    <a:lnTo>
                      <a:pt x="216" y="268"/>
                    </a:lnTo>
                    <a:lnTo>
                      <a:pt x="224" y="252"/>
                    </a:lnTo>
                    <a:lnTo>
                      <a:pt x="232" y="238"/>
                    </a:lnTo>
                    <a:lnTo>
                      <a:pt x="238" y="220"/>
                    </a:lnTo>
                    <a:lnTo>
                      <a:pt x="240" y="202"/>
                    </a:lnTo>
                    <a:lnTo>
                      <a:pt x="242" y="182"/>
                    </a:lnTo>
                    <a:lnTo>
                      <a:pt x="244" y="160"/>
                    </a:lnTo>
                    <a:lnTo>
                      <a:pt x="242" y="140"/>
                    </a:lnTo>
                    <a:lnTo>
                      <a:pt x="238" y="98"/>
                    </a:lnTo>
                    <a:lnTo>
                      <a:pt x="232" y="60"/>
                    </a:lnTo>
                    <a:lnTo>
                      <a:pt x="226" y="28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69"/>
              <p:cNvSpPr>
                <a:spLocks/>
              </p:cNvSpPr>
              <p:nvPr/>
            </p:nvSpPr>
            <p:spPr bwMode="auto">
              <a:xfrm>
                <a:off x="4133850" y="3003550"/>
                <a:ext cx="231775" cy="371475"/>
              </a:xfrm>
              <a:custGeom>
                <a:avLst/>
                <a:gdLst>
                  <a:gd name="T0" fmla="*/ 282257481 w 146"/>
                  <a:gd name="T1" fmla="*/ 131048140 h 234"/>
                  <a:gd name="T2" fmla="*/ 282257481 w 146"/>
                  <a:gd name="T3" fmla="*/ 131048140 h 234"/>
                  <a:gd name="T4" fmla="*/ 267136550 w 146"/>
                  <a:gd name="T5" fmla="*/ 100806249 h 234"/>
                  <a:gd name="T6" fmla="*/ 246975308 w 146"/>
                  <a:gd name="T7" fmla="*/ 70564381 h 234"/>
                  <a:gd name="T8" fmla="*/ 221773757 w 146"/>
                  <a:gd name="T9" fmla="*/ 40322502 h 234"/>
                  <a:gd name="T10" fmla="*/ 186491534 w 146"/>
                  <a:gd name="T11" fmla="*/ 15120940 h 234"/>
                  <a:gd name="T12" fmla="*/ 171370603 w 146"/>
                  <a:gd name="T13" fmla="*/ 5040313 h 234"/>
                  <a:gd name="T14" fmla="*/ 151209361 w 146"/>
                  <a:gd name="T15" fmla="*/ 0 h 234"/>
                  <a:gd name="T16" fmla="*/ 126007809 w 146"/>
                  <a:gd name="T17" fmla="*/ 0 h 234"/>
                  <a:gd name="T18" fmla="*/ 105846568 w 146"/>
                  <a:gd name="T19" fmla="*/ 0 h 234"/>
                  <a:gd name="T20" fmla="*/ 80644991 w 146"/>
                  <a:gd name="T21" fmla="*/ 10080625 h 234"/>
                  <a:gd name="T22" fmla="*/ 55443439 w 146"/>
                  <a:gd name="T23" fmla="*/ 25201562 h 234"/>
                  <a:gd name="T24" fmla="*/ 55443439 w 146"/>
                  <a:gd name="T25" fmla="*/ 25201562 h 234"/>
                  <a:gd name="T26" fmla="*/ 30241875 w 146"/>
                  <a:gd name="T27" fmla="*/ 50403124 h 234"/>
                  <a:gd name="T28" fmla="*/ 15120937 w 146"/>
                  <a:gd name="T29" fmla="*/ 75604693 h 234"/>
                  <a:gd name="T30" fmla="*/ 5040312 w 146"/>
                  <a:gd name="T31" fmla="*/ 105846585 h 234"/>
                  <a:gd name="T32" fmla="*/ 0 w 146"/>
                  <a:gd name="T33" fmla="*/ 136088452 h 234"/>
                  <a:gd name="T34" fmla="*/ 0 w 146"/>
                  <a:gd name="T35" fmla="*/ 171370630 h 234"/>
                  <a:gd name="T36" fmla="*/ 5040312 w 146"/>
                  <a:gd name="T37" fmla="*/ 211693169 h 234"/>
                  <a:gd name="T38" fmla="*/ 10080624 w 146"/>
                  <a:gd name="T39" fmla="*/ 252015658 h 234"/>
                  <a:gd name="T40" fmla="*/ 25201558 w 146"/>
                  <a:gd name="T41" fmla="*/ 287297837 h 234"/>
                  <a:gd name="T42" fmla="*/ 60483750 w 146"/>
                  <a:gd name="T43" fmla="*/ 367942816 h 234"/>
                  <a:gd name="T44" fmla="*/ 105846568 w 146"/>
                  <a:gd name="T45" fmla="*/ 438507272 h 234"/>
                  <a:gd name="T46" fmla="*/ 156249672 w 146"/>
                  <a:gd name="T47" fmla="*/ 504031317 h 234"/>
                  <a:gd name="T48" fmla="*/ 181451224 w 146"/>
                  <a:gd name="T49" fmla="*/ 529232873 h 234"/>
                  <a:gd name="T50" fmla="*/ 206652776 w 146"/>
                  <a:gd name="T51" fmla="*/ 549394118 h 234"/>
                  <a:gd name="T52" fmla="*/ 206652776 w 146"/>
                  <a:gd name="T53" fmla="*/ 549394118 h 234"/>
                  <a:gd name="T54" fmla="*/ 257055929 w 146"/>
                  <a:gd name="T55" fmla="*/ 579635985 h 234"/>
                  <a:gd name="T56" fmla="*/ 292338102 w 146"/>
                  <a:gd name="T57" fmla="*/ 589716607 h 234"/>
                  <a:gd name="T58" fmla="*/ 322579964 w 146"/>
                  <a:gd name="T59" fmla="*/ 589716607 h 234"/>
                  <a:gd name="T60" fmla="*/ 342741206 w 146"/>
                  <a:gd name="T61" fmla="*/ 579635985 h 234"/>
                  <a:gd name="T62" fmla="*/ 352821827 w 146"/>
                  <a:gd name="T63" fmla="*/ 564515051 h 234"/>
                  <a:gd name="T64" fmla="*/ 362902448 w 146"/>
                  <a:gd name="T65" fmla="*/ 549394118 h 234"/>
                  <a:gd name="T66" fmla="*/ 367942758 w 146"/>
                  <a:gd name="T67" fmla="*/ 534273184 h 234"/>
                  <a:gd name="T68" fmla="*/ 282257481 w 146"/>
                  <a:gd name="T69" fmla="*/ 131048140 h 2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234"/>
                  <a:gd name="T107" fmla="*/ 146 w 146"/>
                  <a:gd name="T108" fmla="*/ 234 h 2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234">
                    <a:moveTo>
                      <a:pt x="112" y="52"/>
                    </a:moveTo>
                    <a:lnTo>
                      <a:pt x="112" y="52"/>
                    </a:lnTo>
                    <a:lnTo>
                      <a:pt x="106" y="40"/>
                    </a:lnTo>
                    <a:lnTo>
                      <a:pt x="98" y="28"/>
                    </a:lnTo>
                    <a:lnTo>
                      <a:pt x="88" y="16"/>
                    </a:lnTo>
                    <a:lnTo>
                      <a:pt x="74" y="6"/>
                    </a:lnTo>
                    <a:lnTo>
                      <a:pt x="68" y="2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2" y="20"/>
                    </a:lnTo>
                    <a:lnTo>
                      <a:pt x="6" y="30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0" y="68"/>
                    </a:lnTo>
                    <a:lnTo>
                      <a:pt x="2" y="84"/>
                    </a:lnTo>
                    <a:lnTo>
                      <a:pt x="4" y="100"/>
                    </a:lnTo>
                    <a:lnTo>
                      <a:pt x="10" y="114"/>
                    </a:lnTo>
                    <a:lnTo>
                      <a:pt x="24" y="146"/>
                    </a:lnTo>
                    <a:lnTo>
                      <a:pt x="42" y="174"/>
                    </a:lnTo>
                    <a:lnTo>
                      <a:pt x="62" y="200"/>
                    </a:lnTo>
                    <a:lnTo>
                      <a:pt x="72" y="210"/>
                    </a:lnTo>
                    <a:lnTo>
                      <a:pt x="82" y="218"/>
                    </a:lnTo>
                    <a:lnTo>
                      <a:pt x="102" y="230"/>
                    </a:lnTo>
                    <a:lnTo>
                      <a:pt x="116" y="234"/>
                    </a:lnTo>
                    <a:lnTo>
                      <a:pt x="128" y="234"/>
                    </a:lnTo>
                    <a:lnTo>
                      <a:pt x="136" y="230"/>
                    </a:lnTo>
                    <a:lnTo>
                      <a:pt x="140" y="224"/>
                    </a:lnTo>
                    <a:lnTo>
                      <a:pt x="144" y="218"/>
                    </a:lnTo>
                    <a:lnTo>
                      <a:pt x="146" y="212"/>
                    </a:lnTo>
                    <a:lnTo>
                      <a:pt x="112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70"/>
              <p:cNvSpPr>
                <a:spLocks/>
              </p:cNvSpPr>
              <p:nvPr/>
            </p:nvSpPr>
            <p:spPr bwMode="auto">
              <a:xfrm>
                <a:off x="4168775" y="3041650"/>
                <a:ext cx="184150" cy="298450"/>
              </a:xfrm>
              <a:custGeom>
                <a:avLst/>
                <a:gdLst>
                  <a:gd name="T0" fmla="*/ 221773791 w 116"/>
                  <a:gd name="T1" fmla="*/ 105846578 h 188"/>
                  <a:gd name="T2" fmla="*/ 221773791 w 116"/>
                  <a:gd name="T3" fmla="*/ 105846578 h 188"/>
                  <a:gd name="T4" fmla="*/ 211693169 w 116"/>
                  <a:gd name="T5" fmla="*/ 80644999 h 188"/>
                  <a:gd name="T6" fmla="*/ 196572185 w 116"/>
                  <a:gd name="T7" fmla="*/ 60483755 h 188"/>
                  <a:gd name="T8" fmla="*/ 176410941 w 116"/>
                  <a:gd name="T9" fmla="*/ 35282188 h 188"/>
                  <a:gd name="T10" fmla="*/ 151209385 w 116"/>
                  <a:gd name="T11" fmla="*/ 15120939 h 188"/>
                  <a:gd name="T12" fmla="*/ 136088451 w 116"/>
                  <a:gd name="T13" fmla="*/ 5040312 h 188"/>
                  <a:gd name="T14" fmla="*/ 120967518 w 116"/>
                  <a:gd name="T15" fmla="*/ 0 h 188"/>
                  <a:gd name="T16" fmla="*/ 100806248 w 116"/>
                  <a:gd name="T17" fmla="*/ 0 h 188"/>
                  <a:gd name="T18" fmla="*/ 85685315 w 116"/>
                  <a:gd name="T19" fmla="*/ 5040312 h 188"/>
                  <a:gd name="T20" fmla="*/ 65524070 w 116"/>
                  <a:gd name="T21" fmla="*/ 10080625 h 188"/>
                  <a:gd name="T22" fmla="*/ 45362813 w 116"/>
                  <a:gd name="T23" fmla="*/ 25201561 h 188"/>
                  <a:gd name="T24" fmla="*/ 45362813 w 116"/>
                  <a:gd name="T25" fmla="*/ 25201561 h 188"/>
                  <a:gd name="T26" fmla="*/ 25201562 w 116"/>
                  <a:gd name="T27" fmla="*/ 40322499 h 188"/>
                  <a:gd name="T28" fmla="*/ 10080625 w 116"/>
                  <a:gd name="T29" fmla="*/ 60483755 h 188"/>
                  <a:gd name="T30" fmla="*/ 5040313 w 116"/>
                  <a:gd name="T31" fmla="*/ 85685309 h 188"/>
                  <a:gd name="T32" fmla="*/ 0 w 116"/>
                  <a:gd name="T33" fmla="*/ 110886889 h 188"/>
                  <a:gd name="T34" fmla="*/ 0 w 116"/>
                  <a:gd name="T35" fmla="*/ 141128754 h 188"/>
                  <a:gd name="T36" fmla="*/ 5040313 w 116"/>
                  <a:gd name="T37" fmla="*/ 171370619 h 188"/>
                  <a:gd name="T38" fmla="*/ 20161251 w 116"/>
                  <a:gd name="T39" fmla="*/ 231854399 h 188"/>
                  <a:gd name="T40" fmla="*/ 50403124 w 116"/>
                  <a:gd name="T41" fmla="*/ 297378440 h 188"/>
                  <a:gd name="T42" fmla="*/ 85685315 w 116"/>
                  <a:gd name="T43" fmla="*/ 352821860 h 188"/>
                  <a:gd name="T44" fmla="*/ 126007829 w 116"/>
                  <a:gd name="T45" fmla="*/ 403224968 h 188"/>
                  <a:gd name="T46" fmla="*/ 166330318 w 116"/>
                  <a:gd name="T47" fmla="*/ 443547554 h 188"/>
                  <a:gd name="T48" fmla="*/ 166330318 w 116"/>
                  <a:gd name="T49" fmla="*/ 443547554 h 188"/>
                  <a:gd name="T50" fmla="*/ 206652808 w 116"/>
                  <a:gd name="T51" fmla="*/ 463708798 h 188"/>
                  <a:gd name="T52" fmla="*/ 236894724 w 116"/>
                  <a:gd name="T53" fmla="*/ 473789420 h 188"/>
                  <a:gd name="T54" fmla="*/ 257055969 w 116"/>
                  <a:gd name="T55" fmla="*/ 473789420 h 188"/>
                  <a:gd name="T56" fmla="*/ 272176903 w 116"/>
                  <a:gd name="T57" fmla="*/ 463708798 h 188"/>
                  <a:gd name="T58" fmla="*/ 282257525 w 116"/>
                  <a:gd name="T59" fmla="*/ 453628176 h 188"/>
                  <a:gd name="T60" fmla="*/ 287297836 w 116"/>
                  <a:gd name="T61" fmla="*/ 438507244 h 188"/>
                  <a:gd name="T62" fmla="*/ 292338147 w 116"/>
                  <a:gd name="T63" fmla="*/ 428426622 h 188"/>
                  <a:gd name="T64" fmla="*/ 221773791 w 116"/>
                  <a:gd name="T65" fmla="*/ 105846578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6"/>
                  <a:gd name="T100" fmla="*/ 0 h 188"/>
                  <a:gd name="T101" fmla="*/ 116 w 116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6" h="188">
                    <a:moveTo>
                      <a:pt x="88" y="42"/>
                    </a:moveTo>
                    <a:lnTo>
                      <a:pt x="88" y="42"/>
                    </a:lnTo>
                    <a:lnTo>
                      <a:pt x="84" y="32"/>
                    </a:lnTo>
                    <a:lnTo>
                      <a:pt x="78" y="24"/>
                    </a:lnTo>
                    <a:lnTo>
                      <a:pt x="70" y="14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8" y="1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8" y="92"/>
                    </a:lnTo>
                    <a:lnTo>
                      <a:pt x="20" y="118"/>
                    </a:lnTo>
                    <a:lnTo>
                      <a:pt x="34" y="140"/>
                    </a:lnTo>
                    <a:lnTo>
                      <a:pt x="50" y="160"/>
                    </a:lnTo>
                    <a:lnTo>
                      <a:pt x="66" y="176"/>
                    </a:lnTo>
                    <a:lnTo>
                      <a:pt x="82" y="184"/>
                    </a:lnTo>
                    <a:lnTo>
                      <a:pt x="94" y="188"/>
                    </a:lnTo>
                    <a:lnTo>
                      <a:pt x="102" y="188"/>
                    </a:lnTo>
                    <a:lnTo>
                      <a:pt x="108" y="184"/>
                    </a:lnTo>
                    <a:lnTo>
                      <a:pt x="112" y="180"/>
                    </a:lnTo>
                    <a:lnTo>
                      <a:pt x="114" y="174"/>
                    </a:lnTo>
                    <a:lnTo>
                      <a:pt x="116" y="170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71"/>
              <p:cNvSpPr>
                <a:spLocks/>
              </p:cNvSpPr>
              <p:nvPr/>
            </p:nvSpPr>
            <p:spPr bwMode="auto">
              <a:xfrm>
                <a:off x="5260975" y="3003550"/>
                <a:ext cx="231775" cy="371475"/>
              </a:xfrm>
              <a:custGeom>
                <a:avLst/>
                <a:gdLst>
                  <a:gd name="T0" fmla="*/ 85685301 w 146"/>
                  <a:gd name="T1" fmla="*/ 131048140 h 234"/>
                  <a:gd name="T2" fmla="*/ 85685301 w 146"/>
                  <a:gd name="T3" fmla="*/ 131048140 h 234"/>
                  <a:gd name="T4" fmla="*/ 100806233 w 146"/>
                  <a:gd name="T5" fmla="*/ 100806249 h 234"/>
                  <a:gd name="T6" fmla="*/ 120967499 w 146"/>
                  <a:gd name="T7" fmla="*/ 70564381 h 234"/>
                  <a:gd name="T8" fmla="*/ 146169051 w 146"/>
                  <a:gd name="T9" fmla="*/ 40322502 h 234"/>
                  <a:gd name="T10" fmla="*/ 176410913 w 146"/>
                  <a:gd name="T11" fmla="*/ 15120940 h 234"/>
                  <a:gd name="T12" fmla="*/ 196572155 w 146"/>
                  <a:gd name="T13" fmla="*/ 5040313 h 234"/>
                  <a:gd name="T14" fmla="*/ 216733446 w 146"/>
                  <a:gd name="T15" fmla="*/ 0 h 234"/>
                  <a:gd name="T16" fmla="*/ 236894688 w 146"/>
                  <a:gd name="T17" fmla="*/ 0 h 234"/>
                  <a:gd name="T18" fmla="*/ 262096240 w 146"/>
                  <a:gd name="T19" fmla="*/ 0 h 234"/>
                  <a:gd name="T20" fmla="*/ 287297792 w 146"/>
                  <a:gd name="T21" fmla="*/ 10080625 h 234"/>
                  <a:gd name="T22" fmla="*/ 312499344 w 146"/>
                  <a:gd name="T23" fmla="*/ 25201562 h 234"/>
                  <a:gd name="T24" fmla="*/ 312499344 w 146"/>
                  <a:gd name="T25" fmla="*/ 25201562 h 234"/>
                  <a:gd name="T26" fmla="*/ 332660585 w 146"/>
                  <a:gd name="T27" fmla="*/ 50403124 h 234"/>
                  <a:gd name="T28" fmla="*/ 352821827 w 146"/>
                  <a:gd name="T29" fmla="*/ 75604693 h 234"/>
                  <a:gd name="T30" fmla="*/ 362902448 w 146"/>
                  <a:gd name="T31" fmla="*/ 105846585 h 234"/>
                  <a:gd name="T32" fmla="*/ 367942758 w 146"/>
                  <a:gd name="T33" fmla="*/ 136088452 h 234"/>
                  <a:gd name="T34" fmla="*/ 367942758 w 146"/>
                  <a:gd name="T35" fmla="*/ 171370630 h 234"/>
                  <a:gd name="T36" fmla="*/ 362902448 w 146"/>
                  <a:gd name="T37" fmla="*/ 211693169 h 234"/>
                  <a:gd name="T38" fmla="*/ 352821827 w 146"/>
                  <a:gd name="T39" fmla="*/ 252015658 h 234"/>
                  <a:gd name="T40" fmla="*/ 342741206 w 146"/>
                  <a:gd name="T41" fmla="*/ 287297837 h 234"/>
                  <a:gd name="T42" fmla="*/ 307459033 w 146"/>
                  <a:gd name="T43" fmla="*/ 367942816 h 234"/>
                  <a:gd name="T44" fmla="*/ 262096240 w 146"/>
                  <a:gd name="T45" fmla="*/ 438507272 h 234"/>
                  <a:gd name="T46" fmla="*/ 211693136 w 146"/>
                  <a:gd name="T47" fmla="*/ 504031317 h 234"/>
                  <a:gd name="T48" fmla="*/ 181451224 w 146"/>
                  <a:gd name="T49" fmla="*/ 529232873 h 234"/>
                  <a:gd name="T50" fmla="*/ 156249672 w 146"/>
                  <a:gd name="T51" fmla="*/ 549394118 h 234"/>
                  <a:gd name="T52" fmla="*/ 156249672 w 146"/>
                  <a:gd name="T53" fmla="*/ 549394118 h 234"/>
                  <a:gd name="T54" fmla="*/ 110886878 w 146"/>
                  <a:gd name="T55" fmla="*/ 579635985 h 234"/>
                  <a:gd name="T56" fmla="*/ 70564370 w 146"/>
                  <a:gd name="T57" fmla="*/ 589716607 h 234"/>
                  <a:gd name="T58" fmla="*/ 45362806 w 146"/>
                  <a:gd name="T59" fmla="*/ 589716607 h 234"/>
                  <a:gd name="T60" fmla="*/ 25201558 w 146"/>
                  <a:gd name="T61" fmla="*/ 579635985 h 234"/>
                  <a:gd name="T62" fmla="*/ 10080624 w 146"/>
                  <a:gd name="T63" fmla="*/ 564515051 h 234"/>
                  <a:gd name="T64" fmla="*/ 0 w 146"/>
                  <a:gd name="T65" fmla="*/ 549394118 h 234"/>
                  <a:gd name="T66" fmla="*/ 0 w 146"/>
                  <a:gd name="T67" fmla="*/ 534273184 h 234"/>
                  <a:gd name="T68" fmla="*/ 85685301 w 146"/>
                  <a:gd name="T69" fmla="*/ 131048140 h 2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234"/>
                  <a:gd name="T107" fmla="*/ 146 w 146"/>
                  <a:gd name="T108" fmla="*/ 234 h 2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234">
                    <a:moveTo>
                      <a:pt x="34" y="52"/>
                    </a:moveTo>
                    <a:lnTo>
                      <a:pt x="34" y="52"/>
                    </a:lnTo>
                    <a:lnTo>
                      <a:pt x="40" y="40"/>
                    </a:lnTo>
                    <a:lnTo>
                      <a:pt x="48" y="28"/>
                    </a:lnTo>
                    <a:lnTo>
                      <a:pt x="58" y="16"/>
                    </a:lnTo>
                    <a:lnTo>
                      <a:pt x="70" y="6"/>
                    </a:lnTo>
                    <a:lnTo>
                      <a:pt x="78" y="2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14" y="4"/>
                    </a:lnTo>
                    <a:lnTo>
                      <a:pt x="124" y="10"/>
                    </a:lnTo>
                    <a:lnTo>
                      <a:pt x="132" y="20"/>
                    </a:lnTo>
                    <a:lnTo>
                      <a:pt x="140" y="30"/>
                    </a:lnTo>
                    <a:lnTo>
                      <a:pt x="144" y="42"/>
                    </a:lnTo>
                    <a:lnTo>
                      <a:pt x="146" y="54"/>
                    </a:lnTo>
                    <a:lnTo>
                      <a:pt x="146" y="68"/>
                    </a:lnTo>
                    <a:lnTo>
                      <a:pt x="144" y="84"/>
                    </a:lnTo>
                    <a:lnTo>
                      <a:pt x="140" y="100"/>
                    </a:lnTo>
                    <a:lnTo>
                      <a:pt x="136" y="114"/>
                    </a:lnTo>
                    <a:lnTo>
                      <a:pt x="122" y="146"/>
                    </a:lnTo>
                    <a:lnTo>
                      <a:pt x="104" y="174"/>
                    </a:lnTo>
                    <a:lnTo>
                      <a:pt x="84" y="200"/>
                    </a:lnTo>
                    <a:lnTo>
                      <a:pt x="72" y="210"/>
                    </a:lnTo>
                    <a:lnTo>
                      <a:pt x="62" y="218"/>
                    </a:lnTo>
                    <a:lnTo>
                      <a:pt x="44" y="230"/>
                    </a:lnTo>
                    <a:lnTo>
                      <a:pt x="28" y="234"/>
                    </a:lnTo>
                    <a:lnTo>
                      <a:pt x="18" y="234"/>
                    </a:lnTo>
                    <a:lnTo>
                      <a:pt x="10" y="230"/>
                    </a:lnTo>
                    <a:lnTo>
                      <a:pt x="4" y="224"/>
                    </a:lnTo>
                    <a:lnTo>
                      <a:pt x="0" y="218"/>
                    </a:lnTo>
                    <a:lnTo>
                      <a:pt x="0" y="212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72"/>
              <p:cNvSpPr>
                <a:spLocks/>
              </p:cNvSpPr>
              <p:nvPr/>
            </p:nvSpPr>
            <p:spPr bwMode="auto">
              <a:xfrm>
                <a:off x="5270500" y="3041650"/>
                <a:ext cx="187325" cy="298450"/>
              </a:xfrm>
              <a:custGeom>
                <a:avLst/>
                <a:gdLst>
                  <a:gd name="T0" fmla="*/ 70564382 w 118"/>
                  <a:gd name="T1" fmla="*/ 105846578 h 188"/>
                  <a:gd name="T2" fmla="*/ 70564382 w 118"/>
                  <a:gd name="T3" fmla="*/ 105846578 h 188"/>
                  <a:gd name="T4" fmla="*/ 80645004 w 118"/>
                  <a:gd name="T5" fmla="*/ 80644999 h 188"/>
                  <a:gd name="T6" fmla="*/ 95765938 w 118"/>
                  <a:gd name="T7" fmla="*/ 60483755 h 188"/>
                  <a:gd name="T8" fmla="*/ 115927207 w 118"/>
                  <a:gd name="T9" fmla="*/ 35282188 h 188"/>
                  <a:gd name="T10" fmla="*/ 146169074 w 118"/>
                  <a:gd name="T11" fmla="*/ 15120939 h 188"/>
                  <a:gd name="T12" fmla="*/ 156249697 w 118"/>
                  <a:gd name="T13" fmla="*/ 5040312 h 188"/>
                  <a:gd name="T14" fmla="*/ 176410941 w 118"/>
                  <a:gd name="T15" fmla="*/ 0 h 188"/>
                  <a:gd name="T16" fmla="*/ 191531875 w 118"/>
                  <a:gd name="T17" fmla="*/ 0 h 188"/>
                  <a:gd name="T18" fmla="*/ 211693169 w 118"/>
                  <a:gd name="T19" fmla="*/ 5040312 h 188"/>
                  <a:gd name="T20" fmla="*/ 231854414 w 118"/>
                  <a:gd name="T21" fmla="*/ 10080625 h 188"/>
                  <a:gd name="T22" fmla="*/ 252015659 w 118"/>
                  <a:gd name="T23" fmla="*/ 25201561 h 188"/>
                  <a:gd name="T24" fmla="*/ 252015659 w 118"/>
                  <a:gd name="T25" fmla="*/ 25201561 h 188"/>
                  <a:gd name="T26" fmla="*/ 267136593 w 118"/>
                  <a:gd name="T27" fmla="*/ 40322499 h 188"/>
                  <a:gd name="T28" fmla="*/ 282257526 w 118"/>
                  <a:gd name="T29" fmla="*/ 60483755 h 188"/>
                  <a:gd name="T30" fmla="*/ 292338149 w 118"/>
                  <a:gd name="T31" fmla="*/ 85685309 h 188"/>
                  <a:gd name="T32" fmla="*/ 297378460 w 118"/>
                  <a:gd name="T33" fmla="*/ 110886889 h 188"/>
                  <a:gd name="T34" fmla="*/ 297378460 w 118"/>
                  <a:gd name="T35" fmla="*/ 141128754 h 188"/>
                  <a:gd name="T36" fmla="*/ 292338149 w 118"/>
                  <a:gd name="T37" fmla="*/ 171370619 h 188"/>
                  <a:gd name="T38" fmla="*/ 272176904 w 118"/>
                  <a:gd name="T39" fmla="*/ 231854399 h 188"/>
                  <a:gd name="T40" fmla="*/ 246975348 w 118"/>
                  <a:gd name="T41" fmla="*/ 297378440 h 188"/>
                  <a:gd name="T42" fmla="*/ 211693169 w 118"/>
                  <a:gd name="T43" fmla="*/ 352821860 h 188"/>
                  <a:gd name="T44" fmla="*/ 171370630 w 118"/>
                  <a:gd name="T45" fmla="*/ 403224968 h 188"/>
                  <a:gd name="T46" fmla="*/ 126007830 w 118"/>
                  <a:gd name="T47" fmla="*/ 443547554 h 188"/>
                  <a:gd name="T48" fmla="*/ 126007830 w 118"/>
                  <a:gd name="T49" fmla="*/ 443547554 h 188"/>
                  <a:gd name="T50" fmla="*/ 90725626 w 118"/>
                  <a:gd name="T51" fmla="*/ 463708798 h 188"/>
                  <a:gd name="T52" fmla="*/ 60483759 w 118"/>
                  <a:gd name="T53" fmla="*/ 473789420 h 188"/>
                  <a:gd name="T54" fmla="*/ 35282191 w 118"/>
                  <a:gd name="T55" fmla="*/ 473789420 h 188"/>
                  <a:gd name="T56" fmla="*/ 20161251 w 118"/>
                  <a:gd name="T57" fmla="*/ 463708798 h 188"/>
                  <a:gd name="T58" fmla="*/ 10080625 w 118"/>
                  <a:gd name="T59" fmla="*/ 453628176 h 188"/>
                  <a:gd name="T60" fmla="*/ 5040313 w 118"/>
                  <a:gd name="T61" fmla="*/ 438507244 h 188"/>
                  <a:gd name="T62" fmla="*/ 0 w 118"/>
                  <a:gd name="T63" fmla="*/ 428426622 h 188"/>
                  <a:gd name="T64" fmla="*/ 70564382 w 118"/>
                  <a:gd name="T65" fmla="*/ 105846578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8"/>
                  <a:gd name="T100" fmla="*/ 0 h 188"/>
                  <a:gd name="T101" fmla="*/ 118 w 118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8" h="188">
                    <a:moveTo>
                      <a:pt x="28" y="42"/>
                    </a:moveTo>
                    <a:lnTo>
                      <a:pt x="28" y="42"/>
                    </a:lnTo>
                    <a:lnTo>
                      <a:pt x="32" y="32"/>
                    </a:lnTo>
                    <a:lnTo>
                      <a:pt x="38" y="24"/>
                    </a:lnTo>
                    <a:lnTo>
                      <a:pt x="46" y="14"/>
                    </a:lnTo>
                    <a:lnTo>
                      <a:pt x="58" y="6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2" y="4"/>
                    </a:lnTo>
                    <a:lnTo>
                      <a:pt x="100" y="10"/>
                    </a:lnTo>
                    <a:lnTo>
                      <a:pt x="106" y="16"/>
                    </a:lnTo>
                    <a:lnTo>
                      <a:pt x="112" y="24"/>
                    </a:lnTo>
                    <a:lnTo>
                      <a:pt x="116" y="34"/>
                    </a:lnTo>
                    <a:lnTo>
                      <a:pt x="118" y="44"/>
                    </a:lnTo>
                    <a:lnTo>
                      <a:pt x="118" y="56"/>
                    </a:lnTo>
                    <a:lnTo>
                      <a:pt x="116" y="68"/>
                    </a:lnTo>
                    <a:lnTo>
                      <a:pt x="108" y="92"/>
                    </a:lnTo>
                    <a:lnTo>
                      <a:pt x="98" y="118"/>
                    </a:lnTo>
                    <a:lnTo>
                      <a:pt x="84" y="140"/>
                    </a:lnTo>
                    <a:lnTo>
                      <a:pt x="68" y="160"/>
                    </a:lnTo>
                    <a:lnTo>
                      <a:pt x="50" y="176"/>
                    </a:lnTo>
                    <a:lnTo>
                      <a:pt x="36" y="184"/>
                    </a:lnTo>
                    <a:lnTo>
                      <a:pt x="24" y="188"/>
                    </a:lnTo>
                    <a:lnTo>
                      <a:pt x="14" y="188"/>
                    </a:lnTo>
                    <a:lnTo>
                      <a:pt x="8" y="184"/>
                    </a:lnTo>
                    <a:lnTo>
                      <a:pt x="4" y="180"/>
                    </a:lnTo>
                    <a:lnTo>
                      <a:pt x="2" y="174"/>
                    </a:lnTo>
                    <a:lnTo>
                      <a:pt x="0" y="170"/>
                    </a:ln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73"/>
              <p:cNvSpPr>
                <a:spLocks/>
              </p:cNvSpPr>
              <p:nvPr/>
            </p:nvSpPr>
            <p:spPr bwMode="auto">
              <a:xfrm>
                <a:off x="4210050" y="2819400"/>
                <a:ext cx="92075" cy="342900"/>
              </a:xfrm>
              <a:custGeom>
                <a:avLst/>
                <a:gdLst>
                  <a:gd name="T0" fmla="*/ 0 w 58"/>
                  <a:gd name="T1" fmla="*/ 5040313 h 216"/>
                  <a:gd name="T2" fmla="*/ 0 w 58"/>
                  <a:gd name="T3" fmla="*/ 5040313 h 216"/>
                  <a:gd name="T4" fmla="*/ 5040313 w 58"/>
                  <a:gd name="T5" fmla="*/ 70564380 h 216"/>
                  <a:gd name="T6" fmla="*/ 15120940 w 58"/>
                  <a:gd name="T7" fmla="*/ 141128760 h 216"/>
                  <a:gd name="T8" fmla="*/ 25201562 w 58"/>
                  <a:gd name="T9" fmla="*/ 226814098 h 216"/>
                  <a:gd name="T10" fmla="*/ 45362813 w 58"/>
                  <a:gd name="T11" fmla="*/ 312499386 h 216"/>
                  <a:gd name="T12" fmla="*/ 70564381 w 58"/>
                  <a:gd name="T13" fmla="*/ 403224985 h 216"/>
                  <a:gd name="T14" fmla="*/ 85685315 w 58"/>
                  <a:gd name="T15" fmla="*/ 443547573 h 216"/>
                  <a:gd name="T16" fmla="*/ 105846584 w 58"/>
                  <a:gd name="T17" fmla="*/ 483870062 h 216"/>
                  <a:gd name="T18" fmla="*/ 126007829 w 58"/>
                  <a:gd name="T19" fmla="*/ 514111928 h 216"/>
                  <a:gd name="T20" fmla="*/ 146169074 w 58"/>
                  <a:gd name="T21" fmla="*/ 544353795 h 216"/>
                  <a:gd name="T22" fmla="*/ 126007829 w 58"/>
                  <a:gd name="T23" fmla="*/ 80645002 h 216"/>
                  <a:gd name="T24" fmla="*/ 126007829 w 58"/>
                  <a:gd name="T25" fmla="*/ 80645002 h 216"/>
                  <a:gd name="T26" fmla="*/ 105846584 w 58"/>
                  <a:gd name="T27" fmla="*/ 60483758 h 216"/>
                  <a:gd name="T28" fmla="*/ 65524070 w 58"/>
                  <a:gd name="T29" fmla="*/ 25201562 h 216"/>
                  <a:gd name="T30" fmla="*/ 45362813 w 58"/>
                  <a:gd name="T31" fmla="*/ 10080625 h 216"/>
                  <a:gd name="T32" fmla="*/ 25201562 w 58"/>
                  <a:gd name="T33" fmla="*/ 0 h 216"/>
                  <a:gd name="T34" fmla="*/ 10080625 w 58"/>
                  <a:gd name="T35" fmla="*/ 0 h 216"/>
                  <a:gd name="T36" fmla="*/ 5040313 w 58"/>
                  <a:gd name="T37" fmla="*/ 0 h 216"/>
                  <a:gd name="T38" fmla="*/ 0 w 58"/>
                  <a:gd name="T39" fmla="*/ 5040313 h 216"/>
                  <a:gd name="T40" fmla="*/ 0 w 58"/>
                  <a:gd name="T41" fmla="*/ 5040313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6"/>
                  <a:gd name="T65" fmla="*/ 58 w 58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6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6" y="56"/>
                    </a:lnTo>
                    <a:lnTo>
                      <a:pt x="10" y="90"/>
                    </a:lnTo>
                    <a:lnTo>
                      <a:pt x="18" y="124"/>
                    </a:lnTo>
                    <a:lnTo>
                      <a:pt x="28" y="160"/>
                    </a:lnTo>
                    <a:lnTo>
                      <a:pt x="34" y="176"/>
                    </a:lnTo>
                    <a:lnTo>
                      <a:pt x="42" y="192"/>
                    </a:lnTo>
                    <a:lnTo>
                      <a:pt x="50" y="204"/>
                    </a:lnTo>
                    <a:lnTo>
                      <a:pt x="58" y="216"/>
                    </a:lnTo>
                    <a:lnTo>
                      <a:pt x="50" y="32"/>
                    </a:lnTo>
                    <a:lnTo>
                      <a:pt x="42" y="24"/>
                    </a:lnTo>
                    <a:lnTo>
                      <a:pt x="26" y="10"/>
                    </a:lnTo>
                    <a:lnTo>
                      <a:pt x="18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74"/>
              <p:cNvSpPr>
                <a:spLocks/>
              </p:cNvSpPr>
              <p:nvPr/>
            </p:nvSpPr>
            <p:spPr bwMode="auto">
              <a:xfrm>
                <a:off x="5321300" y="2844800"/>
                <a:ext cx="92075" cy="342900"/>
              </a:xfrm>
              <a:custGeom>
                <a:avLst/>
                <a:gdLst>
                  <a:gd name="T0" fmla="*/ 146169074 w 58"/>
                  <a:gd name="T1" fmla="*/ 10080625 h 216"/>
                  <a:gd name="T2" fmla="*/ 146169074 w 58"/>
                  <a:gd name="T3" fmla="*/ 10080625 h 216"/>
                  <a:gd name="T4" fmla="*/ 141128762 w 58"/>
                  <a:gd name="T5" fmla="*/ 75604691 h 216"/>
                  <a:gd name="T6" fmla="*/ 136088451 w 58"/>
                  <a:gd name="T7" fmla="*/ 146169071 h 216"/>
                  <a:gd name="T8" fmla="*/ 120967518 w 58"/>
                  <a:gd name="T9" fmla="*/ 226814098 h 216"/>
                  <a:gd name="T10" fmla="*/ 105846584 w 58"/>
                  <a:gd name="T11" fmla="*/ 317539697 h 216"/>
                  <a:gd name="T12" fmla="*/ 80645004 w 58"/>
                  <a:gd name="T13" fmla="*/ 408265296 h 216"/>
                  <a:gd name="T14" fmla="*/ 60483759 w 58"/>
                  <a:gd name="T15" fmla="*/ 448587884 h 216"/>
                  <a:gd name="T16" fmla="*/ 45362813 w 58"/>
                  <a:gd name="T17" fmla="*/ 483870062 h 216"/>
                  <a:gd name="T18" fmla="*/ 25201562 w 58"/>
                  <a:gd name="T19" fmla="*/ 519152239 h 216"/>
                  <a:gd name="T20" fmla="*/ 0 w 58"/>
                  <a:gd name="T21" fmla="*/ 544353795 h 216"/>
                  <a:gd name="T22" fmla="*/ 20161251 w 58"/>
                  <a:gd name="T23" fmla="*/ 80645002 h 216"/>
                  <a:gd name="T24" fmla="*/ 20161251 w 58"/>
                  <a:gd name="T25" fmla="*/ 80645002 h 216"/>
                  <a:gd name="T26" fmla="*/ 40322502 w 58"/>
                  <a:gd name="T27" fmla="*/ 65524069 h 216"/>
                  <a:gd name="T28" fmla="*/ 80645004 w 58"/>
                  <a:gd name="T29" fmla="*/ 30241879 h 216"/>
                  <a:gd name="T30" fmla="*/ 105846584 w 58"/>
                  <a:gd name="T31" fmla="*/ 15120939 h 216"/>
                  <a:gd name="T32" fmla="*/ 126007829 w 58"/>
                  <a:gd name="T33" fmla="*/ 5040313 h 216"/>
                  <a:gd name="T34" fmla="*/ 141128762 w 58"/>
                  <a:gd name="T35" fmla="*/ 0 h 216"/>
                  <a:gd name="T36" fmla="*/ 146169074 w 58"/>
                  <a:gd name="T37" fmla="*/ 5040313 h 216"/>
                  <a:gd name="T38" fmla="*/ 146169074 w 58"/>
                  <a:gd name="T39" fmla="*/ 10080625 h 216"/>
                  <a:gd name="T40" fmla="*/ 146169074 w 58"/>
                  <a:gd name="T41" fmla="*/ 10080625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6"/>
                  <a:gd name="T65" fmla="*/ 58 w 58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6">
                    <a:moveTo>
                      <a:pt x="58" y="4"/>
                    </a:moveTo>
                    <a:lnTo>
                      <a:pt x="58" y="4"/>
                    </a:lnTo>
                    <a:lnTo>
                      <a:pt x="56" y="30"/>
                    </a:lnTo>
                    <a:lnTo>
                      <a:pt x="54" y="58"/>
                    </a:lnTo>
                    <a:lnTo>
                      <a:pt x="48" y="90"/>
                    </a:lnTo>
                    <a:lnTo>
                      <a:pt x="42" y="126"/>
                    </a:lnTo>
                    <a:lnTo>
                      <a:pt x="32" y="162"/>
                    </a:lnTo>
                    <a:lnTo>
                      <a:pt x="24" y="178"/>
                    </a:lnTo>
                    <a:lnTo>
                      <a:pt x="18" y="192"/>
                    </a:lnTo>
                    <a:lnTo>
                      <a:pt x="10" y="206"/>
                    </a:lnTo>
                    <a:lnTo>
                      <a:pt x="0" y="216"/>
                    </a:lnTo>
                    <a:lnTo>
                      <a:pt x="8" y="32"/>
                    </a:lnTo>
                    <a:lnTo>
                      <a:pt x="16" y="26"/>
                    </a:lnTo>
                    <a:lnTo>
                      <a:pt x="32" y="12"/>
                    </a:lnTo>
                    <a:lnTo>
                      <a:pt x="42" y="6"/>
                    </a:lnTo>
                    <a:lnTo>
                      <a:pt x="50" y="2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75"/>
              <p:cNvSpPr>
                <a:spLocks/>
              </p:cNvSpPr>
              <p:nvPr/>
            </p:nvSpPr>
            <p:spPr bwMode="auto">
              <a:xfrm>
                <a:off x="4283075" y="2530475"/>
                <a:ext cx="1038225" cy="1289050"/>
              </a:xfrm>
              <a:custGeom>
                <a:avLst/>
                <a:gdLst>
                  <a:gd name="T0" fmla="*/ 0 w 654"/>
                  <a:gd name="T1" fmla="*/ 246975337 h 812"/>
                  <a:gd name="T2" fmla="*/ 5040312 w 654"/>
                  <a:gd name="T3" fmla="*/ 534273163 h 812"/>
                  <a:gd name="T4" fmla="*/ 30241876 w 654"/>
                  <a:gd name="T5" fmla="*/ 947578862 h 812"/>
                  <a:gd name="T6" fmla="*/ 75604684 w 654"/>
                  <a:gd name="T7" fmla="*/ 1305440942 h 812"/>
                  <a:gd name="T8" fmla="*/ 120967504 w 654"/>
                  <a:gd name="T9" fmla="*/ 1542335558 h 812"/>
                  <a:gd name="T10" fmla="*/ 151209368 w 654"/>
                  <a:gd name="T11" fmla="*/ 1658262711 h 812"/>
                  <a:gd name="T12" fmla="*/ 196572164 w 654"/>
                  <a:gd name="T13" fmla="*/ 1713706528 h 812"/>
                  <a:gd name="T14" fmla="*/ 332660600 w 654"/>
                  <a:gd name="T15" fmla="*/ 1844754614 h 812"/>
                  <a:gd name="T16" fmla="*/ 433466912 w 654"/>
                  <a:gd name="T17" fmla="*/ 1910278657 h 812"/>
                  <a:gd name="T18" fmla="*/ 559474677 w 654"/>
                  <a:gd name="T19" fmla="*/ 1975802700 h 812"/>
                  <a:gd name="T20" fmla="*/ 700603374 w 654"/>
                  <a:gd name="T21" fmla="*/ 2021165499 h 812"/>
                  <a:gd name="T22" fmla="*/ 866933823 w 654"/>
                  <a:gd name="T23" fmla="*/ 2046367053 h 812"/>
                  <a:gd name="T24" fmla="*/ 887095066 w 654"/>
                  <a:gd name="T25" fmla="*/ 2041326742 h 812"/>
                  <a:gd name="T26" fmla="*/ 1028223763 w 654"/>
                  <a:gd name="T27" fmla="*/ 2011084877 h 812"/>
                  <a:gd name="T28" fmla="*/ 1129029975 w 654"/>
                  <a:gd name="T29" fmla="*/ 1975802700 h 812"/>
                  <a:gd name="T30" fmla="*/ 1244957120 w 654"/>
                  <a:gd name="T31" fmla="*/ 1920359279 h 812"/>
                  <a:gd name="T32" fmla="*/ 1365924574 w 654"/>
                  <a:gd name="T33" fmla="*/ 1839714303 h 812"/>
                  <a:gd name="T34" fmla="*/ 1476811408 w 654"/>
                  <a:gd name="T35" fmla="*/ 1733867772 h 812"/>
                  <a:gd name="T36" fmla="*/ 1577617620 w 654"/>
                  <a:gd name="T37" fmla="*/ 1597778979 h 812"/>
                  <a:gd name="T38" fmla="*/ 1592738552 w 654"/>
                  <a:gd name="T39" fmla="*/ 1476811515 h 812"/>
                  <a:gd name="T40" fmla="*/ 1638101348 w 654"/>
                  <a:gd name="T41" fmla="*/ 982861039 h 812"/>
                  <a:gd name="T42" fmla="*/ 1648181969 w 654"/>
                  <a:gd name="T43" fmla="*/ 569555340 h 812"/>
                  <a:gd name="T44" fmla="*/ 1643141658 w 654"/>
                  <a:gd name="T45" fmla="*/ 367942801 h 812"/>
                  <a:gd name="T46" fmla="*/ 1633061037 w 654"/>
                  <a:gd name="T47" fmla="*/ 322580002 h 812"/>
                  <a:gd name="T48" fmla="*/ 1602819174 w 654"/>
                  <a:gd name="T49" fmla="*/ 241935026 h 812"/>
                  <a:gd name="T50" fmla="*/ 1547375757 w 654"/>
                  <a:gd name="T51" fmla="*/ 171370623 h 812"/>
                  <a:gd name="T52" fmla="*/ 1471771097 w 654"/>
                  <a:gd name="T53" fmla="*/ 115927202 h 812"/>
                  <a:gd name="T54" fmla="*/ 1381045506 w 654"/>
                  <a:gd name="T55" fmla="*/ 70564379 h 812"/>
                  <a:gd name="T56" fmla="*/ 1275198983 w 654"/>
                  <a:gd name="T57" fmla="*/ 35282189 h 812"/>
                  <a:gd name="T58" fmla="*/ 1093747801 w 654"/>
                  <a:gd name="T59" fmla="*/ 5040313 h 812"/>
                  <a:gd name="T60" fmla="*/ 826611140 w 654"/>
                  <a:gd name="T61" fmla="*/ 0 h 812"/>
                  <a:gd name="T62" fmla="*/ 559474677 w 654"/>
                  <a:gd name="T63" fmla="*/ 35282189 h 812"/>
                  <a:gd name="T64" fmla="*/ 302418736 w 654"/>
                  <a:gd name="T65" fmla="*/ 100806244 h 812"/>
                  <a:gd name="T66" fmla="*/ 85685305 w 654"/>
                  <a:gd name="T67" fmla="*/ 191531867 h 812"/>
                  <a:gd name="T68" fmla="*/ 0 w 654"/>
                  <a:gd name="T69" fmla="*/ 246975337 h 8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4"/>
                  <a:gd name="T106" fmla="*/ 0 h 812"/>
                  <a:gd name="T107" fmla="*/ 654 w 654"/>
                  <a:gd name="T108" fmla="*/ 812 h 8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4" h="812">
                    <a:moveTo>
                      <a:pt x="0" y="98"/>
                    </a:moveTo>
                    <a:lnTo>
                      <a:pt x="0" y="98"/>
                    </a:lnTo>
                    <a:lnTo>
                      <a:pt x="0" y="152"/>
                    </a:lnTo>
                    <a:lnTo>
                      <a:pt x="2" y="212"/>
                    </a:lnTo>
                    <a:lnTo>
                      <a:pt x="6" y="288"/>
                    </a:lnTo>
                    <a:lnTo>
                      <a:pt x="12" y="376"/>
                    </a:lnTo>
                    <a:lnTo>
                      <a:pt x="22" y="470"/>
                    </a:lnTo>
                    <a:lnTo>
                      <a:pt x="30" y="518"/>
                    </a:lnTo>
                    <a:lnTo>
                      <a:pt x="38" y="566"/>
                    </a:lnTo>
                    <a:lnTo>
                      <a:pt x="48" y="612"/>
                    </a:lnTo>
                    <a:lnTo>
                      <a:pt x="60" y="658"/>
                    </a:lnTo>
                    <a:lnTo>
                      <a:pt x="64" y="664"/>
                    </a:lnTo>
                    <a:lnTo>
                      <a:pt x="78" y="680"/>
                    </a:lnTo>
                    <a:lnTo>
                      <a:pt x="102" y="704"/>
                    </a:lnTo>
                    <a:lnTo>
                      <a:pt x="132" y="732"/>
                    </a:lnTo>
                    <a:lnTo>
                      <a:pt x="152" y="746"/>
                    </a:lnTo>
                    <a:lnTo>
                      <a:pt x="172" y="758"/>
                    </a:lnTo>
                    <a:lnTo>
                      <a:pt x="196" y="772"/>
                    </a:lnTo>
                    <a:lnTo>
                      <a:pt x="222" y="784"/>
                    </a:lnTo>
                    <a:lnTo>
                      <a:pt x="250" y="794"/>
                    </a:lnTo>
                    <a:lnTo>
                      <a:pt x="278" y="802"/>
                    </a:lnTo>
                    <a:lnTo>
                      <a:pt x="310" y="808"/>
                    </a:lnTo>
                    <a:lnTo>
                      <a:pt x="344" y="812"/>
                    </a:lnTo>
                    <a:lnTo>
                      <a:pt x="352" y="810"/>
                    </a:lnTo>
                    <a:lnTo>
                      <a:pt x="374" y="806"/>
                    </a:lnTo>
                    <a:lnTo>
                      <a:pt x="408" y="798"/>
                    </a:lnTo>
                    <a:lnTo>
                      <a:pt x="428" y="792"/>
                    </a:lnTo>
                    <a:lnTo>
                      <a:pt x="448" y="784"/>
                    </a:lnTo>
                    <a:lnTo>
                      <a:pt x="472" y="774"/>
                    </a:lnTo>
                    <a:lnTo>
                      <a:pt x="494" y="762"/>
                    </a:lnTo>
                    <a:lnTo>
                      <a:pt x="518" y="746"/>
                    </a:lnTo>
                    <a:lnTo>
                      <a:pt x="542" y="730"/>
                    </a:lnTo>
                    <a:lnTo>
                      <a:pt x="564" y="710"/>
                    </a:lnTo>
                    <a:lnTo>
                      <a:pt x="586" y="688"/>
                    </a:lnTo>
                    <a:lnTo>
                      <a:pt x="608" y="662"/>
                    </a:lnTo>
                    <a:lnTo>
                      <a:pt x="626" y="634"/>
                    </a:lnTo>
                    <a:lnTo>
                      <a:pt x="632" y="586"/>
                    </a:lnTo>
                    <a:lnTo>
                      <a:pt x="644" y="466"/>
                    </a:lnTo>
                    <a:lnTo>
                      <a:pt x="650" y="390"/>
                    </a:lnTo>
                    <a:lnTo>
                      <a:pt x="654" y="308"/>
                    </a:lnTo>
                    <a:lnTo>
                      <a:pt x="654" y="226"/>
                    </a:lnTo>
                    <a:lnTo>
                      <a:pt x="654" y="186"/>
                    </a:lnTo>
                    <a:lnTo>
                      <a:pt x="652" y="146"/>
                    </a:lnTo>
                    <a:lnTo>
                      <a:pt x="648" y="128"/>
                    </a:lnTo>
                    <a:lnTo>
                      <a:pt x="644" y="110"/>
                    </a:lnTo>
                    <a:lnTo>
                      <a:pt x="636" y="96"/>
                    </a:lnTo>
                    <a:lnTo>
                      <a:pt x="626" y="80"/>
                    </a:lnTo>
                    <a:lnTo>
                      <a:pt x="614" y="68"/>
                    </a:lnTo>
                    <a:lnTo>
                      <a:pt x="600" y="56"/>
                    </a:lnTo>
                    <a:lnTo>
                      <a:pt x="584" y="46"/>
                    </a:lnTo>
                    <a:lnTo>
                      <a:pt x="566" y="36"/>
                    </a:lnTo>
                    <a:lnTo>
                      <a:pt x="548" y="28"/>
                    </a:lnTo>
                    <a:lnTo>
                      <a:pt x="528" y="20"/>
                    </a:lnTo>
                    <a:lnTo>
                      <a:pt x="506" y="14"/>
                    </a:lnTo>
                    <a:lnTo>
                      <a:pt x="482" y="10"/>
                    </a:lnTo>
                    <a:lnTo>
                      <a:pt x="434" y="2"/>
                    </a:lnTo>
                    <a:lnTo>
                      <a:pt x="382" y="0"/>
                    </a:lnTo>
                    <a:lnTo>
                      <a:pt x="328" y="0"/>
                    </a:lnTo>
                    <a:lnTo>
                      <a:pt x="274" y="6"/>
                    </a:lnTo>
                    <a:lnTo>
                      <a:pt x="222" y="14"/>
                    </a:lnTo>
                    <a:lnTo>
                      <a:pt x="170" y="24"/>
                    </a:lnTo>
                    <a:lnTo>
                      <a:pt x="120" y="40"/>
                    </a:lnTo>
                    <a:lnTo>
                      <a:pt x="74" y="56"/>
                    </a:lnTo>
                    <a:lnTo>
                      <a:pt x="34" y="76"/>
                    </a:lnTo>
                    <a:lnTo>
                      <a:pt x="16" y="8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76"/>
              <p:cNvSpPr>
                <a:spLocks noEditPoints="1"/>
              </p:cNvSpPr>
              <p:nvPr/>
            </p:nvSpPr>
            <p:spPr bwMode="auto">
              <a:xfrm>
                <a:off x="4270375" y="2514600"/>
                <a:ext cx="1069975" cy="1314450"/>
              </a:xfrm>
              <a:custGeom>
                <a:avLst/>
                <a:gdLst>
                  <a:gd name="T0" fmla="*/ 589716547 w 674"/>
                  <a:gd name="T1" fmla="*/ 2041326754 h 828"/>
                  <a:gd name="T2" fmla="*/ 357862157 w 674"/>
                  <a:gd name="T3" fmla="*/ 1900198046 h 828"/>
                  <a:gd name="T4" fmla="*/ 191531855 w 674"/>
                  <a:gd name="T5" fmla="*/ 1743948405 h 828"/>
                  <a:gd name="T6" fmla="*/ 151209370 w 674"/>
                  <a:gd name="T7" fmla="*/ 1688504983 h 828"/>
                  <a:gd name="T8" fmla="*/ 95765928 w 674"/>
                  <a:gd name="T9" fmla="*/ 1456650280 h 828"/>
                  <a:gd name="T10" fmla="*/ 30241876 w 674"/>
                  <a:gd name="T11" fmla="*/ 977820734 h 828"/>
                  <a:gd name="T12" fmla="*/ 0 w 674"/>
                  <a:gd name="T13" fmla="*/ 413305602 h 828"/>
                  <a:gd name="T14" fmla="*/ 5040312 w 674"/>
                  <a:gd name="T15" fmla="*/ 257055961 h 828"/>
                  <a:gd name="T16" fmla="*/ 90725617 w 674"/>
                  <a:gd name="T17" fmla="*/ 201612490 h 828"/>
                  <a:gd name="T18" fmla="*/ 423386295 w 674"/>
                  <a:gd name="T19" fmla="*/ 70564379 h 828"/>
                  <a:gd name="T20" fmla="*/ 821570838 w 674"/>
                  <a:gd name="T21" fmla="*/ 5040313 h 828"/>
                  <a:gd name="T22" fmla="*/ 1038304396 w 674"/>
                  <a:gd name="T23" fmla="*/ 5040313 h 828"/>
                  <a:gd name="T24" fmla="*/ 1255037755 w 674"/>
                  <a:gd name="T25" fmla="*/ 30241878 h 828"/>
                  <a:gd name="T26" fmla="*/ 1431448628 w 674"/>
                  <a:gd name="T27" fmla="*/ 80645001 h 828"/>
                  <a:gd name="T28" fmla="*/ 1562496706 w 674"/>
                  <a:gd name="T29" fmla="*/ 161290002 h 828"/>
                  <a:gd name="T30" fmla="*/ 1648181987 w 674"/>
                  <a:gd name="T31" fmla="*/ 267136583 h 828"/>
                  <a:gd name="T32" fmla="*/ 1683464559 w 674"/>
                  <a:gd name="T33" fmla="*/ 393144358 h 828"/>
                  <a:gd name="T34" fmla="*/ 1698585491 w 674"/>
                  <a:gd name="T35" fmla="*/ 786288717 h 828"/>
                  <a:gd name="T36" fmla="*/ 1673383938 w 674"/>
                  <a:gd name="T37" fmla="*/ 1330642505 h 828"/>
                  <a:gd name="T38" fmla="*/ 1628020745 w 674"/>
                  <a:gd name="T39" fmla="*/ 1617940232 h 828"/>
                  <a:gd name="T40" fmla="*/ 1582657949 w 674"/>
                  <a:gd name="T41" fmla="*/ 1693545294 h 828"/>
                  <a:gd name="T42" fmla="*/ 1426408318 w 674"/>
                  <a:gd name="T43" fmla="*/ 1864915869 h 828"/>
                  <a:gd name="T44" fmla="*/ 1219755580 w 674"/>
                  <a:gd name="T45" fmla="*/ 2011084888 h 828"/>
                  <a:gd name="T46" fmla="*/ 1134070299 w 674"/>
                  <a:gd name="T47" fmla="*/ 2056447687 h 828"/>
                  <a:gd name="T48" fmla="*/ 967740046 w 674"/>
                  <a:gd name="T49" fmla="*/ 2086689553 h 828"/>
                  <a:gd name="T50" fmla="*/ 740925868 w 674"/>
                  <a:gd name="T51" fmla="*/ 2081649242 h 828"/>
                  <a:gd name="T52" fmla="*/ 645159965 w 674"/>
                  <a:gd name="T53" fmla="*/ 2066528309 h 828"/>
                  <a:gd name="T54" fmla="*/ 241935012 w 674"/>
                  <a:gd name="T55" fmla="*/ 1708666227 h 828"/>
                  <a:gd name="T56" fmla="*/ 393144332 w 674"/>
                  <a:gd name="T57" fmla="*/ 1849794936 h 828"/>
                  <a:gd name="T58" fmla="*/ 645159965 w 674"/>
                  <a:gd name="T59" fmla="*/ 2001004266 h 828"/>
                  <a:gd name="T60" fmla="*/ 735885557 w 674"/>
                  <a:gd name="T61" fmla="*/ 2021165510 h 828"/>
                  <a:gd name="T62" fmla="*/ 952619114 w 674"/>
                  <a:gd name="T63" fmla="*/ 2021165510 h 828"/>
                  <a:gd name="T64" fmla="*/ 1149191231 w 674"/>
                  <a:gd name="T65" fmla="*/ 1980843022 h 828"/>
                  <a:gd name="T66" fmla="*/ 1260078065 w 674"/>
                  <a:gd name="T67" fmla="*/ 1920359290 h 828"/>
                  <a:gd name="T68" fmla="*/ 1426408318 w 674"/>
                  <a:gd name="T69" fmla="*/ 1789311204 h 828"/>
                  <a:gd name="T70" fmla="*/ 1572577327 w 674"/>
                  <a:gd name="T71" fmla="*/ 1602819299 h 828"/>
                  <a:gd name="T72" fmla="*/ 1617940123 w 674"/>
                  <a:gd name="T73" fmla="*/ 1154231619 h 828"/>
                  <a:gd name="T74" fmla="*/ 1643141677 w 674"/>
                  <a:gd name="T75" fmla="*/ 579635965 h 828"/>
                  <a:gd name="T76" fmla="*/ 1628020745 w 674"/>
                  <a:gd name="T77" fmla="*/ 352821870 h 828"/>
                  <a:gd name="T78" fmla="*/ 1582657949 w 674"/>
                  <a:gd name="T79" fmla="*/ 246975339 h 828"/>
                  <a:gd name="T80" fmla="*/ 1486892046 w 674"/>
                  <a:gd name="T81" fmla="*/ 161290002 h 828"/>
                  <a:gd name="T82" fmla="*/ 1345763347 w 674"/>
                  <a:gd name="T83" fmla="*/ 95765934 h 828"/>
                  <a:gd name="T84" fmla="*/ 1169352473 w 674"/>
                  <a:gd name="T85" fmla="*/ 60483757 h 828"/>
                  <a:gd name="T86" fmla="*/ 957659425 w 674"/>
                  <a:gd name="T87" fmla="*/ 45362812 h 828"/>
                  <a:gd name="T88" fmla="*/ 700603382 w 674"/>
                  <a:gd name="T89" fmla="*/ 60483757 h 828"/>
                  <a:gd name="T90" fmla="*/ 332660604 w 674"/>
                  <a:gd name="T91" fmla="*/ 146169069 h 828"/>
                  <a:gd name="T92" fmla="*/ 50403119 w 674"/>
                  <a:gd name="T93" fmla="*/ 282257516 h 828"/>
                  <a:gd name="T94" fmla="*/ 55443442 w 674"/>
                  <a:gd name="T95" fmla="*/ 614918142 h 828"/>
                  <a:gd name="T96" fmla="*/ 110886884 w 674"/>
                  <a:gd name="T97" fmla="*/ 1224795973 h 828"/>
                  <a:gd name="T98" fmla="*/ 171370613 w 674"/>
                  <a:gd name="T99" fmla="*/ 1557456500 h 8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4"/>
                  <a:gd name="T151" fmla="*/ 0 h 828"/>
                  <a:gd name="T152" fmla="*/ 674 w 674"/>
                  <a:gd name="T153" fmla="*/ 828 h 82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4" h="828">
                    <a:moveTo>
                      <a:pt x="256" y="820"/>
                    </a:moveTo>
                    <a:lnTo>
                      <a:pt x="256" y="820"/>
                    </a:lnTo>
                    <a:lnTo>
                      <a:pt x="234" y="810"/>
                    </a:lnTo>
                    <a:lnTo>
                      <a:pt x="212" y="800"/>
                    </a:lnTo>
                    <a:lnTo>
                      <a:pt x="176" y="778"/>
                    </a:lnTo>
                    <a:lnTo>
                      <a:pt x="142" y="754"/>
                    </a:lnTo>
                    <a:lnTo>
                      <a:pt x="114" y="730"/>
                    </a:lnTo>
                    <a:lnTo>
                      <a:pt x="92" y="710"/>
                    </a:lnTo>
                    <a:lnTo>
                      <a:pt x="76" y="692"/>
                    </a:lnTo>
                    <a:lnTo>
                      <a:pt x="60" y="672"/>
                    </a:lnTo>
                    <a:lnTo>
                      <a:pt x="60" y="670"/>
                    </a:lnTo>
                    <a:lnTo>
                      <a:pt x="48" y="624"/>
                    </a:lnTo>
                    <a:lnTo>
                      <a:pt x="38" y="578"/>
                    </a:lnTo>
                    <a:lnTo>
                      <a:pt x="30" y="530"/>
                    </a:lnTo>
                    <a:lnTo>
                      <a:pt x="22" y="482"/>
                    </a:lnTo>
                    <a:lnTo>
                      <a:pt x="12" y="388"/>
                    </a:lnTo>
                    <a:lnTo>
                      <a:pt x="4" y="300"/>
                    </a:lnTo>
                    <a:lnTo>
                      <a:pt x="0" y="224"/>
                    </a:lnTo>
                    <a:lnTo>
                      <a:pt x="0" y="164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2" y="102"/>
                    </a:lnTo>
                    <a:lnTo>
                      <a:pt x="18" y="90"/>
                    </a:lnTo>
                    <a:lnTo>
                      <a:pt x="36" y="80"/>
                    </a:lnTo>
                    <a:lnTo>
                      <a:pt x="74" y="60"/>
                    </a:lnTo>
                    <a:lnTo>
                      <a:pt x="118" y="44"/>
                    </a:lnTo>
                    <a:lnTo>
                      <a:pt x="168" y="28"/>
                    </a:lnTo>
                    <a:lnTo>
                      <a:pt x="218" y="18"/>
                    </a:lnTo>
                    <a:lnTo>
                      <a:pt x="272" y="8"/>
                    </a:lnTo>
                    <a:lnTo>
                      <a:pt x="326" y="2"/>
                    </a:lnTo>
                    <a:lnTo>
                      <a:pt x="380" y="0"/>
                    </a:lnTo>
                    <a:lnTo>
                      <a:pt x="412" y="2"/>
                    </a:lnTo>
                    <a:lnTo>
                      <a:pt x="442" y="4"/>
                    </a:lnTo>
                    <a:lnTo>
                      <a:pt x="470" y="6"/>
                    </a:lnTo>
                    <a:lnTo>
                      <a:pt x="498" y="12"/>
                    </a:lnTo>
                    <a:lnTo>
                      <a:pt x="522" y="18"/>
                    </a:lnTo>
                    <a:lnTo>
                      <a:pt x="546" y="24"/>
                    </a:lnTo>
                    <a:lnTo>
                      <a:pt x="568" y="32"/>
                    </a:lnTo>
                    <a:lnTo>
                      <a:pt x="586" y="42"/>
                    </a:lnTo>
                    <a:lnTo>
                      <a:pt x="604" y="52"/>
                    </a:lnTo>
                    <a:lnTo>
                      <a:pt x="620" y="64"/>
                    </a:lnTo>
                    <a:lnTo>
                      <a:pt x="634" y="76"/>
                    </a:lnTo>
                    <a:lnTo>
                      <a:pt x="644" y="90"/>
                    </a:lnTo>
                    <a:lnTo>
                      <a:pt x="654" y="106"/>
                    </a:lnTo>
                    <a:lnTo>
                      <a:pt x="662" y="122"/>
                    </a:lnTo>
                    <a:lnTo>
                      <a:pt x="666" y="138"/>
                    </a:lnTo>
                    <a:lnTo>
                      <a:pt x="668" y="156"/>
                    </a:lnTo>
                    <a:lnTo>
                      <a:pt x="672" y="234"/>
                    </a:lnTo>
                    <a:lnTo>
                      <a:pt x="674" y="312"/>
                    </a:lnTo>
                    <a:lnTo>
                      <a:pt x="672" y="390"/>
                    </a:lnTo>
                    <a:lnTo>
                      <a:pt x="670" y="462"/>
                    </a:lnTo>
                    <a:lnTo>
                      <a:pt x="664" y="528"/>
                    </a:lnTo>
                    <a:lnTo>
                      <a:pt x="658" y="584"/>
                    </a:lnTo>
                    <a:lnTo>
                      <a:pt x="650" y="626"/>
                    </a:lnTo>
                    <a:lnTo>
                      <a:pt x="646" y="642"/>
                    </a:lnTo>
                    <a:lnTo>
                      <a:pt x="642" y="652"/>
                    </a:lnTo>
                    <a:lnTo>
                      <a:pt x="628" y="672"/>
                    </a:lnTo>
                    <a:lnTo>
                      <a:pt x="612" y="694"/>
                    </a:lnTo>
                    <a:lnTo>
                      <a:pt x="590" y="716"/>
                    </a:lnTo>
                    <a:lnTo>
                      <a:pt x="566" y="740"/>
                    </a:lnTo>
                    <a:lnTo>
                      <a:pt x="540" y="760"/>
                    </a:lnTo>
                    <a:lnTo>
                      <a:pt x="512" y="782"/>
                    </a:lnTo>
                    <a:lnTo>
                      <a:pt x="484" y="798"/>
                    </a:lnTo>
                    <a:lnTo>
                      <a:pt x="458" y="812"/>
                    </a:lnTo>
                    <a:lnTo>
                      <a:pt x="450" y="816"/>
                    </a:lnTo>
                    <a:lnTo>
                      <a:pt x="438" y="818"/>
                    </a:lnTo>
                    <a:lnTo>
                      <a:pt x="412" y="824"/>
                    </a:lnTo>
                    <a:lnTo>
                      <a:pt x="384" y="828"/>
                    </a:lnTo>
                    <a:lnTo>
                      <a:pt x="352" y="828"/>
                    </a:lnTo>
                    <a:lnTo>
                      <a:pt x="322" y="828"/>
                    </a:lnTo>
                    <a:lnTo>
                      <a:pt x="294" y="826"/>
                    </a:lnTo>
                    <a:lnTo>
                      <a:pt x="270" y="824"/>
                    </a:lnTo>
                    <a:lnTo>
                      <a:pt x="256" y="820"/>
                    </a:lnTo>
                    <a:close/>
                    <a:moveTo>
                      <a:pt x="78" y="658"/>
                    </a:moveTo>
                    <a:lnTo>
                      <a:pt x="78" y="658"/>
                    </a:lnTo>
                    <a:lnTo>
                      <a:pt x="96" y="678"/>
                    </a:lnTo>
                    <a:lnTo>
                      <a:pt x="112" y="694"/>
                    </a:lnTo>
                    <a:lnTo>
                      <a:pt x="132" y="714"/>
                    </a:lnTo>
                    <a:lnTo>
                      <a:pt x="156" y="734"/>
                    </a:lnTo>
                    <a:lnTo>
                      <a:pt x="186" y="756"/>
                    </a:lnTo>
                    <a:lnTo>
                      <a:pt x="218" y="776"/>
                    </a:lnTo>
                    <a:lnTo>
                      <a:pt x="256" y="794"/>
                    </a:lnTo>
                    <a:lnTo>
                      <a:pt x="270" y="798"/>
                    </a:lnTo>
                    <a:lnTo>
                      <a:pt x="292" y="802"/>
                    </a:lnTo>
                    <a:lnTo>
                      <a:pt x="318" y="804"/>
                    </a:lnTo>
                    <a:lnTo>
                      <a:pt x="348" y="804"/>
                    </a:lnTo>
                    <a:lnTo>
                      <a:pt x="378" y="802"/>
                    </a:lnTo>
                    <a:lnTo>
                      <a:pt x="406" y="800"/>
                    </a:lnTo>
                    <a:lnTo>
                      <a:pt x="434" y="794"/>
                    </a:lnTo>
                    <a:lnTo>
                      <a:pt x="456" y="786"/>
                    </a:lnTo>
                    <a:lnTo>
                      <a:pt x="478" y="774"/>
                    </a:lnTo>
                    <a:lnTo>
                      <a:pt x="500" y="762"/>
                    </a:lnTo>
                    <a:lnTo>
                      <a:pt x="522" y="746"/>
                    </a:lnTo>
                    <a:lnTo>
                      <a:pt x="544" y="728"/>
                    </a:lnTo>
                    <a:lnTo>
                      <a:pt x="566" y="710"/>
                    </a:lnTo>
                    <a:lnTo>
                      <a:pt x="586" y="688"/>
                    </a:lnTo>
                    <a:lnTo>
                      <a:pt x="606" y="662"/>
                    </a:lnTo>
                    <a:lnTo>
                      <a:pt x="624" y="636"/>
                    </a:lnTo>
                    <a:lnTo>
                      <a:pt x="632" y="578"/>
                    </a:lnTo>
                    <a:lnTo>
                      <a:pt x="642" y="458"/>
                    </a:lnTo>
                    <a:lnTo>
                      <a:pt x="648" y="386"/>
                    </a:lnTo>
                    <a:lnTo>
                      <a:pt x="650" y="308"/>
                    </a:lnTo>
                    <a:lnTo>
                      <a:pt x="652" y="230"/>
                    </a:lnTo>
                    <a:lnTo>
                      <a:pt x="648" y="156"/>
                    </a:lnTo>
                    <a:lnTo>
                      <a:pt x="646" y="140"/>
                    </a:lnTo>
                    <a:lnTo>
                      <a:pt x="642" y="126"/>
                    </a:lnTo>
                    <a:lnTo>
                      <a:pt x="636" y="112"/>
                    </a:lnTo>
                    <a:lnTo>
                      <a:pt x="628" y="98"/>
                    </a:lnTo>
                    <a:lnTo>
                      <a:pt x="616" y="86"/>
                    </a:lnTo>
                    <a:lnTo>
                      <a:pt x="604" y="74"/>
                    </a:lnTo>
                    <a:lnTo>
                      <a:pt x="590" y="64"/>
                    </a:lnTo>
                    <a:lnTo>
                      <a:pt x="574" y="54"/>
                    </a:lnTo>
                    <a:lnTo>
                      <a:pt x="554" y="46"/>
                    </a:lnTo>
                    <a:lnTo>
                      <a:pt x="534" y="38"/>
                    </a:lnTo>
                    <a:lnTo>
                      <a:pt x="514" y="32"/>
                    </a:lnTo>
                    <a:lnTo>
                      <a:pt x="490" y="28"/>
                    </a:lnTo>
                    <a:lnTo>
                      <a:pt x="464" y="24"/>
                    </a:lnTo>
                    <a:lnTo>
                      <a:pt x="438" y="20"/>
                    </a:lnTo>
                    <a:lnTo>
                      <a:pt x="410" y="18"/>
                    </a:lnTo>
                    <a:lnTo>
                      <a:pt x="380" y="18"/>
                    </a:lnTo>
                    <a:lnTo>
                      <a:pt x="328" y="20"/>
                    </a:lnTo>
                    <a:lnTo>
                      <a:pt x="278" y="24"/>
                    </a:lnTo>
                    <a:lnTo>
                      <a:pt x="226" y="34"/>
                    </a:lnTo>
                    <a:lnTo>
                      <a:pt x="178" y="44"/>
                    </a:lnTo>
                    <a:lnTo>
                      <a:pt x="132" y="58"/>
                    </a:lnTo>
                    <a:lnTo>
                      <a:pt x="90" y="74"/>
                    </a:lnTo>
                    <a:lnTo>
                      <a:pt x="52" y="92"/>
                    </a:lnTo>
                    <a:lnTo>
                      <a:pt x="20" y="112"/>
                    </a:lnTo>
                    <a:lnTo>
                      <a:pt x="20" y="182"/>
                    </a:lnTo>
                    <a:lnTo>
                      <a:pt x="22" y="244"/>
                    </a:lnTo>
                    <a:lnTo>
                      <a:pt x="26" y="318"/>
                    </a:lnTo>
                    <a:lnTo>
                      <a:pt x="34" y="400"/>
                    </a:lnTo>
                    <a:lnTo>
                      <a:pt x="44" y="486"/>
                    </a:lnTo>
                    <a:lnTo>
                      <a:pt x="50" y="530"/>
                    </a:lnTo>
                    <a:lnTo>
                      <a:pt x="58" y="574"/>
                    </a:lnTo>
                    <a:lnTo>
                      <a:pt x="68" y="618"/>
                    </a:lnTo>
                    <a:lnTo>
                      <a:pt x="78" y="65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77"/>
              <p:cNvSpPr>
                <a:spLocks/>
              </p:cNvSpPr>
              <p:nvPr/>
            </p:nvSpPr>
            <p:spPr bwMode="auto">
              <a:xfrm>
                <a:off x="4368800" y="3013075"/>
                <a:ext cx="320675" cy="117475"/>
              </a:xfrm>
              <a:custGeom>
                <a:avLst/>
                <a:gdLst>
                  <a:gd name="T0" fmla="*/ 509071607 w 202"/>
                  <a:gd name="T1" fmla="*/ 151209362 h 74"/>
                  <a:gd name="T2" fmla="*/ 509071607 w 202"/>
                  <a:gd name="T3" fmla="*/ 151209362 h 74"/>
                  <a:gd name="T4" fmla="*/ 448587875 w 202"/>
                  <a:gd name="T5" fmla="*/ 95765923 h 74"/>
                  <a:gd name="T6" fmla="*/ 383063733 w 202"/>
                  <a:gd name="T7" fmla="*/ 45362806 h 74"/>
                  <a:gd name="T8" fmla="*/ 347781557 w 202"/>
                  <a:gd name="T9" fmla="*/ 25201558 h 74"/>
                  <a:gd name="T10" fmla="*/ 307459069 w 202"/>
                  <a:gd name="T11" fmla="*/ 0 h 74"/>
                  <a:gd name="T12" fmla="*/ 307459069 w 202"/>
                  <a:gd name="T13" fmla="*/ 0 h 74"/>
                  <a:gd name="T14" fmla="*/ 277217203 w 202"/>
                  <a:gd name="T15" fmla="*/ 5040312 h 74"/>
                  <a:gd name="T16" fmla="*/ 201612489 w 202"/>
                  <a:gd name="T17" fmla="*/ 25201558 h 74"/>
                  <a:gd name="T18" fmla="*/ 100806244 w 202"/>
                  <a:gd name="T19" fmla="*/ 55443439 h 74"/>
                  <a:gd name="T20" fmla="*/ 50403122 w 202"/>
                  <a:gd name="T21" fmla="*/ 75604681 h 74"/>
                  <a:gd name="T22" fmla="*/ 0 w 202"/>
                  <a:gd name="T23" fmla="*/ 100806233 h 74"/>
                  <a:gd name="T24" fmla="*/ 0 w 202"/>
                  <a:gd name="T25" fmla="*/ 100806233 h 74"/>
                  <a:gd name="T26" fmla="*/ 40322500 w 202"/>
                  <a:gd name="T27" fmla="*/ 120967500 h 74"/>
                  <a:gd name="T28" fmla="*/ 90725622 w 202"/>
                  <a:gd name="T29" fmla="*/ 146169052 h 74"/>
                  <a:gd name="T30" fmla="*/ 151209379 w 202"/>
                  <a:gd name="T31" fmla="*/ 166330294 h 74"/>
                  <a:gd name="T32" fmla="*/ 226814093 w 202"/>
                  <a:gd name="T33" fmla="*/ 181451225 h 74"/>
                  <a:gd name="T34" fmla="*/ 267136581 w 202"/>
                  <a:gd name="T35" fmla="*/ 186491535 h 74"/>
                  <a:gd name="T36" fmla="*/ 312499380 w 202"/>
                  <a:gd name="T37" fmla="*/ 186491535 h 74"/>
                  <a:gd name="T38" fmla="*/ 357862179 w 202"/>
                  <a:gd name="T39" fmla="*/ 186491535 h 74"/>
                  <a:gd name="T40" fmla="*/ 408265288 w 202"/>
                  <a:gd name="T41" fmla="*/ 181451225 h 74"/>
                  <a:gd name="T42" fmla="*/ 458668497 w 202"/>
                  <a:gd name="T43" fmla="*/ 171370604 h 74"/>
                  <a:gd name="T44" fmla="*/ 509071607 w 202"/>
                  <a:gd name="T45" fmla="*/ 151209362 h 74"/>
                  <a:gd name="T46" fmla="*/ 509071607 w 202"/>
                  <a:gd name="T47" fmla="*/ 151209362 h 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2"/>
                  <a:gd name="T73" fmla="*/ 0 h 74"/>
                  <a:gd name="T74" fmla="*/ 202 w 202"/>
                  <a:gd name="T75" fmla="*/ 74 h 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2" h="74">
                    <a:moveTo>
                      <a:pt x="202" y="60"/>
                    </a:moveTo>
                    <a:lnTo>
                      <a:pt x="202" y="60"/>
                    </a:lnTo>
                    <a:lnTo>
                      <a:pt x="178" y="38"/>
                    </a:lnTo>
                    <a:lnTo>
                      <a:pt x="152" y="18"/>
                    </a:lnTo>
                    <a:lnTo>
                      <a:pt x="138" y="10"/>
                    </a:lnTo>
                    <a:lnTo>
                      <a:pt x="122" y="0"/>
                    </a:lnTo>
                    <a:lnTo>
                      <a:pt x="110" y="2"/>
                    </a:lnTo>
                    <a:lnTo>
                      <a:pt x="80" y="10"/>
                    </a:lnTo>
                    <a:lnTo>
                      <a:pt x="40" y="22"/>
                    </a:lnTo>
                    <a:lnTo>
                      <a:pt x="20" y="30"/>
                    </a:lnTo>
                    <a:lnTo>
                      <a:pt x="0" y="40"/>
                    </a:lnTo>
                    <a:lnTo>
                      <a:pt x="16" y="48"/>
                    </a:lnTo>
                    <a:lnTo>
                      <a:pt x="36" y="58"/>
                    </a:lnTo>
                    <a:lnTo>
                      <a:pt x="60" y="66"/>
                    </a:lnTo>
                    <a:lnTo>
                      <a:pt x="90" y="72"/>
                    </a:lnTo>
                    <a:lnTo>
                      <a:pt x="106" y="74"/>
                    </a:lnTo>
                    <a:lnTo>
                      <a:pt x="124" y="74"/>
                    </a:lnTo>
                    <a:lnTo>
                      <a:pt x="142" y="74"/>
                    </a:lnTo>
                    <a:lnTo>
                      <a:pt x="162" y="72"/>
                    </a:lnTo>
                    <a:lnTo>
                      <a:pt x="182" y="68"/>
                    </a:lnTo>
                    <a:lnTo>
                      <a:pt x="202" y="60"/>
                    </a:lnTo>
                    <a:close/>
                  </a:path>
                </a:pathLst>
              </a:custGeom>
              <a:solidFill>
                <a:srgbClr val="FFFD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78"/>
              <p:cNvSpPr>
                <a:spLocks/>
              </p:cNvSpPr>
              <p:nvPr/>
            </p:nvSpPr>
            <p:spPr bwMode="auto">
              <a:xfrm>
                <a:off x="4457700" y="3013075"/>
                <a:ext cx="161925" cy="114300"/>
              </a:xfrm>
              <a:custGeom>
                <a:avLst/>
                <a:gdLst>
                  <a:gd name="T0" fmla="*/ 131048135 w 102"/>
                  <a:gd name="T1" fmla="*/ 0 h 72"/>
                  <a:gd name="T2" fmla="*/ 131048135 w 102"/>
                  <a:gd name="T3" fmla="*/ 0 h 72"/>
                  <a:gd name="T4" fmla="*/ 70564379 w 102"/>
                  <a:gd name="T5" fmla="*/ 0 h 72"/>
                  <a:gd name="T6" fmla="*/ 40322500 w 102"/>
                  <a:gd name="T7" fmla="*/ 5040312 h 72"/>
                  <a:gd name="T8" fmla="*/ 10080625 w 102"/>
                  <a:gd name="T9" fmla="*/ 5040312 h 72"/>
                  <a:gd name="T10" fmla="*/ 10080625 w 102"/>
                  <a:gd name="T11" fmla="*/ 5040312 h 72"/>
                  <a:gd name="T12" fmla="*/ 5040313 w 102"/>
                  <a:gd name="T13" fmla="*/ 25201558 h 72"/>
                  <a:gd name="T14" fmla="*/ 0 w 102"/>
                  <a:gd name="T15" fmla="*/ 50403116 h 72"/>
                  <a:gd name="T16" fmla="*/ 0 w 102"/>
                  <a:gd name="T17" fmla="*/ 80644991 h 72"/>
                  <a:gd name="T18" fmla="*/ 10080625 w 102"/>
                  <a:gd name="T19" fmla="*/ 105846567 h 72"/>
                  <a:gd name="T20" fmla="*/ 10080625 w 102"/>
                  <a:gd name="T21" fmla="*/ 105846567 h 72"/>
                  <a:gd name="T22" fmla="*/ 20161250 w 102"/>
                  <a:gd name="T23" fmla="*/ 126007809 h 72"/>
                  <a:gd name="T24" fmla="*/ 35282189 w 102"/>
                  <a:gd name="T25" fmla="*/ 146169050 h 72"/>
                  <a:gd name="T26" fmla="*/ 55443446 w 102"/>
                  <a:gd name="T27" fmla="*/ 161289981 h 72"/>
                  <a:gd name="T28" fmla="*/ 80645001 w 102"/>
                  <a:gd name="T29" fmla="*/ 171370602 h 72"/>
                  <a:gd name="T30" fmla="*/ 100806245 w 102"/>
                  <a:gd name="T31" fmla="*/ 181451223 h 72"/>
                  <a:gd name="T32" fmla="*/ 126007824 w 102"/>
                  <a:gd name="T33" fmla="*/ 181451223 h 72"/>
                  <a:gd name="T34" fmla="*/ 151209379 w 102"/>
                  <a:gd name="T35" fmla="*/ 181451223 h 72"/>
                  <a:gd name="T36" fmla="*/ 176410934 w 102"/>
                  <a:gd name="T37" fmla="*/ 171370602 h 72"/>
                  <a:gd name="T38" fmla="*/ 176410934 w 102"/>
                  <a:gd name="T39" fmla="*/ 171370602 h 72"/>
                  <a:gd name="T40" fmla="*/ 201612489 w 102"/>
                  <a:gd name="T41" fmla="*/ 161289981 h 72"/>
                  <a:gd name="T42" fmla="*/ 216733472 w 102"/>
                  <a:gd name="T43" fmla="*/ 146169050 h 72"/>
                  <a:gd name="T44" fmla="*/ 231854405 w 102"/>
                  <a:gd name="T45" fmla="*/ 131048119 h 72"/>
                  <a:gd name="T46" fmla="*/ 241935027 w 102"/>
                  <a:gd name="T47" fmla="*/ 110886878 h 72"/>
                  <a:gd name="T48" fmla="*/ 252015649 w 102"/>
                  <a:gd name="T49" fmla="*/ 90725611 h 72"/>
                  <a:gd name="T50" fmla="*/ 257055960 w 102"/>
                  <a:gd name="T51" fmla="*/ 70564370 h 72"/>
                  <a:gd name="T52" fmla="*/ 257055960 w 102"/>
                  <a:gd name="T53" fmla="*/ 50403116 h 72"/>
                  <a:gd name="T54" fmla="*/ 252015649 w 102"/>
                  <a:gd name="T55" fmla="*/ 30241875 h 72"/>
                  <a:gd name="T56" fmla="*/ 252015649 w 102"/>
                  <a:gd name="T57" fmla="*/ 30241875 h 72"/>
                  <a:gd name="T58" fmla="*/ 191531867 w 102"/>
                  <a:gd name="T59" fmla="*/ 10080624 h 72"/>
                  <a:gd name="T60" fmla="*/ 161290001 w 102"/>
                  <a:gd name="T61" fmla="*/ 0 h 72"/>
                  <a:gd name="T62" fmla="*/ 131048135 w 102"/>
                  <a:gd name="T63" fmla="*/ 0 h 72"/>
                  <a:gd name="T64" fmla="*/ 131048135 w 102"/>
                  <a:gd name="T65" fmla="*/ 0 h 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72"/>
                  <a:gd name="T101" fmla="*/ 102 w 102"/>
                  <a:gd name="T102" fmla="*/ 72 h 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72">
                    <a:moveTo>
                      <a:pt x="52" y="0"/>
                    </a:moveTo>
                    <a:lnTo>
                      <a:pt x="52" y="0"/>
                    </a:lnTo>
                    <a:lnTo>
                      <a:pt x="28" y="0"/>
                    </a:lnTo>
                    <a:lnTo>
                      <a:pt x="16" y="2"/>
                    </a:lnTo>
                    <a:lnTo>
                      <a:pt x="4" y="2"/>
                    </a:lnTo>
                    <a:lnTo>
                      <a:pt x="2" y="10"/>
                    </a:lnTo>
                    <a:lnTo>
                      <a:pt x="0" y="20"/>
                    </a:lnTo>
                    <a:lnTo>
                      <a:pt x="0" y="32"/>
                    </a:lnTo>
                    <a:lnTo>
                      <a:pt x="4" y="42"/>
                    </a:lnTo>
                    <a:lnTo>
                      <a:pt x="8" y="50"/>
                    </a:lnTo>
                    <a:lnTo>
                      <a:pt x="14" y="58"/>
                    </a:lnTo>
                    <a:lnTo>
                      <a:pt x="22" y="64"/>
                    </a:lnTo>
                    <a:lnTo>
                      <a:pt x="32" y="68"/>
                    </a:lnTo>
                    <a:lnTo>
                      <a:pt x="40" y="72"/>
                    </a:lnTo>
                    <a:lnTo>
                      <a:pt x="50" y="72"/>
                    </a:lnTo>
                    <a:lnTo>
                      <a:pt x="60" y="72"/>
                    </a:lnTo>
                    <a:lnTo>
                      <a:pt x="70" y="68"/>
                    </a:lnTo>
                    <a:lnTo>
                      <a:pt x="80" y="64"/>
                    </a:lnTo>
                    <a:lnTo>
                      <a:pt x="86" y="58"/>
                    </a:lnTo>
                    <a:lnTo>
                      <a:pt x="92" y="52"/>
                    </a:lnTo>
                    <a:lnTo>
                      <a:pt x="96" y="44"/>
                    </a:lnTo>
                    <a:lnTo>
                      <a:pt x="100" y="36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0" y="12"/>
                    </a:lnTo>
                    <a:lnTo>
                      <a:pt x="76" y="4"/>
                    </a:lnTo>
                    <a:lnTo>
                      <a:pt x="64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484E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79"/>
              <p:cNvSpPr>
                <a:spLocks/>
              </p:cNvSpPr>
              <p:nvPr/>
            </p:nvSpPr>
            <p:spPr bwMode="auto">
              <a:xfrm>
                <a:off x="4492625" y="3009900"/>
                <a:ext cx="92075" cy="88900"/>
              </a:xfrm>
              <a:custGeom>
                <a:avLst/>
                <a:gdLst>
                  <a:gd name="T0" fmla="*/ 141128762 w 58"/>
                  <a:gd name="T1" fmla="*/ 45362813 h 56"/>
                  <a:gd name="T2" fmla="*/ 141128762 w 58"/>
                  <a:gd name="T3" fmla="*/ 45362813 h 56"/>
                  <a:gd name="T4" fmla="*/ 146169074 w 58"/>
                  <a:gd name="T5" fmla="*/ 55443447 h 56"/>
                  <a:gd name="T6" fmla="*/ 146169074 w 58"/>
                  <a:gd name="T7" fmla="*/ 70564381 h 56"/>
                  <a:gd name="T8" fmla="*/ 141128762 w 58"/>
                  <a:gd name="T9" fmla="*/ 95765936 h 56"/>
                  <a:gd name="T10" fmla="*/ 126007829 w 58"/>
                  <a:gd name="T11" fmla="*/ 120967517 h 56"/>
                  <a:gd name="T12" fmla="*/ 100806248 w 58"/>
                  <a:gd name="T13" fmla="*/ 136088450 h 56"/>
                  <a:gd name="T14" fmla="*/ 100806248 w 58"/>
                  <a:gd name="T15" fmla="*/ 136088450 h 56"/>
                  <a:gd name="T16" fmla="*/ 70564381 w 58"/>
                  <a:gd name="T17" fmla="*/ 141128761 h 56"/>
                  <a:gd name="T18" fmla="*/ 45362813 w 58"/>
                  <a:gd name="T19" fmla="*/ 136088450 h 56"/>
                  <a:gd name="T20" fmla="*/ 20161251 w 58"/>
                  <a:gd name="T21" fmla="*/ 120967517 h 56"/>
                  <a:gd name="T22" fmla="*/ 5040313 w 58"/>
                  <a:gd name="T23" fmla="*/ 95765936 h 56"/>
                  <a:gd name="T24" fmla="*/ 5040313 w 58"/>
                  <a:gd name="T25" fmla="*/ 95765936 h 56"/>
                  <a:gd name="T26" fmla="*/ 0 w 58"/>
                  <a:gd name="T27" fmla="*/ 85685314 h 56"/>
                  <a:gd name="T28" fmla="*/ 0 w 58"/>
                  <a:gd name="T29" fmla="*/ 70564381 h 56"/>
                  <a:gd name="T30" fmla="*/ 5040313 w 58"/>
                  <a:gd name="T31" fmla="*/ 45362813 h 56"/>
                  <a:gd name="T32" fmla="*/ 20161251 w 58"/>
                  <a:gd name="T33" fmla="*/ 20161251 h 56"/>
                  <a:gd name="T34" fmla="*/ 45362813 w 58"/>
                  <a:gd name="T35" fmla="*/ 5040313 h 56"/>
                  <a:gd name="T36" fmla="*/ 45362813 w 58"/>
                  <a:gd name="T37" fmla="*/ 5040313 h 56"/>
                  <a:gd name="T38" fmla="*/ 70564381 w 58"/>
                  <a:gd name="T39" fmla="*/ 0 h 56"/>
                  <a:gd name="T40" fmla="*/ 100806248 w 58"/>
                  <a:gd name="T41" fmla="*/ 5040313 h 56"/>
                  <a:gd name="T42" fmla="*/ 126007829 w 58"/>
                  <a:gd name="T43" fmla="*/ 20161251 h 56"/>
                  <a:gd name="T44" fmla="*/ 141128762 w 58"/>
                  <a:gd name="T45" fmla="*/ 45362813 h 56"/>
                  <a:gd name="T46" fmla="*/ 141128762 w 58"/>
                  <a:gd name="T47" fmla="*/ 45362813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56"/>
                  <a:gd name="T74" fmla="*/ 58 w 58"/>
                  <a:gd name="T75" fmla="*/ 56 h 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56">
                    <a:moveTo>
                      <a:pt x="56" y="18"/>
                    </a:moveTo>
                    <a:lnTo>
                      <a:pt x="56" y="18"/>
                    </a:lnTo>
                    <a:lnTo>
                      <a:pt x="58" y="22"/>
                    </a:lnTo>
                    <a:lnTo>
                      <a:pt x="58" y="28"/>
                    </a:lnTo>
                    <a:lnTo>
                      <a:pt x="56" y="38"/>
                    </a:lnTo>
                    <a:lnTo>
                      <a:pt x="50" y="48"/>
                    </a:lnTo>
                    <a:lnTo>
                      <a:pt x="40" y="54"/>
                    </a:lnTo>
                    <a:lnTo>
                      <a:pt x="28" y="56"/>
                    </a:lnTo>
                    <a:lnTo>
                      <a:pt x="18" y="54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2" y="18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8" y="0"/>
                    </a:lnTo>
                    <a:lnTo>
                      <a:pt x="40" y="2"/>
                    </a:lnTo>
                    <a:lnTo>
                      <a:pt x="50" y="8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80"/>
              <p:cNvSpPr>
                <a:spLocks/>
              </p:cNvSpPr>
              <p:nvPr/>
            </p:nvSpPr>
            <p:spPr bwMode="auto">
              <a:xfrm>
                <a:off x="4527550" y="3041650"/>
                <a:ext cx="22225" cy="22225"/>
              </a:xfrm>
              <a:custGeom>
                <a:avLst/>
                <a:gdLst>
                  <a:gd name="T0" fmla="*/ 35282190 w 14"/>
                  <a:gd name="T1" fmla="*/ 10080625 h 14"/>
                  <a:gd name="T2" fmla="*/ 35282190 w 14"/>
                  <a:gd name="T3" fmla="*/ 10080625 h 14"/>
                  <a:gd name="T4" fmla="*/ 35282190 w 14"/>
                  <a:gd name="T5" fmla="*/ 25201562 h 14"/>
                  <a:gd name="T6" fmla="*/ 25201562 w 14"/>
                  <a:gd name="T7" fmla="*/ 35282190 h 14"/>
                  <a:gd name="T8" fmla="*/ 25201562 w 14"/>
                  <a:gd name="T9" fmla="*/ 35282190 h 14"/>
                  <a:gd name="T10" fmla="*/ 15120940 w 14"/>
                  <a:gd name="T11" fmla="*/ 35282190 h 14"/>
                  <a:gd name="T12" fmla="*/ 0 w 14"/>
                  <a:gd name="T13" fmla="*/ 25201562 h 14"/>
                  <a:gd name="T14" fmla="*/ 0 w 14"/>
                  <a:gd name="T15" fmla="*/ 25201562 h 14"/>
                  <a:gd name="T16" fmla="*/ 0 w 14"/>
                  <a:gd name="T17" fmla="*/ 10080625 h 14"/>
                  <a:gd name="T18" fmla="*/ 15120940 w 14"/>
                  <a:gd name="T19" fmla="*/ 0 h 14"/>
                  <a:gd name="T20" fmla="*/ 15120940 w 14"/>
                  <a:gd name="T21" fmla="*/ 0 h 14"/>
                  <a:gd name="T22" fmla="*/ 25201562 w 14"/>
                  <a:gd name="T23" fmla="*/ 0 h 14"/>
                  <a:gd name="T24" fmla="*/ 35282190 w 14"/>
                  <a:gd name="T25" fmla="*/ 10080625 h 14"/>
                  <a:gd name="T26" fmla="*/ 35282190 w 14"/>
                  <a:gd name="T27" fmla="*/ 10080625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4"/>
                  <a:gd name="T44" fmla="*/ 14 w 14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4">
                    <a:moveTo>
                      <a:pt x="14" y="4"/>
                    </a:moveTo>
                    <a:lnTo>
                      <a:pt x="14" y="4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81"/>
              <p:cNvSpPr>
                <a:spLocks/>
              </p:cNvSpPr>
              <p:nvPr/>
            </p:nvSpPr>
            <p:spPr bwMode="auto">
              <a:xfrm>
                <a:off x="4368800" y="2940050"/>
                <a:ext cx="320675" cy="168275"/>
              </a:xfrm>
              <a:custGeom>
                <a:avLst/>
                <a:gdLst>
                  <a:gd name="T0" fmla="*/ 0 w 202"/>
                  <a:gd name="T1" fmla="*/ 216733474 h 106"/>
                  <a:gd name="T2" fmla="*/ 0 w 202"/>
                  <a:gd name="T3" fmla="*/ 216733474 h 106"/>
                  <a:gd name="T4" fmla="*/ 30241878 w 202"/>
                  <a:gd name="T5" fmla="*/ 201612492 h 106"/>
                  <a:gd name="T6" fmla="*/ 110886891 w 202"/>
                  <a:gd name="T7" fmla="*/ 161290003 h 106"/>
                  <a:gd name="T8" fmla="*/ 156249690 w 202"/>
                  <a:gd name="T9" fmla="*/ 146169070 h 106"/>
                  <a:gd name="T10" fmla="*/ 211693160 w 202"/>
                  <a:gd name="T11" fmla="*/ 131048137 h 106"/>
                  <a:gd name="T12" fmla="*/ 262096270 w 202"/>
                  <a:gd name="T13" fmla="*/ 120967515 h 106"/>
                  <a:gd name="T14" fmla="*/ 307459069 w 202"/>
                  <a:gd name="T15" fmla="*/ 115927204 h 106"/>
                  <a:gd name="T16" fmla="*/ 307459069 w 202"/>
                  <a:gd name="T17" fmla="*/ 115927204 h 106"/>
                  <a:gd name="T18" fmla="*/ 383063733 w 202"/>
                  <a:gd name="T19" fmla="*/ 171370625 h 106"/>
                  <a:gd name="T20" fmla="*/ 448587875 w 202"/>
                  <a:gd name="T21" fmla="*/ 221773785 h 106"/>
                  <a:gd name="T22" fmla="*/ 509071607 w 202"/>
                  <a:gd name="T23" fmla="*/ 267136585 h 106"/>
                  <a:gd name="T24" fmla="*/ 509071607 w 202"/>
                  <a:gd name="T25" fmla="*/ 267136585 h 106"/>
                  <a:gd name="T26" fmla="*/ 498990985 w 202"/>
                  <a:gd name="T27" fmla="*/ 236894719 h 106"/>
                  <a:gd name="T28" fmla="*/ 488910363 w 202"/>
                  <a:gd name="T29" fmla="*/ 201612492 h 106"/>
                  <a:gd name="T30" fmla="*/ 468749119 w 202"/>
                  <a:gd name="T31" fmla="*/ 161290003 h 106"/>
                  <a:gd name="T32" fmla="*/ 443547564 w 202"/>
                  <a:gd name="T33" fmla="*/ 115927204 h 106"/>
                  <a:gd name="T34" fmla="*/ 413305599 w 202"/>
                  <a:gd name="T35" fmla="*/ 75604691 h 106"/>
                  <a:gd name="T36" fmla="*/ 378023422 w 202"/>
                  <a:gd name="T37" fmla="*/ 40322501 h 106"/>
                  <a:gd name="T38" fmla="*/ 357862179 w 202"/>
                  <a:gd name="T39" fmla="*/ 25201561 h 106"/>
                  <a:gd name="T40" fmla="*/ 332660624 w 202"/>
                  <a:gd name="T41" fmla="*/ 10080625 h 106"/>
                  <a:gd name="T42" fmla="*/ 332660624 w 202"/>
                  <a:gd name="T43" fmla="*/ 10080625 h 106"/>
                  <a:gd name="T44" fmla="*/ 307459069 w 202"/>
                  <a:gd name="T45" fmla="*/ 5040313 h 106"/>
                  <a:gd name="T46" fmla="*/ 282257514 w 202"/>
                  <a:gd name="T47" fmla="*/ 0 h 106"/>
                  <a:gd name="T48" fmla="*/ 257055959 w 202"/>
                  <a:gd name="T49" fmla="*/ 0 h 106"/>
                  <a:gd name="T50" fmla="*/ 231854404 w 202"/>
                  <a:gd name="T51" fmla="*/ 5040313 h 106"/>
                  <a:gd name="T52" fmla="*/ 181451245 w 202"/>
                  <a:gd name="T53" fmla="*/ 25201561 h 106"/>
                  <a:gd name="T54" fmla="*/ 131048135 w 202"/>
                  <a:gd name="T55" fmla="*/ 55443446 h 106"/>
                  <a:gd name="T56" fmla="*/ 85685311 w 202"/>
                  <a:gd name="T57" fmla="*/ 90725624 h 106"/>
                  <a:gd name="T58" fmla="*/ 50403122 w 202"/>
                  <a:gd name="T59" fmla="*/ 131048137 h 106"/>
                  <a:gd name="T60" fmla="*/ 20161250 w 202"/>
                  <a:gd name="T61" fmla="*/ 176410936 h 106"/>
                  <a:gd name="T62" fmla="*/ 0 w 202"/>
                  <a:gd name="T63" fmla="*/ 216733474 h 106"/>
                  <a:gd name="T64" fmla="*/ 0 w 202"/>
                  <a:gd name="T65" fmla="*/ 216733474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06"/>
                  <a:gd name="T101" fmla="*/ 202 w 20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06">
                    <a:moveTo>
                      <a:pt x="0" y="86"/>
                    </a:moveTo>
                    <a:lnTo>
                      <a:pt x="0" y="86"/>
                    </a:lnTo>
                    <a:lnTo>
                      <a:pt x="12" y="80"/>
                    </a:lnTo>
                    <a:lnTo>
                      <a:pt x="44" y="64"/>
                    </a:lnTo>
                    <a:lnTo>
                      <a:pt x="62" y="58"/>
                    </a:lnTo>
                    <a:lnTo>
                      <a:pt x="84" y="52"/>
                    </a:lnTo>
                    <a:lnTo>
                      <a:pt x="104" y="48"/>
                    </a:lnTo>
                    <a:lnTo>
                      <a:pt x="122" y="46"/>
                    </a:lnTo>
                    <a:lnTo>
                      <a:pt x="152" y="68"/>
                    </a:lnTo>
                    <a:lnTo>
                      <a:pt x="178" y="88"/>
                    </a:lnTo>
                    <a:lnTo>
                      <a:pt x="202" y="106"/>
                    </a:lnTo>
                    <a:lnTo>
                      <a:pt x="198" y="94"/>
                    </a:lnTo>
                    <a:lnTo>
                      <a:pt x="194" y="80"/>
                    </a:lnTo>
                    <a:lnTo>
                      <a:pt x="186" y="64"/>
                    </a:lnTo>
                    <a:lnTo>
                      <a:pt x="176" y="46"/>
                    </a:lnTo>
                    <a:lnTo>
                      <a:pt x="164" y="30"/>
                    </a:lnTo>
                    <a:lnTo>
                      <a:pt x="150" y="16"/>
                    </a:lnTo>
                    <a:lnTo>
                      <a:pt x="142" y="10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2" y="2"/>
                    </a:lnTo>
                    <a:lnTo>
                      <a:pt x="72" y="10"/>
                    </a:lnTo>
                    <a:lnTo>
                      <a:pt x="52" y="22"/>
                    </a:lnTo>
                    <a:lnTo>
                      <a:pt x="34" y="36"/>
                    </a:lnTo>
                    <a:lnTo>
                      <a:pt x="20" y="52"/>
                    </a:lnTo>
                    <a:lnTo>
                      <a:pt x="8" y="7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82"/>
              <p:cNvSpPr>
                <a:spLocks/>
              </p:cNvSpPr>
              <p:nvPr/>
            </p:nvSpPr>
            <p:spPr bwMode="auto">
              <a:xfrm>
                <a:off x="4359275" y="3000375"/>
                <a:ext cx="342900" cy="117475"/>
              </a:xfrm>
              <a:custGeom>
                <a:avLst/>
                <a:gdLst>
                  <a:gd name="T0" fmla="*/ 544353795 w 216"/>
                  <a:gd name="T1" fmla="*/ 186491535 h 74"/>
                  <a:gd name="T2" fmla="*/ 544353795 w 216"/>
                  <a:gd name="T3" fmla="*/ 186491535 h 74"/>
                  <a:gd name="T4" fmla="*/ 524192550 w 216"/>
                  <a:gd name="T5" fmla="*/ 161289983 h 74"/>
                  <a:gd name="T6" fmla="*/ 498990995 w 216"/>
                  <a:gd name="T7" fmla="*/ 131048121 h 74"/>
                  <a:gd name="T8" fmla="*/ 468749128 w 216"/>
                  <a:gd name="T9" fmla="*/ 95765923 h 74"/>
                  <a:gd name="T10" fmla="*/ 428426640 w 216"/>
                  <a:gd name="T11" fmla="*/ 60483750 h 74"/>
                  <a:gd name="T12" fmla="*/ 383063741 w 216"/>
                  <a:gd name="T13" fmla="*/ 30241875 h 74"/>
                  <a:gd name="T14" fmla="*/ 352821875 w 216"/>
                  <a:gd name="T15" fmla="*/ 20161248 h 74"/>
                  <a:gd name="T16" fmla="*/ 322580008 w 216"/>
                  <a:gd name="T17" fmla="*/ 10080624 h 74"/>
                  <a:gd name="T18" fmla="*/ 292338142 w 216"/>
                  <a:gd name="T19" fmla="*/ 5040312 h 74"/>
                  <a:gd name="T20" fmla="*/ 262096275 w 216"/>
                  <a:gd name="T21" fmla="*/ 0 h 74"/>
                  <a:gd name="T22" fmla="*/ 262096275 w 216"/>
                  <a:gd name="T23" fmla="*/ 0 h 74"/>
                  <a:gd name="T24" fmla="*/ 196572182 w 216"/>
                  <a:gd name="T25" fmla="*/ 10080624 h 74"/>
                  <a:gd name="T26" fmla="*/ 141128760 w 216"/>
                  <a:gd name="T27" fmla="*/ 20161248 h 74"/>
                  <a:gd name="T28" fmla="*/ 95765935 w 216"/>
                  <a:gd name="T29" fmla="*/ 40322496 h 74"/>
                  <a:gd name="T30" fmla="*/ 60483758 w 216"/>
                  <a:gd name="T31" fmla="*/ 60483750 h 74"/>
                  <a:gd name="T32" fmla="*/ 35282190 w 216"/>
                  <a:gd name="T33" fmla="*/ 85685302 h 74"/>
                  <a:gd name="T34" fmla="*/ 15120939 w 216"/>
                  <a:gd name="T35" fmla="*/ 100806233 h 74"/>
                  <a:gd name="T36" fmla="*/ 0 w 216"/>
                  <a:gd name="T37" fmla="*/ 120967500 h 74"/>
                  <a:gd name="T38" fmla="*/ 25201562 w 216"/>
                  <a:gd name="T39" fmla="*/ 136088431 h 74"/>
                  <a:gd name="T40" fmla="*/ 25201562 w 216"/>
                  <a:gd name="T41" fmla="*/ 136088431 h 74"/>
                  <a:gd name="T42" fmla="*/ 50403123 w 216"/>
                  <a:gd name="T43" fmla="*/ 120967500 h 74"/>
                  <a:gd name="T44" fmla="*/ 75604691 w 216"/>
                  <a:gd name="T45" fmla="*/ 100806233 h 74"/>
                  <a:gd name="T46" fmla="*/ 105846582 w 216"/>
                  <a:gd name="T47" fmla="*/ 80644992 h 74"/>
                  <a:gd name="T48" fmla="*/ 146169071 w 216"/>
                  <a:gd name="T49" fmla="*/ 60483750 h 74"/>
                  <a:gd name="T50" fmla="*/ 191531870 w 216"/>
                  <a:gd name="T51" fmla="*/ 45362806 h 74"/>
                  <a:gd name="T52" fmla="*/ 241935031 w 216"/>
                  <a:gd name="T53" fmla="*/ 40322496 h 74"/>
                  <a:gd name="T54" fmla="*/ 272176897 w 216"/>
                  <a:gd name="T55" fmla="*/ 40322496 h 74"/>
                  <a:gd name="T56" fmla="*/ 297378453 w 216"/>
                  <a:gd name="T57" fmla="*/ 45362806 h 74"/>
                  <a:gd name="T58" fmla="*/ 297378453 w 216"/>
                  <a:gd name="T59" fmla="*/ 45362806 h 74"/>
                  <a:gd name="T60" fmla="*/ 352821875 w 216"/>
                  <a:gd name="T61" fmla="*/ 60483750 h 74"/>
                  <a:gd name="T62" fmla="*/ 398184674 w 216"/>
                  <a:gd name="T63" fmla="*/ 80644992 h 74"/>
                  <a:gd name="T64" fmla="*/ 438507262 w 216"/>
                  <a:gd name="T65" fmla="*/ 105846568 h 74"/>
                  <a:gd name="T66" fmla="*/ 473789440 w 216"/>
                  <a:gd name="T67" fmla="*/ 131048121 h 74"/>
                  <a:gd name="T68" fmla="*/ 524192550 w 216"/>
                  <a:gd name="T69" fmla="*/ 171370604 h 74"/>
                  <a:gd name="T70" fmla="*/ 544353795 w 216"/>
                  <a:gd name="T71" fmla="*/ 186491535 h 74"/>
                  <a:gd name="T72" fmla="*/ 544353795 w 216"/>
                  <a:gd name="T73" fmla="*/ 186491535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16"/>
                  <a:gd name="T112" fmla="*/ 0 h 74"/>
                  <a:gd name="T113" fmla="*/ 216 w 216"/>
                  <a:gd name="T114" fmla="*/ 74 h 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16" h="74">
                    <a:moveTo>
                      <a:pt x="216" y="74"/>
                    </a:moveTo>
                    <a:lnTo>
                      <a:pt x="216" y="74"/>
                    </a:lnTo>
                    <a:lnTo>
                      <a:pt x="208" y="64"/>
                    </a:lnTo>
                    <a:lnTo>
                      <a:pt x="198" y="52"/>
                    </a:lnTo>
                    <a:lnTo>
                      <a:pt x="186" y="38"/>
                    </a:lnTo>
                    <a:lnTo>
                      <a:pt x="170" y="24"/>
                    </a:lnTo>
                    <a:lnTo>
                      <a:pt x="152" y="12"/>
                    </a:lnTo>
                    <a:lnTo>
                      <a:pt x="140" y="8"/>
                    </a:lnTo>
                    <a:lnTo>
                      <a:pt x="128" y="4"/>
                    </a:lnTo>
                    <a:lnTo>
                      <a:pt x="116" y="2"/>
                    </a:lnTo>
                    <a:lnTo>
                      <a:pt x="104" y="0"/>
                    </a:lnTo>
                    <a:lnTo>
                      <a:pt x="78" y="4"/>
                    </a:lnTo>
                    <a:lnTo>
                      <a:pt x="56" y="8"/>
                    </a:lnTo>
                    <a:lnTo>
                      <a:pt x="38" y="16"/>
                    </a:lnTo>
                    <a:lnTo>
                      <a:pt x="24" y="24"/>
                    </a:lnTo>
                    <a:lnTo>
                      <a:pt x="14" y="34"/>
                    </a:lnTo>
                    <a:lnTo>
                      <a:pt x="6" y="40"/>
                    </a:lnTo>
                    <a:lnTo>
                      <a:pt x="0" y="48"/>
                    </a:lnTo>
                    <a:lnTo>
                      <a:pt x="10" y="54"/>
                    </a:lnTo>
                    <a:lnTo>
                      <a:pt x="20" y="48"/>
                    </a:lnTo>
                    <a:lnTo>
                      <a:pt x="30" y="40"/>
                    </a:lnTo>
                    <a:lnTo>
                      <a:pt x="42" y="32"/>
                    </a:lnTo>
                    <a:lnTo>
                      <a:pt x="58" y="24"/>
                    </a:lnTo>
                    <a:lnTo>
                      <a:pt x="76" y="18"/>
                    </a:lnTo>
                    <a:lnTo>
                      <a:pt x="96" y="16"/>
                    </a:lnTo>
                    <a:lnTo>
                      <a:pt x="108" y="16"/>
                    </a:lnTo>
                    <a:lnTo>
                      <a:pt x="118" y="18"/>
                    </a:lnTo>
                    <a:lnTo>
                      <a:pt x="140" y="24"/>
                    </a:lnTo>
                    <a:lnTo>
                      <a:pt x="158" y="32"/>
                    </a:lnTo>
                    <a:lnTo>
                      <a:pt x="174" y="42"/>
                    </a:lnTo>
                    <a:lnTo>
                      <a:pt x="188" y="52"/>
                    </a:lnTo>
                    <a:lnTo>
                      <a:pt x="208" y="68"/>
                    </a:lnTo>
                    <a:lnTo>
                      <a:pt x="216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83"/>
              <p:cNvSpPr>
                <a:spLocks/>
              </p:cNvSpPr>
              <p:nvPr/>
            </p:nvSpPr>
            <p:spPr bwMode="auto">
              <a:xfrm>
                <a:off x="4943475" y="3013075"/>
                <a:ext cx="320675" cy="117475"/>
              </a:xfrm>
              <a:custGeom>
                <a:avLst/>
                <a:gdLst>
                  <a:gd name="T0" fmla="*/ 0 w 202"/>
                  <a:gd name="T1" fmla="*/ 151209362 h 74"/>
                  <a:gd name="T2" fmla="*/ 0 w 202"/>
                  <a:gd name="T3" fmla="*/ 151209362 h 74"/>
                  <a:gd name="T4" fmla="*/ 60483757 w 202"/>
                  <a:gd name="T5" fmla="*/ 95765923 h 74"/>
                  <a:gd name="T6" fmla="*/ 126007824 w 202"/>
                  <a:gd name="T7" fmla="*/ 45362806 h 74"/>
                  <a:gd name="T8" fmla="*/ 161290001 w 202"/>
                  <a:gd name="T9" fmla="*/ 25201558 h 74"/>
                  <a:gd name="T10" fmla="*/ 201612489 w 202"/>
                  <a:gd name="T11" fmla="*/ 0 h 74"/>
                  <a:gd name="T12" fmla="*/ 201612489 w 202"/>
                  <a:gd name="T13" fmla="*/ 0 h 74"/>
                  <a:gd name="T14" fmla="*/ 231854404 w 202"/>
                  <a:gd name="T15" fmla="*/ 5040312 h 74"/>
                  <a:gd name="T16" fmla="*/ 307459069 w 202"/>
                  <a:gd name="T17" fmla="*/ 20161248 h 74"/>
                  <a:gd name="T18" fmla="*/ 352821868 w 202"/>
                  <a:gd name="T19" fmla="*/ 30241875 h 74"/>
                  <a:gd name="T20" fmla="*/ 408265288 w 202"/>
                  <a:gd name="T21" fmla="*/ 45362806 h 74"/>
                  <a:gd name="T22" fmla="*/ 458668497 w 202"/>
                  <a:gd name="T23" fmla="*/ 70564371 h 74"/>
                  <a:gd name="T24" fmla="*/ 509071607 w 202"/>
                  <a:gd name="T25" fmla="*/ 100806233 h 74"/>
                  <a:gd name="T26" fmla="*/ 509071607 w 202"/>
                  <a:gd name="T27" fmla="*/ 100806233 h 74"/>
                  <a:gd name="T28" fmla="*/ 468749119 w 202"/>
                  <a:gd name="T29" fmla="*/ 120967500 h 74"/>
                  <a:gd name="T30" fmla="*/ 418346010 w 202"/>
                  <a:gd name="T31" fmla="*/ 146169052 h 74"/>
                  <a:gd name="T32" fmla="*/ 357862179 w 202"/>
                  <a:gd name="T33" fmla="*/ 166330294 h 74"/>
                  <a:gd name="T34" fmla="*/ 282257514 w 202"/>
                  <a:gd name="T35" fmla="*/ 181451225 h 74"/>
                  <a:gd name="T36" fmla="*/ 236894715 w 202"/>
                  <a:gd name="T37" fmla="*/ 186491535 h 74"/>
                  <a:gd name="T38" fmla="*/ 196572178 w 202"/>
                  <a:gd name="T39" fmla="*/ 186491535 h 74"/>
                  <a:gd name="T40" fmla="*/ 151209379 w 202"/>
                  <a:gd name="T41" fmla="*/ 186491535 h 74"/>
                  <a:gd name="T42" fmla="*/ 100806244 w 202"/>
                  <a:gd name="T43" fmla="*/ 181451225 h 74"/>
                  <a:gd name="T44" fmla="*/ 50403122 w 202"/>
                  <a:gd name="T45" fmla="*/ 171370604 h 74"/>
                  <a:gd name="T46" fmla="*/ 0 w 202"/>
                  <a:gd name="T47" fmla="*/ 151209362 h 74"/>
                  <a:gd name="T48" fmla="*/ 0 w 202"/>
                  <a:gd name="T49" fmla="*/ 151209362 h 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2"/>
                  <a:gd name="T76" fmla="*/ 0 h 74"/>
                  <a:gd name="T77" fmla="*/ 202 w 202"/>
                  <a:gd name="T78" fmla="*/ 74 h 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2" h="74">
                    <a:moveTo>
                      <a:pt x="0" y="60"/>
                    </a:moveTo>
                    <a:lnTo>
                      <a:pt x="0" y="60"/>
                    </a:lnTo>
                    <a:lnTo>
                      <a:pt x="24" y="38"/>
                    </a:lnTo>
                    <a:lnTo>
                      <a:pt x="50" y="18"/>
                    </a:lnTo>
                    <a:lnTo>
                      <a:pt x="64" y="10"/>
                    </a:lnTo>
                    <a:lnTo>
                      <a:pt x="80" y="0"/>
                    </a:lnTo>
                    <a:lnTo>
                      <a:pt x="92" y="2"/>
                    </a:lnTo>
                    <a:lnTo>
                      <a:pt x="122" y="8"/>
                    </a:lnTo>
                    <a:lnTo>
                      <a:pt x="140" y="12"/>
                    </a:lnTo>
                    <a:lnTo>
                      <a:pt x="162" y="18"/>
                    </a:lnTo>
                    <a:lnTo>
                      <a:pt x="182" y="28"/>
                    </a:lnTo>
                    <a:lnTo>
                      <a:pt x="202" y="40"/>
                    </a:lnTo>
                    <a:lnTo>
                      <a:pt x="186" y="48"/>
                    </a:lnTo>
                    <a:lnTo>
                      <a:pt x="166" y="58"/>
                    </a:lnTo>
                    <a:lnTo>
                      <a:pt x="142" y="66"/>
                    </a:lnTo>
                    <a:lnTo>
                      <a:pt x="112" y="72"/>
                    </a:lnTo>
                    <a:lnTo>
                      <a:pt x="94" y="74"/>
                    </a:lnTo>
                    <a:lnTo>
                      <a:pt x="78" y="74"/>
                    </a:lnTo>
                    <a:lnTo>
                      <a:pt x="60" y="74"/>
                    </a:lnTo>
                    <a:lnTo>
                      <a:pt x="40" y="72"/>
                    </a:lnTo>
                    <a:lnTo>
                      <a:pt x="20" y="6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FD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84"/>
              <p:cNvSpPr>
                <a:spLocks/>
              </p:cNvSpPr>
              <p:nvPr/>
            </p:nvSpPr>
            <p:spPr bwMode="auto">
              <a:xfrm>
                <a:off x="5013325" y="3013075"/>
                <a:ext cx="161925" cy="114300"/>
              </a:xfrm>
              <a:custGeom>
                <a:avLst/>
                <a:gdLst>
                  <a:gd name="T0" fmla="*/ 126007824 w 102"/>
                  <a:gd name="T1" fmla="*/ 0 h 72"/>
                  <a:gd name="T2" fmla="*/ 126007824 w 102"/>
                  <a:gd name="T3" fmla="*/ 0 h 72"/>
                  <a:gd name="T4" fmla="*/ 186491556 w 102"/>
                  <a:gd name="T5" fmla="*/ 0 h 72"/>
                  <a:gd name="T6" fmla="*/ 216733472 w 102"/>
                  <a:gd name="T7" fmla="*/ 5040312 h 72"/>
                  <a:gd name="T8" fmla="*/ 246975338 w 102"/>
                  <a:gd name="T9" fmla="*/ 5040312 h 72"/>
                  <a:gd name="T10" fmla="*/ 246975338 w 102"/>
                  <a:gd name="T11" fmla="*/ 5040312 h 72"/>
                  <a:gd name="T12" fmla="*/ 252015649 w 102"/>
                  <a:gd name="T13" fmla="*/ 25201558 h 72"/>
                  <a:gd name="T14" fmla="*/ 257055960 w 102"/>
                  <a:gd name="T15" fmla="*/ 50403116 h 72"/>
                  <a:gd name="T16" fmla="*/ 257055960 w 102"/>
                  <a:gd name="T17" fmla="*/ 80644991 h 72"/>
                  <a:gd name="T18" fmla="*/ 246975338 w 102"/>
                  <a:gd name="T19" fmla="*/ 105846567 h 72"/>
                  <a:gd name="T20" fmla="*/ 246975338 w 102"/>
                  <a:gd name="T21" fmla="*/ 105846567 h 72"/>
                  <a:gd name="T22" fmla="*/ 236894716 w 102"/>
                  <a:gd name="T23" fmla="*/ 126007809 h 72"/>
                  <a:gd name="T24" fmla="*/ 221773783 w 102"/>
                  <a:gd name="T25" fmla="*/ 146169050 h 72"/>
                  <a:gd name="T26" fmla="*/ 201612489 w 102"/>
                  <a:gd name="T27" fmla="*/ 161289981 h 72"/>
                  <a:gd name="T28" fmla="*/ 176410934 w 102"/>
                  <a:gd name="T29" fmla="*/ 171370602 h 72"/>
                  <a:gd name="T30" fmla="*/ 156249690 w 102"/>
                  <a:gd name="T31" fmla="*/ 181451223 h 72"/>
                  <a:gd name="T32" fmla="*/ 131048135 w 102"/>
                  <a:gd name="T33" fmla="*/ 181451223 h 72"/>
                  <a:gd name="T34" fmla="*/ 105846580 w 102"/>
                  <a:gd name="T35" fmla="*/ 181451223 h 72"/>
                  <a:gd name="T36" fmla="*/ 80645001 w 102"/>
                  <a:gd name="T37" fmla="*/ 171370602 h 72"/>
                  <a:gd name="T38" fmla="*/ 80645001 w 102"/>
                  <a:gd name="T39" fmla="*/ 171370602 h 72"/>
                  <a:gd name="T40" fmla="*/ 55443446 w 102"/>
                  <a:gd name="T41" fmla="*/ 161289981 h 72"/>
                  <a:gd name="T42" fmla="*/ 40322500 w 102"/>
                  <a:gd name="T43" fmla="*/ 146169050 h 72"/>
                  <a:gd name="T44" fmla="*/ 25201561 w 102"/>
                  <a:gd name="T45" fmla="*/ 131048119 h 72"/>
                  <a:gd name="T46" fmla="*/ 15120939 w 102"/>
                  <a:gd name="T47" fmla="*/ 110886878 h 72"/>
                  <a:gd name="T48" fmla="*/ 5040313 w 102"/>
                  <a:gd name="T49" fmla="*/ 90725611 h 72"/>
                  <a:gd name="T50" fmla="*/ 0 w 102"/>
                  <a:gd name="T51" fmla="*/ 70564370 h 72"/>
                  <a:gd name="T52" fmla="*/ 0 w 102"/>
                  <a:gd name="T53" fmla="*/ 50403116 h 72"/>
                  <a:gd name="T54" fmla="*/ 5040313 w 102"/>
                  <a:gd name="T55" fmla="*/ 30241875 h 72"/>
                  <a:gd name="T56" fmla="*/ 5040313 w 102"/>
                  <a:gd name="T57" fmla="*/ 30241875 h 72"/>
                  <a:gd name="T58" fmla="*/ 65524068 w 102"/>
                  <a:gd name="T59" fmla="*/ 10080624 h 72"/>
                  <a:gd name="T60" fmla="*/ 95765934 w 102"/>
                  <a:gd name="T61" fmla="*/ 0 h 72"/>
                  <a:gd name="T62" fmla="*/ 126007824 w 102"/>
                  <a:gd name="T63" fmla="*/ 0 h 72"/>
                  <a:gd name="T64" fmla="*/ 126007824 w 102"/>
                  <a:gd name="T65" fmla="*/ 0 h 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72"/>
                  <a:gd name="T101" fmla="*/ 102 w 102"/>
                  <a:gd name="T102" fmla="*/ 72 h 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72">
                    <a:moveTo>
                      <a:pt x="50" y="0"/>
                    </a:moveTo>
                    <a:lnTo>
                      <a:pt x="50" y="0"/>
                    </a:lnTo>
                    <a:lnTo>
                      <a:pt x="74" y="0"/>
                    </a:lnTo>
                    <a:lnTo>
                      <a:pt x="86" y="2"/>
                    </a:lnTo>
                    <a:lnTo>
                      <a:pt x="98" y="2"/>
                    </a:lnTo>
                    <a:lnTo>
                      <a:pt x="100" y="10"/>
                    </a:lnTo>
                    <a:lnTo>
                      <a:pt x="102" y="20"/>
                    </a:lnTo>
                    <a:lnTo>
                      <a:pt x="102" y="32"/>
                    </a:lnTo>
                    <a:lnTo>
                      <a:pt x="98" y="42"/>
                    </a:lnTo>
                    <a:lnTo>
                      <a:pt x="94" y="50"/>
                    </a:lnTo>
                    <a:lnTo>
                      <a:pt x="88" y="58"/>
                    </a:lnTo>
                    <a:lnTo>
                      <a:pt x="80" y="64"/>
                    </a:lnTo>
                    <a:lnTo>
                      <a:pt x="70" y="68"/>
                    </a:lnTo>
                    <a:lnTo>
                      <a:pt x="62" y="72"/>
                    </a:lnTo>
                    <a:lnTo>
                      <a:pt x="52" y="72"/>
                    </a:lnTo>
                    <a:lnTo>
                      <a:pt x="42" y="72"/>
                    </a:lnTo>
                    <a:lnTo>
                      <a:pt x="32" y="68"/>
                    </a:lnTo>
                    <a:lnTo>
                      <a:pt x="22" y="64"/>
                    </a:lnTo>
                    <a:lnTo>
                      <a:pt x="16" y="58"/>
                    </a:lnTo>
                    <a:lnTo>
                      <a:pt x="10" y="52"/>
                    </a:lnTo>
                    <a:lnTo>
                      <a:pt x="6" y="44"/>
                    </a:lnTo>
                    <a:lnTo>
                      <a:pt x="2" y="36"/>
                    </a:lnTo>
                    <a:lnTo>
                      <a:pt x="0" y="28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84E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85"/>
              <p:cNvSpPr>
                <a:spLocks/>
              </p:cNvSpPr>
              <p:nvPr/>
            </p:nvSpPr>
            <p:spPr bwMode="auto">
              <a:xfrm>
                <a:off x="5048250" y="3009900"/>
                <a:ext cx="92075" cy="88900"/>
              </a:xfrm>
              <a:custGeom>
                <a:avLst/>
                <a:gdLst>
                  <a:gd name="T0" fmla="*/ 5040313 w 58"/>
                  <a:gd name="T1" fmla="*/ 45362813 h 56"/>
                  <a:gd name="T2" fmla="*/ 5040313 w 58"/>
                  <a:gd name="T3" fmla="*/ 45362813 h 56"/>
                  <a:gd name="T4" fmla="*/ 0 w 58"/>
                  <a:gd name="T5" fmla="*/ 55443447 h 56"/>
                  <a:gd name="T6" fmla="*/ 0 w 58"/>
                  <a:gd name="T7" fmla="*/ 70564381 h 56"/>
                  <a:gd name="T8" fmla="*/ 5040313 w 58"/>
                  <a:gd name="T9" fmla="*/ 95765936 h 56"/>
                  <a:gd name="T10" fmla="*/ 20161251 w 58"/>
                  <a:gd name="T11" fmla="*/ 120967517 h 56"/>
                  <a:gd name="T12" fmla="*/ 45362813 w 58"/>
                  <a:gd name="T13" fmla="*/ 136088450 h 56"/>
                  <a:gd name="T14" fmla="*/ 45362813 w 58"/>
                  <a:gd name="T15" fmla="*/ 136088450 h 56"/>
                  <a:gd name="T16" fmla="*/ 75604692 w 58"/>
                  <a:gd name="T17" fmla="*/ 141128761 h 56"/>
                  <a:gd name="T18" fmla="*/ 100806248 w 58"/>
                  <a:gd name="T19" fmla="*/ 136088450 h 56"/>
                  <a:gd name="T20" fmla="*/ 126007829 w 58"/>
                  <a:gd name="T21" fmla="*/ 120967517 h 56"/>
                  <a:gd name="T22" fmla="*/ 141128762 w 58"/>
                  <a:gd name="T23" fmla="*/ 95765936 h 56"/>
                  <a:gd name="T24" fmla="*/ 141128762 w 58"/>
                  <a:gd name="T25" fmla="*/ 95765936 h 56"/>
                  <a:gd name="T26" fmla="*/ 146169074 w 58"/>
                  <a:gd name="T27" fmla="*/ 85685314 h 56"/>
                  <a:gd name="T28" fmla="*/ 146169074 w 58"/>
                  <a:gd name="T29" fmla="*/ 70564381 h 56"/>
                  <a:gd name="T30" fmla="*/ 141128762 w 58"/>
                  <a:gd name="T31" fmla="*/ 45362813 h 56"/>
                  <a:gd name="T32" fmla="*/ 126007829 w 58"/>
                  <a:gd name="T33" fmla="*/ 20161251 h 56"/>
                  <a:gd name="T34" fmla="*/ 100806248 w 58"/>
                  <a:gd name="T35" fmla="*/ 5040313 h 56"/>
                  <a:gd name="T36" fmla="*/ 100806248 w 58"/>
                  <a:gd name="T37" fmla="*/ 5040313 h 56"/>
                  <a:gd name="T38" fmla="*/ 75604692 w 58"/>
                  <a:gd name="T39" fmla="*/ 0 h 56"/>
                  <a:gd name="T40" fmla="*/ 45362813 w 58"/>
                  <a:gd name="T41" fmla="*/ 5040313 h 56"/>
                  <a:gd name="T42" fmla="*/ 20161251 w 58"/>
                  <a:gd name="T43" fmla="*/ 20161251 h 56"/>
                  <a:gd name="T44" fmla="*/ 5040313 w 58"/>
                  <a:gd name="T45" fmla="*/ 45362813 h 56"/>
                  <a:gd name="T46" fmla="*/ 5040313 w 58"/>
                  <a:gd name="T47" fmla="*/ 45362813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56"/>
                  <a:gd name="T74" fmla="*/ 58 w 58"/>
                  <a:gd name="T75" fmla="*/ 56 h 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56">
                    <a:moveTo>
                      <a:pt x="2" y="18"/>
                    </a:moveTo>
                    <a:lnTo>
                      <a:pt x="2" y="18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" y="38"/>
                    </a:lnTo>
                    <a:lnTo>
                      <a:pt x="8" y="48"/>
                    </a:lnTo>
                    <a:lnTo>
                      <a:pt x="18" y="54"/>
                    </a:lnTo>
                    <a:lnTo>
                      <a:pt x="30" y="56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56" y="38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6" y="18"/>
                    </a:lnTo>
                    <a:lnTo>
                      <a:pt x="50" y="8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18" y="2"/>
                    </a:lnTo>
                    <a:lnTo>
                      <a:pt x="8" y="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86"/>
              <p:cNvSpPr>
                <a:spLocks/>
              </p:cNvSpPr>
              <p:nvPr/>
            </p:nvSpPr>
            <p:spPr bwMode="auto">
              <a:xfrm>
                <a:off x="5083175" y="3041650"/>
                <a:ext cx="22225" cy="22225"/>
              </a:xfrm>
              <a:custGeom>
                <a:avLst/>
                <a:gdLst>
                  <a:gd name="T0" fmla="*/ 0 w 14"/>
                  <a:gd name="T1" fmla="*/ 10080625 h 14"/>
                  <a:gd name="T2" fmla="*/ 0 w 14"/>
                  <a:gd name="T3" fmla="*/ 10080625 h 14"/>
                  <a:gd name="T4" fmla="*/ 0 w 14"/>
                  <a:gd name="T5" fmla="*/ 25201562 h 14"/>
                  <a:gd name="T6" fmla="*/ 10080625 w 14"/>
                  <a:gd name="T7" fmla="*/ 35282190 h 14"/>
                  <a:gd name="T8" fmla="*/ 10080625 w 14"/>
                  <a:gd name="T9" fmla="*/ 35282190 h 14"/>
                  <a:gd name="T10" fmla="*/ 20161251 w 14"/>
                  <a:gd name="T11" fmla="*/ 35282190 h 14"/>
                  <a:gd name="T12" fmla="*/ 35282190 w 14"/>
                  <a:gd name="T13" fmla="*/ 25201562 h 14"/>
                  <a:gd name="T14" fmla="*/ 35282190 w 14"/>
                  <a:gd name="T15" fmla="*/ 25201562 h 14"/>
                  <a:gd name="T16" fmla="*/ 35282190 w 14"/>
                  <a:gd name="T17" fmla="*/ 20161251 h 14"/>
                  <a:gd name="T18" fmla="*/ 35282190 w 14"/>
                  <a:gd name="T19" fmla="*/ 10080625 h 14"/>
                  <a:gd name="T20" fmla="*/ 20161251 w 14"/>
                  <a:gd name="T21" fmla="*/ 0 h 14"/>
                  <a:gd name="T22" fmla="*/ 20161251 w 14"/>
                  <a:gd name="T23" fmla="*/ 0 h 14"/>
                  <a:gd name="T24" fmla="*/ 10080625 w 14"/>
                  <a:gd name="T25" fmla="*/ 0 h 14"/>
                  <a:gd name="T26" fmla="*/ 0 w 14"/>
                  <a:gd name="T27" fmla="*/ 10080625 h 14"/>
                  <a:gd name="T28" fmla="*/ 0 w 14"/>
                  <a:gd name="T29" fmla="*/ 10080625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4"/>
                  <a:gd name="T47" fmla="*/ 14 w 14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4">
                    <a:moveTo>
                      <a:pt x="0" y="4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87"/>
              <p:cNvSpPr>
                <a:spLocks/>
              </p:cNvSpPr>
              <p:nvPr/>
            </p:nvSpPr>
            <p:spPr bwMode="auto">
              <a:xfrm>
                <a:off x="4943475" y="2940050"/>
                <a:ext cx="320675" cy="168275"/>
              </a:xfrm>
              <a:custGeom>
                <a:avLst/>
                <a:gdLst>
                  <a:gd name="T0" fmla="*/ 509071607 w 202"/>
                  <a:gd name="T1" fmla="*/ 216733474 h 106"/>
                  <a:gd name="T2" fmla="*/ 509071607 w 202"/>
                  <a:gd name="T3" fmla="*/ 216733474 h 106"/>
                  <a:gd name="T4" fmla="*/ 478829741 w 202"/>
                  <a:gd name="T5" fmla="*/ 201612492 h 106"/>
                  <a:gd name="T6" fmla="*/ 398184666 w 202"/>
                  <a:gd name="T7" fmla="*/ 161290003 h 106"/>
                  <a:gd name="T8" fmla="*/ 352821868 w 202"/>
                  <a:gd name="T9" fmla="*/ 146169070 h 106"/>
                  <a:gd name="T10" fmla="*/ 297378447 w 202"/>
                  <a:gd name="T11" fmla="*/ 131048137 h 106"/>
                  <a:gd name="T12" fmla="*/ 246975337 w 202"/>
                  <a:gd name="T13" fmla="*/ 120967515 h 106"/>
                  <a:gd name="T14" fmla="*/ 201612489 w 202"/>
                  <a:gd name="T15" fmla="*/ 115927204 h 106"/>
                  <a:gd name="T16" fmla="*/ 201612489 w 202"/>
                  <a:gd name="T17" fmla="*/ 115927204 h 106"/>
                  <a:gd name="T18" fmla="*/ 126007824 w 202"/>
                  <a:gd name="T19" fmla="*/ 171370625 h 106"/>
                  <a:gd name="T20" fmla="*/ 60483757 w 202"/>
                  <a:gd name="T21" fmla="*/ 221773785 h 106"/>
                  <a:gd name="T22" fmla="*/ 0 w 202"/>
                  <a:gd name="T23" fmla="*/ 267136585 h 106"/>
                  <a:gd name="T24" fmla="*/ 0 w 202"/>
                  <a:gd name="T25" fmla="*/ 267136585 h 106"/>
                  <a:gd name="T26" fmla="*/ 10080625 w 202"/>
                  <a:gd name="T27" fmla="*/ 236894719 h 106"/>
                  <a:gd name="T28" fmla="*/ 20161250 w 202"/>
                  <a:gd name="T29" fmla="*/ 201612492 h 106"/>
                  <a:gd name="T30" fmla="*/ 40322500 w 202"/>
                  <a:gd name="T31" fmla="*/ 161290003 h 106"/>
                  <a:gd name="T32" fmla="*/ 65524068 w 202"/>
                  <a:gd name="T33" fmla="*/ 115927204 h 106"/>
                  <a:gd name="T34" fmla="*/ 95765933 w 202"/>
                  <a:gd name="T35" fmla="*/ 75604691 h 106"/>
                  <a:gd name="T36" fmla="*/ 131048135 w 202"/>
                  <a:gd name="T37" fmla="*/ 40322501 h 106"/>
                  <a:gd name="T38" fmla="*/ 151209379 w 202"/>
                  <a:gd name="T39" fmla="*/ 25201561 h 106"/>
                  <a:gd name="T40" fmla="*/ 176410934 w 202"/>
                  <a:gd name="T41" fmla="*/ 10080625 h 106"/>
                  <a:gd name="T42" fmla="*/ 176410934 w 202"/>
                  <a:gd name="T43" fmla="*/ 10080625 h 106"/>
                  <a:gd name="T44" fmla="*/ 201612489 w 202"/>
                  <a:gd name="T45" fmla="*/ 5040313 h 106"/>
                  <a:gd name="T46" fmla="*/ 226814093 w 202"/>
                  <a:gd name="T47" fmla="*/ 0 h 106"/>
                  <a:gd name="T48" fmla="*/ 252015648 w 202"/>
                  <a:gd name="T49" fmla="*/ 0 h 106"/>
                  <a:gd name="T50" fmla="*/ 277217203 w 202"/>
                  <a:gd name="T51" fmla="*/ 5040313 h 106"/>
                  <a:gd name="T52" fmla="*/ 327620313 w 202"/>
                  <a:gd name="T53" fmla="*/ 25201561 h 106"/>
                  <a:gd name="T54" fmla="*/ 378023422 w 202"/>
                  <a:gd name="T55" fmla="*/ 55443446 h 106"/>
                  <a:gd name="T56" fmla="*/ 423386321 w 202"/>
                  <a:gd name="T57" fmla="*/ 90725624 h 106"/>
                  <a:gd name="T58" fmla="*/ 458668497 w 202"/>
                  <a:gd name="T59" fmla="*/ 131048137 h 106"/>
                  <a:gd name="T60" fmla="*/ 488910363 w 202"/>
                  <a:gd name="T61" fmla="*/ 176410936 h 106"/>
                  <a:gd name="T62" fmla="*/ 509071607 w 202"/>
                  <a:gd name="T63" fmla="*/ 216733474 h 106"/>
                  <a:gd name="T64" fmla="*/ 509071607 w 202"/>
                  <a:gd name="T65" fmla="*/ 216733474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06"/>
                  <a:gd name="T101" fmla="*/ 202 w 20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06">
                    <a:moveTo>
                      <a:pt x="202" y="86"/>
                    </a:moveTo>
                    <a:lnTo>
                      <a:pt x="202" y="86"/>
                    </a:lnTo>
                    <a:lnTo>
                      <a:pt x="190" y="80"/>
                    </a:lnTo>
                    <a:lnTo>
                      <a:pt x="158" y="64"/>
                    </a:lnTo>
                    <a:lnTo>
                      <a:pt x="140" y="58"/>
                    </a:lnTo>
                    <a:lnTo>
                      <a:pt x="118" y="52"/>
                    </a:lnTo>
                    <a:lnTo>
                      <a:pt x="98" y="48"/>
                    </a:lnTo>
                    <a:lnTo>
                      <a:pt x="80" y="46"/>
                    </a:lnTo>
                    <a:lnTo>
                      <a:pt x="50" y="68"/>
                    </a:lnTo>
                    <a:lnTo>
                      <a:pt x="24" y="88"/>
                    </a:lnTo>
                    <a:lnTo>
                      <a:pt x="0" y="106"/>
                    </a:lnTo>
                    <a:lnTo>
                      <a:pt x="4" y="94"/>
                    </a:lnTo>
                    <a:lnTo>
                      <a:pt x="8" y="80"/>
                    </a:lnTo>
                    <a:lnTo>
                      <a:pt x="16" y="64"/>
                    </a:lnTo>
                    <a:lnTo>
                      <a:pt x="26" y="46"/>
                    </a:lnTo>
                    <a:lnTo>
                      <a:pt x="38" y="30"/>
                    </a:lnTo>
                    <a:lnTo>
                      <a:pt x="52" y="16"/>
                    </a:lnTo>
                    <a:lnTo>
                      <a:pt x="60" y="10"/>
                    </a:lnTo>
                    <a:lnTo>
                      <a:pt x="70" y="4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10" y="2"/>
                    </a:lnTo>
                    <a:lnTo>
                      <a:pt x="130" y="10"/>
                    </a:lnTo>
                    <a:lnTo>
                      <a:pt x="150" y="22"/>
                    </a:lnTo>
                    <a:lnTo>
                      <a:pt x="168" y="36"/>
                    </a:lnTo>
                    <a:lnTo>
                      <a:pt x="182" y="52"/>
                    </a:lnTo>
                    <a:lnTo>
                      <a:pt x="194" y="70"/>
                    </a:lnTo>
                    <a:lnTo>
                      <a:pt x="202" y="86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88"/>
              <p:cNvSpPr>
                <a:spLocks/>
              </p:cNvSpPr>
              <p:nvPr/>
            </p:nvSpPr>
            <p:spPr bwMode="auto">
              <a:xfrm>
                <a:off x="4930775" y="3000375"/>
                <a:ext cx="349250" cy="117475"/>
              </a:xfrm>
              <a:custGeom>
                <a:avLst/>
                <a:gdLst>
                  <a:gd name="T0" fmla="*/ 0 w 220"/>
                  <a:gd name="T1" fmla="*/ 186491535 h 74"/>
                  <a:gd name="T2" fmla="*/ 0 w 220"/>
                  <a:gd name="T3" fmla="*/ 186491535 h 74"/>
                  <a:gd name="T4" fmla="*/ 20161251 w 220"/>
                  <a:gd name="T5" fmla="*/ 156249673 h 74"/>
                  <a:gd name="T6" fmla="*/ 40322501 w 220"/>
                  <a:gd name="T7" fmla="*/ 126007810 h 74"/>
                  <a:gd name="T8" fmla="*/ 70564380 w 220"/>
                  <a:gd name="T9" fmla="*/ 90725612 h 74"/>
                  <a:gd name="T10" fmla="*/ 105846583 w 220"/>
                  <a:gd name="T11" fmla="*/ 60483750 h 74"/>
                  <a:gd name="T12" fmla="*/ 151209383 w 220"/>
                  <a:gd name="T13" fmla="*/ 30241875 h 74"/>
                  <a:gd name="T14" fmla="*/ 181451249 w 220"/>
                  <a:gd name="T15" fmla="*/ 15120937 h 74"/>
                  <a:gd name="T16" fmla="*/ 206652805 w 220"/>
                  <a:gd name="T17" fmla="*/ 5040312 h 74"/>
                  <a:gd name="T18" fmla="*/ 241935032 w 220"/>
                  <a:gd name="T19" fmla="*/ 0 h 74"/>
                  <a:gd name="T20" fmla="*/ 272176899 w 220"/>
                  <a:gd name="T21" fmla="*/ 0 h 74"/>
                  <a:gd name="T22" fmla="*/ 272176899 w 220"/>
                  <a:gd name="T23" fmla="*/ 0 h 74"/>
                  <a:gd name="T24" fmla="*/ 337700943 w 220"/>
                  <a:gd name="T25" fmla="*/ 5040312 h 74"/>
                  <a:gd name="T26" fmla="*/ 393144365 w 220"/>
                  <a:gd name="T27" fmla="*/ 20161248 h 74"/>
                  <a:gd name="T28" fmla="*/ 443547575 w 220"/>
                  <a:gd name="T29" fmla="*/ 40322496 h 74"/>
                  <a:gd name="T30" fmla="*/ 483870064 w 220"/>
                  <a:gd name="T31" fmla="*/ 60483750 h 74"/>
                  <a:gd name="T32" fmla="*/ 514111931 w 220"/>
                  <a:gd name="T33" fmla="*/ 80644992 h 74"/>
                  <a:gd name="T34" fmla="*/ 534273175 w 220"/>
                  <a:gd name="T35" fmla="*/ 100806233 h 74"/>
                  <a:gd name="T36" fmla="*/ 554434420 w 220"/>
                  <a:gd name="T37" fmla="*/ 120967500 h 74"/>
                  <a:gd name="T38" fmla="*/ 519152242 w 220"/>
                  <a:gd name="T39" fmla="*/ 136088431 h 74"/>
                  <a:gd name="T40" fmla="*/ 519152242 w 220"/>
                  <a:gd name="T41" fmla="*/ 136088431 h 74"/>
                  <a:gd name="T42" fmla="*/ 493950686 w 220"/>
                  <a:gd name="T43" fmla="*/ 120967500 h 74"/>
                  <a:gd name="T44" fmla="*/ 468749131 w 220"/>
                  <a:gd name="T45" fmla="*/ 100806233 h 74"/>
                  <a:gd name="T46" fmla="*/ 438507264 w 220"/>
                  <a:gd name="T47" fmla="*/ 80644992 h 74"/>
                  <a:gd name="T48" fmla="*/ 398184676 w 220"/>
                  <a:gd name="T49" fmla="*/ 60483750 h 74"/>
                  <a:gd name="T50" fmla="*/ 352821876 w 220"/>
                  <a:gd name="T51" fmla="*/ 45362806 h 74"/>
                  <a:gd name="T52" fmla="*/ 302418765 w 220"/>
                  <a:gd name="T53" fmla="*/ 40322496 h 74"/>
                  <a:gd name="T54" fmla="*/ 272176899 w 220"/>
                  <a:gd name="T55" fmla="*/ 40322496 h 74"/>
                  <a:gd name="T56" fmla="*/ 246975343 w 220"/>
                  <a:gd name="T57" fmla="*/ 45362806 h 74"/>
                  <a:gd name="T58" fmla="*/ 246975343 w 220"/>
                  <a:gd name="T59" fmla="*/ 45362806 h 74"/>
                  <a:gd name="T60" fmla="*/ 191531871 w 220"/>
                  <a:gd name="T61" fmla="*/ 60483750 h 74"/>
                  <a:gd name="T62" fmla="*/ 146169072 w 220"/>
                  <a:gd name="T63" fmla="*/ 80644992 h 74"/>
                  <a:gd name="T64" fmla="*/ 105846583 w 220"/>
                  <a:gd name="T65" fmla="*/ 105846568 h 74"/>
                  <a:gd name="T66" fmla="*/ 70564380 w 220"/>
                  <a:gd name="T67" fmla="*/ 131048121 h 74"/>
                  <a:gd name="T68" fmla="*/ 20161251 w 220"/>
                  <a:gd name="T69" fmla="*/ 171370604 h 74"/>
                  <a:gd name="T70" fmla="*/ 0 w 220"/>
                  <a:gd name="T71" fmla="*/ 186491535 h 74"/>
                  <a:gd name="T72" fmla="*/ 0 w 220"/>
                  <a:gd name="T73" fmla="*/ 186491535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0"/>
                  <a:gd name="T112" fmla="*/ 0 h 74"/>
                  <a:gd name="T113" fmla="*/ 220 w 220"/>
                  <a:gd name="T114" fmla="*/ 74 h 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0" h="74">
                    <a:moveTo>
                      <a:pt x="0" y="74"/>
                    </a:moveTo>
                    <a:lnTo>
                      <a:pt x="0" y="74"/>
                    </a:lnTo>
                    <a:lnTo>
                      <a:pt x="8" y="62"/>
                    </a:lnTo>
                    <a:lnTo>
                      <a:pt x="16" y="50"/>
                    </a:lnTo>
                    <a:lnTo>
                      <a:pt x="28" y="36"/>
                    </a:lnTo>
                    <a:lnTo>
                      <a:pt x="42" y="24"/>
                    </a:lnTo>
                    <a:lnTo>
                      <a:pt x="60" y="12"/>
                    </a:lnTo>
                    <a:lnTo>
                      <a:pt x="72" y="6"/>
                    </a:lnTo>
                    <a:lnTo>
                      <a:pt x="82" y="2"/>
                    </a:lnTo>
                    <a:lnTo>
                      <a:pt x="96" y="0"/>
                    </a:lnTo>
                    <a:lnTo>
                      <a:pt x="108" y="0"/>
                    </a:lnTo>
                    <a:lnTo>
                      <a:pt x="134" y="2"/>
                    </a:lnTo>
                    <a:lnTo>
                      <a:pt x="156" y="8"/>
                    </a:lnTo>
                    <a:lnTo>
                      <a:pt x="176" y="16"/>
                    </a:lnTo>
                    <a:lnTo>
                      <a:pt x="192" y="24"/>
                    </a:lnTo>
                    <a:lnTo>
                      <a:pt x="204" y="32"/>
                    </a:lnTo>
                    <a:lnTo>
                      <a:pt x="212" y="40"/>
                    </a:lnTo>
                    <a:lnTo>
                      <a:pt x="220" y="48"/>
                    </a:lnTo>
                    <a:lnTo>
                      <a:pt x="206" y="54"/>
                    </a:lnTo>
                    <a:lnTo>
                      <a:pt x="196" y="48"/>
                    </a:lnTo>
                    <a:lnTo>
                      <a:pt x="186" y="40"/>
                    </a:lnTo>
                    <a:lnTo>
                      <a:pt x="174" y="32"/>
                    </a:lnTo>
                    <a:lnTo>
                      <a:pt x="158" y="24"/>
                    </a:lnTo>
                    <a:lnTo>
                      <a:pt x="140" y="18"/>
                    </a:lnTo>
                    <a:lnTo>
                      <a:pt x="120" y="16"/>
                    </a:lnTo>
                    <a:lnTo>
                      <a:pt x="108" y="16"/>
                    </a:lnTo>
                    <a:lnTo>
                      <a:pt x="98" y="18"/>
                    </a:lnTo>
                    <a:lnTo>
                      <a:pt x="76" y="24"/>
                    </a:lnTo>
                    <a:lnTo>
                      <a:pt x="58" y="32"/>
                    </a:lnTo>
                    <a:lnTo>
                      <a:pt x="42" y="42"/>
                    </a:lnTo>
                    <a:lnTo>
                      <a:pt x="28" y="52"/>
                    </a:lnTo>
                    <a:lnTo>
                      <a:pt x="8" y="6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89"/>
              <p:cNvSpPr>
                <a:spLocks/>
              </p:cNvSpPr>
              <p:nvPr/>
            </p:nvSpPr>
            <p:spPr bwMode="auto">
              <a:xfrm>
                <a:off x="4835525" y="3041650"/>
                <a:ext cx="466725" cy="749300"/>
              </a:xfrm>
              <a:custGeom>
                <a:avLst/>
                <a:gdLst>
                  <a:gd name="T0" fmla="*/ 725804897 w 294"/>
                  <a:gd name="T1" fmla="*/ 90725626 h 472"/>
                  <a:gd name="T2" fmla="*/ 725804897 w 294"/>
                  <a:gd name="T3" fmla="*/ 90725626 h 472"/>
                  <a:gd name="T4" fmla="*/ 705643655 w 294"/>
                  <a:gd name="T5" fmla="*/ 191531875 h 472"/>
                  <a:gd name="T6" fmla="*/ 680442103 w 294"/>
                  <a:gd name="T7" fmla="*/ 307459082 h 472"/>
                  <a:gd name="T8" fmla="*/ 645159931 w 294"/>
                  <a:gd name="T9" fmla="*/ 438507273 h 472"/>
                  <a:gd name="T10" fmla="*/ 604837447 w 294"/>
                  <a:gd name="T11" fmla="*/ 579635986 h 472"/>
                  <a:gd name="T12" fmla="*/ 574595585 w 294"/>
                  <a:gd name="T13" fmla="*/ 650200343 h 472"/>
                  <a:gd name="T14" fmla="*/ 549394033 w 294"/>
                  <a:gd name="T15" fmla="*/ 715724388 h 472"/>
                  <a:gd name="T16" fmla="*/ 514111860 w 294"/>
                  <a:gd name="T17" fmla="*/ 781248434 h 472"/>
                  <a:gd name="T18" fmla="*/ 478829687 w 294"/>
                  <a:gd name="T19" fmla="*/ 846772678 h 472"/>
                  <a:gd name="T20" fmla="*/ 443547514 w 294"/>
                  <a:gd name="T21" fmla="*/ 907256412 h 472"/>
                  <a:gd name="T22" fmla="*/ 403224932 w 294"/>
                  <a:gd name="T23" fmla="*/ 962699835 h 472"/>
                  <a:gd name="T24" fmla="*/ 357862138 w 294"/>
                  <a:gd name="T25" fmla="*/ 1013102947 h 472"/>
                  <a:gd name="T26" fmla="*/ 307459034 w 294"/>
                  <a:gd name="T27" fmla="*/ 1058465748 h 472"/>
                  <a:gd name="T28" fmla="*/ 307459034 w 294"/>
                  <a:gd name="T29" fmla="*/ 1058465748 h 472"/>
                  <a:gd name="T30" fmla="*/ 241934999 w 294"/>
                  <a:gd name="T31" fmla="*/ 1108868860 h 472"/>
                  <a:gd name="T32" fmla="*/ 211693136 w 294"/>
                  <a:gd name="T33" fmla="*/ 1129030105 h 472"/>
                  <a:gd name="T34" fmla="*/ 181451224 w 294"/>
                  <a:gd name="T35" fmla="*/ 1144151038 h 472"/>
                  <a:gd name="T36" fmla="*/ 146169051 w 294"/>
                  <a:gd name="T37" fmla="*/ 1159271972 h 472"/>
                  <a:gd name="T38" fmla="*/ 105846568 w 294"/>
                  <a:gd name="T39" fmla="*/ 1169352594 h 472"/>
                  <a:gd name="T40" fmla="*/ 0 w 294"/>
                  <a:gd name="T41" fmla="*/ 1189513839 h 472"/>
                  <a:gd name="T42" fmla="*/ 0 w 294"/>
                  <a:gd name="T43" fmla="*/ 1189513839 h 472"/>
                  <a:gd name="T44" fmla="*/ 90725612 w 294"/>
                  <a:gd name="T45" fmla="*/ 1184473528 h 472"/>
                  <a:gd name="T46" fmla="*/ 166330293 w 294"/>
                  <a:gd name="T47" fmla="*/ 1174392906 h 472"/>
                  <a:gd name="T48" fmla="*/ 206652776 w 294"/>
                  <a:gd name="T49" fmla="*/ 1164312283 h 472"/>
                  <a:gd name="T50" fmla="*/ 246975309 w 294"/>
                  <a:gd name="T51" fmla="*/ 1149191350 h 472"/>
                  <a:gd name="T52" fmla="*/ 246975309 w 294"/>
                  <a:gd name="T53" fmla="*/ 1149191350 h 472"/>
                  <a:gd name="T54" fmla="*/ 292338103 w 294"/>
                  <a:gd name="T55" fmla="*/ 1123989794 h 472"/>
                  <a:gd name="T56" fmla="*/ 337700897 w 294"/>
                  <a:gd name="T57" fmla="*/ 1098788238 h 472"/>
                  <a:gd name="T58" fmla="*/ 388104001 w 294"/>
                  <a:gd name="T59" fmla="*/ 1068546371 h 472"/>
                  <a:gd name="T60" fmla="*/ 443547514 w 294"/>
                  <a:gd name="T61" fmla="*/ 1028223881 h 472"/>
                  <a:gd name="T62" fmla="*/ 498990929 w 294"/>
                  <a:gd name="T63" fmla="*/ 982861080 h 472"/>
                  <a:gd name="T64" fmla="*/ 554434343 w 294"/>
                  <a:gd name="T65" fmla="*/ 927417657 h 472"/>
                  <a:gd name="T66" fmla="*/ 609877758 w 294"/>
                  <a:gd name="T67" fmla="*/ 861893611 h 472"/>
                  <a:gd name="T68" fmla="*/ 665321172 w 294"/>
                  <a:gd name="T69" fmla="*/ 786288745 h 472"/>
                  <a:gd name="T70" fmla="*/ 665321172 w 294"/>
                  <a:gd name="T71" fmla="*/ 786288745 h 472"/>
                  <a:gd name="T72" fmla="*/ 680442103 w 294"/>
                  <a:gd name="T73" fmla="*/ 745966256 h 472"/>
                  <a:gd name="T74" fmla="*/ 695563035 w 294"/>
                  <a:gd name="T75" fmla="*/ 690522832 h 472"/>
                  <a:gd name="T76" fmla="*/ 710683966 w 294"/>
                  <a:gd name="T77" fmla="*/ 614918164 h 472"/>
                  <a:gd name="T78" fmla="*/ 720764587 w 294"/>
                  <a:gd name="T79" fmla="*/ 519152252 h 472"/>
                  <a:gd name="T80" fmla="*/ 735885518 w 294"/>
                  <a:gd name="T81" fmla="*/ 287297837 h 472"/>
                  <a:gd name="T82" fmla="*/ 740925828 w 294"/>
                  <a:gd name="T83" fmla="*/ 0 h 472"/>
                  <a:gd name="T84" fmla="*/ 740925828 w 294"/>
                  <a:gd name="T85" fmla="*/ 0 h 472"/>
                  <a:gd name="T86" fmla="*/ 730845207 w 294"/>
                  <a:gd name="T87" fmla="*/ 40322502 h 472"/>
                  <a:gd name="T88" fmla="*/ 725804897 w 294"/>
                  <a:gd name="T89" fmla="*/ 90725626 h 472"/>
                  <a:gd name="T90" fmla="*/ 725804897 w 294"/>
                  <a:gd name="T91" fmla="*/ 90725626 h 4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4"/>
                  <a:gd name="T139" fmla="*/ 0 h 472"/>
                  <a:gd name="T140" fmla="*/ 294 w 294"/>
                  <a:gd name="T141" fmla="*/ 472 h 4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4" h="472">
                    <a:moveTo>
                      <a:pt x="288" y="36"/>
                    </a:moveTo>
                    <a:lnTo>
                      <a:pt x="288" y="36"/>
                    </a:lnTo>
                    <a:lnTo>
                      <a:pt x="280" y="76"/>
                    </a:lnTo>
                    <a:lnTo>
                      <a:pt x="270" y="122"/>
                    </a:lnTo>
                    <a:lnTo>
                      <a:pt x="256" y="174"/>
                    </a:lnTo>
                    <a:lnTo>
                      <a:pt x="240" y="230"/>
                    </a:lnTo>
                    <a:lnTo>
                      <a:pt x="228" y="258"/>
                    </a:lnTo>
                    <a:lnTo>
                      <a:pt x="218" y="284"/>
                    </a:lnTo>
                    <a:lnTo>
                      <a:pt x="204" y="310"/>
                    </a:lnTo>
                    <a:lnTo>
                      <a:pt x="190" y="336"/>
                    </a:lnTo>
                    <a:lnTo>
                      <a:pt x="176" y="360"/>
                    </a:lnTo>
                    <a:lnTo>
                      <a:pt x="160" y="382"/>
                    </a:lnTo>
                    <a:lnTo>
                      <a:pt x="142" y="402"/>
                    </a:lnTo>
                    <a:lnTo>
                      <a:pt x="122" y="420"/>
                    </a:lnTo>
                    <a:lnTo>
                      <a:pt x="96" y="440"/>
                    </a:lnTo>
                    <a:lnTo>
                      <a:pt x="84" y="448"/>
                    </a:lnTo>
                    <a:lnTo>
                      <a:pt x="72" y="454"/>
                    </a:lnTo>
                    <a:lnTo>
                      <a:pt x="58" y="460"/>
                    </a:lnTo>
                    <a:lnTo>
                      <a:pt x="42" y="464"/>
                    </a:lnTo>
                    <a:lnTo>
                      <a:pt x="0" y="472"/>
                    </a:lnTo>
                    <a:lnTo>
                      <a:pt x="36" y="470"/>
                    </a:lnTo>
                    <a:lnTo>
                      <a:pt x="66" y="466"/>
                    </a:lnTo>
                    <a:lnTo>
                      <a:pt x="82" y="462"/>
                    </a:lnTo>
                    <a:lnTo>
                      <a:pt x="98" y="456"/>
                    </a:lnTo>
                    <a:lnTo>
                      <a:pt x="116" y="446"/>
                    </a:lnTo>
                    <a:lnTo>
                      <a:pt x="134" y="436"/>
                    </a:lnTo>
                    <a:lnTo>
                      <a:pt x="154" y="424"/>
                    </a:lnTo>
                    <a:lnTo>
                      <a:pt x="176" y="408"/>
                    </a:lnTo>
                    <a:lnTo>
                      <a:pt x="198" y="390"/>
                    </a:lnTo>
                    <a:lnTo>
                      <a:pt x="220" y="368"/>
                    </a:lnTo>
                    <a:lnTo>
                      <a:pt x="242" y="342"/>
                    </a:lnTo>
                    <a:lnTo>
                      <a:pt x="264" y="312"/>
                    </a:lnTo>
                    <a:lnTo>
                      <a:pt x="270" y="296"/>
                    </a:lnTo>
                    <a:lnTo>
                      <a:pt x="276" y="274"/>
                    </a:lnTo>
                    <a:lnTo>
                      <a:pt x="282" y="244"/>
                    </a:lnTo>
                    <a:lnTo>
                      <a:pt x="286" y="206"/>
                    </a:lnTo>
                    <a:lnTo>
                      <a:pt x="292" y="114"/>
                    </a:lnTo>
                    <a:lnTo>
                      <a:pt x="294" y="0"/>
                    </a:lnTo>
                    <a:lnTo>
                      <a:pt x="290" y="16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90"/>
              <p:cNvSpPr>
                <a:spLocks/>
              </p:cNvSpPr>
              <p:nvPr/>
            </p:nvSpPr>
            <p:spPr bwMode="auto">
              <a:xfrm>
                <a:off x="4743450" y="3336925"/>
                <a:ext cx="177800" cy="57150"/>
              </a:xfrm>
              <a:custGeom>
                <a:avLst/>
                <a:gdLst>
                  <a:gd name="T0" fmla="*/ 252015656 w 112"/>
                  <a:gd name="T1" fmla="*/ 70564370 h 36"/>
                  <a:gd name="T2" fmla="*/ 252015656 w 112"/>
                  <a:gd name="T3" fmla="*/ 70564370 h 36"/>
                  <a:gd name="T4" fmla="*/ 146169072 w 112"/>
                  <a:gd name="T5" fmla="*/ 80644991 h 36"/>
                  <a:gd name="T6" fmla="*/ 15120940 w 112"/>
                  <a:gd name="T7" fmla="*/ 90725611 h 36"/>
                  <a:gd name="T8" fmla="*/ 15120940 w 112"/>
                  <a:gd name="T9" fmla="*/ 90725611 h 36"/>
                  <a:gd name="T10" fmla="*/ 5040313 w 112"/>
                  <a:gd name="T11" fmla="*/ 90725611 h 36"/>
                  <a:gd name="T12" fmla="*/ 0 w 112"/>
                  <a:gd name="T13" fmla="*/ 80644991 h 36"/>
                  <a:gd name="T14" fmla="*/ 0 w 112"/>
                  <a:gd name="T15" fmla="*/ 70564370 h 36"/>
                  <a:gd name="T16" fmla="*/ 10080625 w 112"/>
                  <a:gd name="T17" fmla="*/ 55443439 h 36"/>
                  <a:gd name="T18" fmla="*/ 25201562 w 112"/>
                  <a:gd name="T19" fmla="*/ 40322495 h 36"/>
                  <a:gd name="T20" fmla="*/ 45362813 w 112"/>
                  <a:gd name="T21" fmla="*/ 30241875 h 36"/>
                  <a:gd name="T22" fmla="*/ 70564381 w 112"/>
                  <a:gd name="T23" fmla="*/ 15120937 h 36"/>
                  <a:gd name="T24" fmla="*/ 100806247 w 112"/>
                  <a:gd name="T25" fmla="*/ 5040312 h 36"/>
                  <a:gd name="T26" fmla="*/ 100806247 w 112"/>
                  <a:gd name="T27" fmla="*/ 5040312 h 36"/>
                  <a:gd name="T28" fmla="*/ 136088450 w 112"/>
                  <a:gd name="T29" fmla="*/ 0 h 36"/>
                  <a:gd name="T30" fmla="*/ 176410939 w 112"/>
                  <a:gd name="T31" fmla="*/ 5040312 h 36"/>
                  <a:gd name="T32" fmla="*/ 216733478 w 112"/>
                  <a:gd name="T33" fmla="*/ 10080624 h 36"/>
                  <a:gd name="T34" fmla="*/ 246975344 w 112"/>
                  <a:gd name="T35" fmla="*/ 20161248 h 36"/>
                  <a:gd name="T36" fmla="*/ 272176900 w 112"/>
                  <a:gd name="T37" fmla="*/ 35282185 h 36"/>
                  <a:gd name="T38" fmla="*/ 282257522 w 112"/>
                  <a:gd name="T39" fmla="*/ 50403116 h 36"/>
                  <a:gd name="T40" fmla="*/ 277217211 w 112"/>
                  <a:gd name="T41" fmla="*/ 55443439 h 36"/>
                  <a:gd name="T42" fmla="*/ 272176900 w 112"/>
                  <a:gd name="T43" fmla="*/ 60483749 h 36"/>
                  <a:gd name="T44" fmla="*/ 252015656 w 112"/>
                  <a:gd name="T45" fmla="*/ 70564370 h 36"/>
                  <a:gd name="T46" fmla="*/ 252015656 w 112"/>
                  <a:gd name="T47" fmla="*/ 70564370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2"/>
                  <a:gd name="T73" fmla="*/ 0 h 36"/>
                  <a:gd name="T74" fmla="*/ 112 w 112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2" h="36">
                    <a:moveTo>
                      <a:pt x="100" y="28"/>
                    </a:moveTo>
                    <a:lnTo>
                      <a:pt x="100" y="28"/>
                    </a:lnTo>
                    <a:lnTo>
                      <a:pt x="58" y="32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4" y="22"/>
                    </a:lnTo>
                    <a:lnTo>
                      <a:pt x="10" y="16"/>
                    </a:lnTo>
                    <a:lnTo>
                      <a:pt x="18" y="12"/>
                    </a:lnTo>
                    <a:lnTo>
                      <a:pt x="28" y="6"/>
                    </a:lnTo>
                    <a:lnTo>
                      <a:pt x="40" y="2"/>
                    </a:lnTo>
                    <a:lnTo>
                      <a:pt x="54" y="0"/>
                    </a:lnTo>
                    <a:lnTo>
                      <a:pt x="70" y="2"/>
                    </a:lnTo>
                    <a:lnTo>
                      <a:pt x="86" y="4"/>
                    </a:lnTo>
                    <a:lnTo>
                      <a:pt x="98" y="8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0" y="22"/>
                    </a:lnTo>
                    <a:lnTo>
                      <a:pt x="108" y="24"/>
                    </a:lnTo>
                    <a:lnTo>
                      <a:pt x="100" y="2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91"/>
              <p:cNvSpPr>
                <a:spLocks/>
              </p:cNvSpPr>
              <p:nvPr/>
            </p:nvSpPr>
            <p:spPr bwMode="auto">
              <a:xfrm>
                <a:off x="4743450" y="3482975"/>
                <a:ext cx="222250" cy="53975"/>
              </a:xfrm>
              <a:custGeom>
                <a:avLst/>
                <a:gdLst>
                  <a:gd name="T0" fmla="*/ 25201558 w 140"/>
                  <a:gd name="T1" fmla="*/ 50403115 h 34"/>
                  <a:gd name="T2" fmla="*/ 25201558 w 140"/>
                  <a:gd name="T3" fmla="*/ 50403115 h 34"/>
                  <a:gd name="T4" fmla="*/ 120967497 w 140"/>
                  <a:gd name="T5" fmla="*/ 45362805 h 34"/>
                  <a:gd name="T6" fmla="*/ 206652772 w 140"/>
                  <a:gd name="T7" fmla="*/ 30241874 h 34"/>
                  <a:gd name="T8" fmla="*/ 252015614 w 140"/>
                  <a:gd name="T9" fmla="*/ 20161247 h 34"/>
                  <a:gd name="T10" fmla="*/ 292338097 w 140"/>
                  <a:gd name="T11" fmla="*/ 10080624 h 34"/>
                  <a:gd name="T12" fmla="*/ 292338097 w 140"/>
                  <a:gd name="T13" fmla="*/ 10080624 h 34"/>
                  <a:gd name="T14" fmla="*/ 327620269 w 140"/>
                  <a:gd name="T15" fmla="*/ 0 h 34"/>
                  <a:gd name="T16" fmla="*/ 342741200 w 140"/>
                  <a:gd name="T17" fmla="*/ 0 h 34"/>
                  <a:gd name="T18" fmla="*/ 352821820 w 140"/>
                  <a:gd name="T19" fmla="*/ 5040312 h 34"/>
                  <a:gd name="T20" fmla="*/ 352821820 w 140"/>
                  <a:gd name="T21" fmla="*/ 15120937 h 34"/>
                  <a:gd name="T22" fmla="*/ 342741200 w 140"/>
                  <a:gd name="T23" fmla="*/ 25201557 h 34"/>
                  <a:gd name="T24" fmla="*/ 322579959 w 140"/>
                  <a:gd name="T25" fmla="*/ 35282184 h 34"/>
                  <a:gd name="T26" fmla="*/ 297378407 w 140"/>
                  <a:gd name="T27" fmla="*/ 50403115 h 34"/>
                  <a:gd name="T28" fmla="*/ 267136545 w 140"/>
                  <a:gd name="T29" fmla="*/ 60483748 h 34"/>
                  <a:gd name="T30" fmla="*/ 267136545 w 140"/>
                  <a:gd name="T31" fmla="*/ 60483748 h 34"/>
                  <a:gd name="T32" fmla="*/ 201612462 w 140"/>
                  <a:gd name="T33" fmla="*/ 75604678 h 34"/>
                  <a:gd name="T34" fmla="*/ 131048117 w 140"/>
                  <a:gd name="T35" fmla="*/ 80644989 h 34"/>
                  <a:gd name="T36" fmla="*/ 65524059 w 140"/>
                  <a:gd name="T37" fmla="*/ 85685299 h 34"/>
                  <a:gd name="T38" fmla="*/ 25201558 w 140"/>
                  <a:gd name="T39" fmla="*/ 85685299 h 34"/>
                  <a:gd name="T40" fmla="*/ 25201558 w 140"/>
                  <a:gd name="T41" fmla="*/ 85685299 h 34"/>
                  <a:gd name="T42" fmla="*/ 10080624 w 140"/>
                  <a:gd name="T43" fmla="*/ 80644989 h 34"/>
                  <a:gd name="T44" fmla="*/ 0 w 140"/>
                  <a:gd name="T45" fmla="*/ 65524058 h 34"/>
                  <a:gd name="T46" fmla="*/ 0 w 140"/>
                  <a:gd name="T47" fmla="*/ 60483748 h 34"/>
                  <a:gd name="T48" fmla="*/ 5040312 w 140"/>
                  <a:gd name="T49" fmla="*/ 55443437 h 34"/>
                  <a:gd name="T50" fmla="*/ 15120937 w 140"/>
                  <a:gd name="T51" fmla="*/ 50403115 h 34"/>
                  <a:gd name="T52" fmla="*/ 25201558 w 140"/>
                  <a:gd name="T53" fmla="*/ 50403115 h 34"/>
                  <a:gd name="T54" fmla="*/ 25201558 w 140"/>
                  <a:gd name="T55" fmla="*/ 50403115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0"/>
                  <a:gd name="T85" fmla="*/ 0 h 34"/>
                  <a:gd name="T86" fmla="*/ 140 w 140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0" h="34">
                    <a:moveTo>
                      <a:pt x="10" y="20"/>
                    </a:moveTo>
                    <a:lnTo>
                      <a:pt x="10" y="20"/>
                    </a:lnTo>
                    <a:lnTo>
                      <a:pt x="48" y="18"/>
                    </a:lnTo>
                    <a:lnTo>
                      <a:pt x="82" y="12"/>
                    </a:lnTo>
                    <a:lnTo>
                      <a:pt x="100" y="8"/>
                    </a:lnTo>
                    <a:lnTo>
                      <a:pt x="116" y="4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0" y="6"/>
                    </a:lnTo>
                    <a:lnTo>
                      <a:pt x="136" y="10"/>
                    </a:lnTo>
                    <a:lnTo>
                      <a:pt x="128" y="14"/>
                    </a:lnTo>
                    <a:lnTo>
                      <a:pt x="118" y="20"/>
                    </a:lnTo>
                    <a:lnTo>
                      <a:pt x="106" y="24"/>
                    </a:lnTo>
                    <a:lnTo>
                      <a:pt x="80" y="30"/>
                    </a:lnTo>
                    <a:lnTo>
                      <a:pt x="52" y="32"/>
                    </a:lnTo>
                    <a:lnTo>
                      <a:pt x="26" y="34"/>
                    </a:lnTo>
                    <a:lnTo>
                      <a:pt x="10" y="34"/>
                    </a:lnTo>
                    <a:lnTo>
                      <a:pt x="4" y="32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6" y="20"/>
                    </a:lnTo>
                    <a:lnTo>
                      <a:pt x="10" y="20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92"/>
              <p:cNvSpPr>
                <a:spLocks/>
              </p:cNvSpPr>
              <p:nvPr/>
            </p:nvSpPr>
            <p:spPr bwMode="auto">
              <a:xfrm>
                <a:off x="4803775" y="3571875"/>
                <a:ext cx="117475" cy="53975"/>
              </a:xfrm>
              <a:custGeom>
                <a:avLst/>
                <a:gdLst>
                  <a:gd name="T0" fmla="*/ 20161248 w 74"/>
                  <a:gd name="T1" fmla="*/ 20161247 h 34"/>
                  <a:gd name="T2" fmla="*/ 20161248 w 74"/>
                  <a:gd name="T3" fmla="*/ 20161247 h 34"/>
                  <a:gd name="T4" fmla="*/ 55443439 w 74"/>
                  <a:gd name="T5" fmla="*/ 20161247 h 34"/>
                  <a:gd name="T6" fmla="*/ 95765923 w 74"/>
                  <a:gd name="T7" fmla="*/ 10080624 h 34"/>
                  <a:gd name="T8" fmla="*/ 136088431 w 74"/>
                  <a:gd name="T9" fmla="*/ 0 h 34"/>
                  <a:gd name="T10" fmla="*/ 136088431 w 74"/>
                  <a:gd name="T11" fmla="*/ 0 h 34"/>
                  <a:gd name="T12" fmla="*/ 156249673 w 74"/>
                  <a:gd name="T13" fmla="*/ 0 h 34"/>
                  <a:gd name="T14" fmla="*/ 171370604 w 74"/>
                  <a:gd name="T15" fmla="*/ 5040312 h 34"/>
                  <a:gd name="T16" fmla="*/ 181451225 w 74"/>
                  <a:gd name="T17" fmla="*/ 15120937 h 34"/>
                  <a:gd name="T18" fmla="*/ 186491535 w 74"/>
                  <a:gd name="T19" fmla="*/ 25201557 h 34"/>
                  <a:gd name="T20" fmla="*/ 181451225 w 74"/>
                  <a:gd name="T21" fmla="*/ 40322494 h 34"/>
                  <a:gd name="T22" fmla="*/ 171370604 w 74"/>
                  <a:gd name="T23" fmla="*/ 55443437 h 34"/>
                  <a:gd name="T24" fmla="*/ 151209362 w 74"/>
                  <a:gd name="T25" fmla="*/ 70564368 h 34"/>
                  <a:gd name="T26" fmla="*/ 120967500 w 74"/>
                  <a:gd name="T27" fmla="*/ 80644989 h 34"/>
                  <a:gd name="T28" fmla="*/ 120967500 w 74"/>
                  <a:gd name="T29" fmla="*/ 80644989 h 34"/>
                  <a:gd name="T30" fmla="*/ 85685302 w 74"/>
                  <a:gd name="T31" fmla="*/ 85685299 h 34"/>
                  <a:gd name="T32" fmla="*/ 55443439 w 74"/>
                  <a:gd name="T33" fmla="*/ 85685299 h 34"/>
                  <a:gd name="T34" fmla="*/ 30241875 w 74"/>
                  <a:gd name="T35" fmla="*/ 80644989 h 34"/>
                  <a:gd name="T36" fmla="*/ 15120937 w 74"/>
                  <a:gd name="T37" fmla="*/ 70564368 h 34"/>
                  <a:gd name="T38" fmla="*/ 5040312 w 74"/>
                  <a:gd name="T39" fmla="*/ 60483748 h 34"/>
                  <a:gd name="T40" fmla="*/ 0 w 74"/>
                  <a:gd name="T41" fmla="*/ 50403115 h 34"/>
                  <a:gd name="T42" fmla="*/ 5040312 w 74"/>
                  <a:gd name="T43" fmla="*/ 35282184 h 34"/>
                  <a:gd name="T44" fmla="*/ 20161248 w 74"/>
                  <a:gd name="T45" fmla="*/ 20161247 h 34"/>
                  <a:gd name="T46" fmla="*/ 20161248 w 74"/>
                  <a:gd name="T47" fmla="*/ 2016124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34"/>
                  <a:gd name="T74" fmla="*/ 74 w 74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34">
                    <a:moveTo>
                      <a:pt x="8" y="8"/>
                    </a:moveTo>
                    <a:lnTo>
                      <a:pt x="8" y="8"/>
                    </a:lnTo>
                    <a:lnTo>
                      <a:pt x="22" y="8"/>
                    </a:lnTo>
                    <a:lnTo>
                      <a:pt x="38" y="4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2"/>
                    </a:lnTo>
                    <a:lnTo>
                      <a:pt x="72" y="6"/>
                    </a:lnTo>
                    <a:lnTo>
                      <a:pt x="74" y="10"/>
                    </a:lnTo>
                    <a:lnTo>
                      <a:pt x="72" y="16"/>
                    </a:lnTo>
                    <a:lnTo>
                      <a:pt x="68" y="22"/>
                    </a:lnTo>
                    <a:lnTo>
                      <a:pt x="60" y="28"/>
                    </a:lnTo>
                    <a:lnTo>
                      <a:pt x="48" y="32"/>
                    </a:lnTo>
                    <a:lnTo>
                      <a:pt x="34" y="34"/>
                    </a:lnTo>
                    <a:lnTo>
                      <a:pt x="22" y="34"/>
                    </a:lnTo>
                    <a:lnTo>
                      <a:pt x="12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93"/>
              <p:cNvSpPr>
                <a:spLocks/>
              </p:cNvSpPr>
              <p:nvPr/>
            </p:nvSpPr>
            <p:spPr bwMode="auto">
              <a:xfrm>
                <a:off x="4410075" y="3219450"/>
                <a:ext cx="247650" cy="234950"/>
              </a:xfrm>
              <a:custGeom>
                <a:avLst/>
                <a:gdLst>
                  <a:gd name="T0" fmla="*/ 393144320 w 156"/>
                  <a:gd name="T1" fmla="*/ 186491535 h 148"/>
                  <a:gd name="T2" fmla="*/ 393144320 w 156"/>
                  <a:gd name="T3" fmla="*/ 186491535 h 148"/>
                  <a:gd name="T4" fmla="*/ 388104010 w 156"/>
                  <a:gd name="T5" fmla="*/ 226814068 h 148"/>
                  <a:gd name="T6" fmla="*/ 378023389 w 156"/>
                  <a:gd name="T7" fmla="*/ 262096241 h 148"/>
                  <a:gd name="T8" fmla="*/ 357862147 w 156"/>
                  <a:gd name="T9" fmla="*/ 292338104 h 148"/>
                  <a:gd name="T10" fmla="*/ 332660594 w 156"/>
                  <a:gd name="T11" fmla="*/ 322579966 h 148"/>
                  <a:gd name="T12" fmla="*/ 307459041 w 156"/>
                  <a:gd name="T13" fmla="*/ 342741208 h 148"/>
                  <a:gd name="T14" fmla="*/ 272176868 w 156"/>
                  <a:gd name="T15" fmla="*/ 362902450 h 148"/>
                  <a:gd name="T16" fmla="*/ 236894694 w 156"/>
                  <a:gd name="T17" fmla="*/ 372983070 h 148"/>
                  <a:gd name="T18" fmla="*/ 196572160 w 156"/>
                  <a:gd name="T19" fmla="*/ 372983070 h 148"/>
                  <a:gd name="T20" fmla="*/ 196572160 w 156"/>
                  <a:gd name="T21" fmla="*/ 372983070 h 148"/>
                  <a:gd name="T22" fmla="*/ 156249676 w 156"/>
                  <a:gd name="T23" fmla="*/ 372983070 h 148"/>
                  <a:gd name="T24" fmla="*/ 120967502 w 156"/>
                  <a:gd name="T25" fmla="*/ 362902450 h 148"/>
                  <a:gd name="T26" fmla="*/ 85685304 w 156"/>
                  <a:gd name="T27" fmla="*/ 342741208 h 148"/>
                  <a:gd name="T28" fmla="*/ 55443441 w 156"/>
                  <a:gd name="T29" fmla="*/ 322579966 h 148"/>
                  <a:gd name="T30" fmla="*/ 35282186 w 156"/>
                  <a:gd name="T31" fmla="*/ 292338104 h 148"/>
                  <a:gd name="T32" fmla="*/ 15120938 w 156"/>
                  <a:gd name="T33" fmla="*/ 262096241 h 148"/>
                  <a:gd name="T34" fmla="*/ 5040312 w 156"/>
                  <a:gd name="T35" fmla="*/ 226814068 h 148"/>
                  <a:gd name="T36" fmla="*/ 0 w 156"/>
                  <a:gd name="T37" fmla="*/ 186491535 h 148"/>
                  <a:gd name="T38" fmla="*/ 0 w 156"/>
                  <a:gd name="T39" fmla="*/ 186491535 h 148"/>
                  <a:gd name="T40" fmla="*/ 5040312 w 156"/>
                  <a:gd name="T41" fmla="*/ 151209362 h 148"/>
                  <a:gd name="T42" fmla="*/ 15120938 w 156"/>
                  <a:gd name="T43" fmla="*/ 115927189 h 148"/>
                  <a:gd name="T44" fmla="*/ 35282186 w 156"/>
                  <a:gd name="T45" fmla="*/ 80644992 h 148"/>
                  <a:gd name="T46" fmla="*/ 55443441 w 156"/>
                  <a:gd name="T47" fmla="*/ 55443439 h 148"/>
                  <a:gd name="T48" fmla="*/ 85685304 w 156"/>
                  <a:gd name="T49" fmla="*/ 30241875 h 148"/>
                  <a:gd name="T50" fmla="*/ 120967502 w 156"/>
                  <a:gd name="T51" fmla="*/ 15120937 h 148"/>
                  <a:gd name="T52" fmla="*/ 156249676 w 156"/>
                  <a:gd name="T53" fmla="*/ 5040312 h 148"/>
                  <a:gd name="T54" fmla="*/ 196572160 w 156"/>
                  <a:gd name="T55" fmla="*/ 0 h 148"/>
                  <a:gd name="T56" fmla="*/ 196572160 w 156"/>
                  <a:gd name="T57" fmla="*/ 0 h 148"/>
                  <a:gd name="T58" fmla="*/ 236894694 w 156"/>
                  <a:gd name="T59" fmla="*/ 5040312 h 148"/>
                  <a:gd name="T60" fmla="*/ 272176868 w 156"/>
                  <a:gd name="T61" fmla="*/ 15120937 h 148"/>
                  <a:gd name="T62" fmla="*/ 307459041 w 156"/>
                  <a:gd name="T63" fmla="*/ 30241875 h 148"/>
                  <a:gd name="T64" fmla="*/ 332660594 w 156"/>
                  <a:gd name="T65" fmla="*/ 55443439 h 148"/>
                  <a:gd name="T66" fmla="*/ 357862147 w 156"/>
                  <a:gd name="T67" fmla="*/ 80644992 h 148"/>
                  <a:gd name="T68" fmla="*/ 378023389 w 156"/>
                  <a:gd name="T69" fmla="*/ 115927189 h 148"/>
                  <a:gd name="T70" fmla="*/ 388104010 w 156"/>
                  <a:gd name="T71" fmla="*/ 151209362 h 148"/>
                  <a:gd name="T72" fmla="*/ 393144320 w 156"/>
                  <a:gd name="T73" fmla="*/ 186491535 h 148"/>
                  <a:gd name="T74" fmla="*/ 393144320 w 156"/>
                  <a:gd name="T75" fmla="*/ 186491535 h 14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6"/>
                  <a:gd name="T115" fmla="*/ 0 h 148"/>
                  <a:gd name="T116" fmla="*/ 156 w 156"/>
                  <a:gd name="T117" fmla="*/ 148 h 14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6" h="148">
                    <a:moveTo>
                      <a:pt x="156" y="74"/>
                    </a:moveTo>
                    <a:lnTo>
                      <a:pt x="156" y="74"/>
                    </a:lnTo>
                    <a:lnTo>
                      <a:pt x="154" y="90"/>
                    </a:lnTo>
                    <a:lnTo>
                      <a:pt x="150" y="104"/>
                    </a:lnTo>
                    <a:lnTo>
                      <a:pt x="142" y="116"/>
                    </a:lnTo>
                    <a:lnTo>
                      <a:pt x="132" y="128"/>
                    </a:lnTo>
                    <a:lnTo>
                      <a:pt x="122" y="136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8" y="148"/>
                    </a:lnTo>
                    <a:lnTo>
                      <a:pt x="62" y="148"/>
                    </a:lnTo>
                    <a:lnTo>
                      <a:pt x="48" y="144"/>
                    </a:lnTo>
                    <a:lnTo>
                      <a:pt x="34" y="136"/>
                    </a:lnTo>
                    <a:lnTo>
                      <a:pt x="22" y="128"/>
                    </a:lnTo>
                    <a:lnTo>
                      <a:pt x="14" y="116"/>
                    </a:lnTo>
                    <a:lnTo>
                      <a:pt x="6" y="104"/>
                    </a:lnTo>
                    <a:lnTo>
                      <a:pt x="2" y="90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6" y="46"/>
                    </a:lnTo>
                    <a:lnTo>
                      <a:pt x="14" y="32"/>
                    </a:lnTo>
                    <a:lnTo>
                      <a:pt x="22" y="22"/>
                    </a:lnTo>
                    <a:lnTo>
                      <a:pt x="34" y="12"/>
                    </a:lnTo>
                    <a:lnTo>
                      <a:pt x="48" y="6"/>
                    </a:lnTo>
                    <a:lnTo>
                      <a:pt x="62" y="2"/>
                    </a:lnTo>
                    <a:lnTo>
                      <a:pt x="78" y="0"/>
                    </a:lnTo>
                    <a:lnTo>
                      <a:pt x="94" y="2"/>
                    </a:lnTo>
                    <a:lnTo>
                      <a:pt x="108" y="6"/>
                    </a:lnTo>
                    <a:lnTo>
                      <a:pt x="122" y="12"/>
                    </a:lnTo>
                    <a:lnTo>
                      <a:pt x="132" y="22"/>
                    </a:lnTo>
                    <a:lnTo>
                      <a:pt x="142" y="32"/>
                    </a:lnTo>
                    <a:lnTo>
                      <a:pt x="150" y="46"/>
                    </a:lnTo>
                    <a:lnTo>
                      <a:pt x="154" y="60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FDD8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94"/>
              <p:cNvSpPr>
                <a:spLocks/>
              </p:cNvSpPr>
              <p:nvPr/>
            </p:nvSpPr>
            <p:spPr bwMode="auto">
              <a:xfrm>
                <a:off x="4981575" y="3197225"/>
                <a:ext cx="247650" cy="238125"/>
              </a:xfrm>
              <a:custGeom>
                <a:avLst/>
                <a:gdLst>
                  <a:gd name="T0" fmla="*/ 393144320 w 156"/>
                  <a:gd name="T1" fmla="*/ 186491536 h 150"/>
                  <a:gd name="T2" fmla="*/ 393144320 w 156"/>
                  <a:gd name="T3" fmla="*/ 186491536 h 150"/>
                  <a:gd name="T4" fmla="*/ 388104010 w 156"/>
                  <a:gd name="T5" fmla="*/ 226814069 h 150"/>
                  <a:gd name="T6" fmla="*/ 378023389 w 156"/>
                  <a:gd name="T7" fmla="*/ 262096243 h 150"/>
                  <a:gd name="T8" fmla="*/ 357862147 w 156"/>
                  <a:gd name="T9" fmla="*/ 292338105 h 150"/>
                  <a:gd name="T10" fmla="*/ 337700905 w 156"/>
                  <a:gd name="T11" fmla="*/ 322579968 h 150"/>
                  <a:gd name="T12" fmla="*/ 307459041 w 156"/>
                  <a:gd name="T13" fmla="*/ 342741210 h 150"/>
                  <a:gd name="T14" fmla="*/ 272176868 w 156"/>
                  <a:gd name="T15" fmla="*/ 362902452 h 150"/>
                  <a:gd name="T16" fmla="*/ 236894694 w 156"/>
                  <a:gd name="T17" fmla="*/ 372983072 h 150"/>
                  <a:gd name="T18" fmla="*/ 196572160 w 156"/>
                  <a:gd name="T19" fmla="*/ 378023383 h 150"/>
                  <a:gd name="T20" fmla="*/ 196572160 w 156"/>
                  <a:gd name="T21" fmla="*/ 378023383 h 150"/>
                  <a:gd name="T22" fmla="*/ 156249676 w 156"/>
                  <a:gd name="T23" fmla="*/ 372983072 h 150"/>
                  <a:gd name="T24" fmla="*/ 120967502 w 156"/>
                  <a:gd name="T25" fmla="*/ 362902452 h 150"/>
                  <a:gd name="T26" fmla="*/ 90725614 w 156"/>
                  <a:gd name="T27" fmla="*/ 342741210 h 150"/>
                  <a:gd name="T28" fmla="*/ 60483751 w 156"/>
                  <a:gd name="T29" fmla="*/ 322579968 h 150"/>
                  <a:gd name="T30" fmla="*/ 35282186 w 156"/>
                  <a:gd name="T31" fmla="*/ 292338105 h 150"/>
                  <a:gd name="T32" fmla="*/ 20161248 w 156"/>
                  <a:gd name="T33" fmla="*/ 262096243 h 150"/>
                  <a:gd name="T34" fmla="*/ 5040312 w 156"/>
                  <a:gd name="T35" fmla="*/ 226814069 h 150"/>
                  <a:gd name="T36" fmla="*/ 0 w 156"/>
                  <a:gd name="T37" fmla="*/ 186491536 h 150"/>
                  <a:gd name="T38" fmla="*/ 0 w 156"/>
                  <a:gd name="T39" fmla="*/ 186491536 h 150"/>
                  <a:gd name="T40" fmla="*/ 5040312 w 156"/>
                  <a:gd name="T41" fmla="*/ 151209363 h 150"/>
                  <a:gd name="T42" fmla="*/ 20161248 w 156"/>
                  <a:gd name="T43" fmla="*/ 115927190 h 150"/>
                  <a:gd name="T44" fmla="*/ 35282186 w 156"/>
                  <a:gd name="T45" fmla="*/ 85685302 h 150"/>
                  <a:gd name="T46" fmla="*/ 60483751 w 156"/>
                  <a:gd name="T47" fmla="*/ 55443440 h 150"/>
                  <a:gd name="T48" fmla="*/ 90725614 w 156"/>
                  <a:gd name="T49" fmla="*/ 30241875 h 150"/>
                  <a:gd name="T50" fmla="*/ 120967502 w 156"/>
                  <a:gd name="T51" fmla="*/ 15120938 h 150"/>
                  <a:gd name="T52" fmla="*/ 156249676 w 156"/>
                  <a:gd name="T53" fmla="*/ 5040312 h 150"/>
                  <a:gd name="T54" fmla="*/ 196572160 w 156"/>
                  <a:gd name="T55" fmla="*/ 0 h 150"/>
                  <a:gd name="T56" fmla="*/ 196572160 w 156"/>
                  <a:gd name="T57" fmla="*/ 0 h 150"/>
                  <a:gd name="T58" fmla="*/ 236894694 w 156"/>
                  <a:gd name="T59" fmla="*/ 5040312 h 150"/>
                  <a:gd name="T60" fmla="*/ 272176868 w 156"/>
                  <a:gd name="T61" fmla="*/ 15120938 h 150"/>
                  <a:gd name="T62" fmla="*/ 307459041 w 156"/>
                  <a:gd name="T63" fmla="*/ 30241875 h 150"/>
                  <a:gd name="T64" fmla="*/ 337700905 w 156"/>
                  <a:gd name="T65" fmla="*/ 55443440 h 150"/>
                  <a:gd name="T66" fmla="*/ 357862147 w 156"/>
                  <a:gd name="T67" fmla="*/ 85685302 h 150"/>
                  <a:gd name="T68" fmla="*/ 378023389 w 156"/>
                  <a:gd name="T69" fmla="*/ 115927190 h 150"/>
                  <a:gd name="T70" fmla="*/ 388104010 w 156"/>
                  <a:gd name="T71" fmla="*/ 151209363 h 150"/>
                  <a:gd name="T72" fmla="*/ 393144320 w 156"/>
                  <a:gd name="T73" fmla="*/ 186491536 h 150"/>
                  <a:gd name="T74" fmla="*/ 393144320 w 156"/>
                  <a:gd name="T75" fmla="*/ 186491536 h 1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6"/>
                  <a:gd name="T115" fmla="*/ 0 h 150"/>
                  <a:gd name="T116" fmla="*/ 156 w 156"/>
                  <a:gd name="T117" fmla="*/ 150 h 1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6" h="150">
                    <a:moveTo>
                      <a:pt x="156" y="74"/>
                    </a:moveTo>
                    <a:lnTo>
                      <a:pt x="156" y="74"/>
                    </a:lnTo>
                    <a:lnTo>
                      <a:pt x="154" y="90"/>
                    </a:lnTo>
                    <a:lnTo>
                      <a:pt x="150" y="104"/>
                    </a:lnTo>
                    <a:lnTo>
                      <a:pt x="142" y="116"/>
                    </a:lnTo>
                    <a:lnTo>
                      <a:pt x="134" y="128"/>
                    </a:lnTo>
                    <a:lnTo>
                      <a:pt x="122" y="136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8" y="150"/>
                    </a:lnTo>
                    <a:lnTo>
                      <a:pt x="62" y="148"/>
                    </a:lnTo>
                    <a:lnTo>
                      <a:pt x="48" y="144"/>
                    </a:lnTo>
                    <a:lnTo>
                      <a:pt x="36" y="136"/>
                    </a:lnTo>
                    <a:lnTo>
                      <a:pt x="24" y="128"/>
                    </a:lnTo>
                    <a:lnTo>
                      <a:pt x="14" y="116"/>
                    </a:lnTo>
                    <a:lnTo>
                      <a:pt x="8" y="104"/>
                    </a:lnTo>
                    <a:lnTo>
                      <a:pt x="2" y="90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8" y="46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36" y="12"/>
                    </a:lnTo>
                    <a:lnTo>
                      <a:pt x="48" y="6"/>
                    </a:lnTo>
                    <a:lnTo>
                      <a:pt x="62" y="2"/>
                    </a:lnTo>
                    <a:lnTo>
                      <a:pt x="78" y="0"/>
                    </a:lnTo>
                    <a:lnTo>
                      <a:pt x="94" y="2"/>
                    </a:lnTo>
                    <a:lnTo>
                      <a:pt x="108" y="6"/>
                    </a:lnTo>
                    <a:lnTo>
                      <a:pt x="122" y="12"/>
                    </a:lnTo>
                    <a:lnTo>
                      <a:pt x="134" y="22"/>
                    </a:lnTo>
                    <a:lnTo>
                      <a:pt x="142" y="34"/>
                    </a:lnTo>
                    <a:lnTo>
                      <a:pt x="150" y="46"/>
                    </a:lnTo>
                    <a:lnTo>
                      <a:pt x="154" y="60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FDD8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95"/>
              <p:cNvSpPr>
                <a:spLocks noEditPoints="1"/>
              </p:cNvSpPr>
              <p:nvPr/>
            </p:nvSpPr>
            <p:spPr bwMode="auto">
              <a:xfrm>
                <a:off x="4213225" y="2955925"/>
                <a:ext cx="596900" cy="320675"/>
              </a:xfrm>
              <a:custGeom>
                <a:avLst/>
                <a:gdLst>
                  <a:gd name="T0" fmla="*/ 720764652 w 376"/>
                  <a:gd name="T1" fmla="*/ 65524068 h 202"/>
                  <a:gd name="T2" fmla="*/ 670361543 w 376"/>
                  <a:gd name="T3" fmla="*/ 45362811 h 202"/>
                  <a:gd name="T4" fmla="*/ 493950663 w 376"/>
                  <a:gd name="T5" fmla="*/ 20161250 h 202"/>
                  <a:gd name="T6" fmla="*/ 282257508 w 376"/>
                  <a:gd name="T7" fmla="*/ 0 h 202"/>
                  <a:gd name="T8" fmla="*/ 100806242 w 376"/>
                  <a:gd name="T9" fmla="*/ 0 h 202"/>
                  <a:gd name="T10" fmla="*/ 40322499 w 376"/>
                  <a:gd name="T11" fmla="*/ 10080625 h 202"/>
                  <a:gd name="T12" fmla="*/ 25201561 w 376"/>
                  <a:gd name="T13" fmla="*/ 15120939 h 202"/>
                  <a:gd name="T14" fmla="*/ 10080625 w 376"/>
                  <a:gd name="T15" fmla="*/ 30241878 h 202"/>
                  <a:gd name="T16" fmla="*/ 5040312 w 376"/>
                  <a:gd name="T17" fmla="*/ 70564378 h 202"/>
                  <a:gd name="T18" fmla="*/ 0 w 376"/>
                  <a:gd name="T19" fmla="*/ 151209379 h 202"/>
                  <a:gd name="T20" fmla="*/ 10080625 w 376"/>
                  <a:gd name="T21" fmla="*/ 362902490 h 202"/>
                  <a:gd name="T22" fmla="*/ 15120939 w 376"/>
                  <a:gd name="T23" fmla="*/ 418346010 h 202"/>
                  <a:gd name="T24" fmla="*/ 45362810 w 376"/>
                  <a:gd name="T25" fmla="*/ 453628186 h 202"/>
                  <a:gd name="T26" fmla="*/ 120967510 w 376"/>
                  <a:gd name="T27" fmla="*/ 478829741 h 202"/>
                  <a:gd name="T28" fmla="*/ 211693155 w 376"/>
                  <a:gd name="T29" fmla="*/ 488910363 h 202"/>
                  <a:gd name="T30" fmla="*/ 453628176 w 376"/>
                  <a:gd name="T31" fmla="*/ 509071607 h 202"/>
                  <a:gd name="T32" fmla="*/ 635079367 w 376"/>
                  <a:gd name="T33" fmla="*/ 498990985 h 202"/>
                  <a:gd name="T34" fmla="*/ 715724341 w 376"/>
                  <a:gd name="T35" fmla="*/ 483870052 h 202"/>
                  <a:gd name="T36" fmla="*/ 745966206 w 376"/>
                  <a:gd name="T37" fmla="*/ 473789430 h 202"/>
                  <a:gd name="T38" fmla="*/ 791329004 w 376"/>
                  <a:gd name="T39" fmla="*/ 433466942 h 202"/>
                  <a:gd name="T40" fmla="*/ 801409626 w 376"/>
                  <a:gd name="T41" fmla="*/ 413305599 h 202"/>
                  <a:gd name="T42" fmla="*/ 851812933 w 376"/>
                  <a:gd name="T43" fmla="*/ 292338136 h 202"/>
                  <a:gd name="T44" fmla="*/ 892135420 w 376"/>
                  <a:gd name="T45" fmla="*/ 236894715 h 202"/>
                  <a:gd name="T46" fmla="*/ 932457907 w 376"/>
                  <a:gd name="T47" fmla="*/ 216733471 h 202"/>
                  <a:gd name="T48" fmla="*/ 947578839 w 376"/>
                  <a:gd name="T49" fmla="*/ 120967513 h 202"/>
                  <a:gd name="T50" fmla="*/ 922377285 w 376"/>
                  <a:gd name="T51" fmla="*/ 120967513 h 202"/>
                  <a:gd name="T52" fmla="*/ 791329004 w 376"/>
                  <a:gd name="T53" fmla="*/ 95765933 h 202"/>
                  <a:gd name="T54" fmla="*/ 720764652 w 376"/>
                  <a:gd name="T55" fmla="*/ 65524068 h 202"/>
                  <a:gd name="T56" fmla="*/ 771167761 w 376"/>
                  <a:gd name="T57" fmla="*/ 317539691 h 202"/>
                  <a:gd name="T58" fmla="*/ 756046828 w 376"/>
                  <a:gd name="T59" fmla="*/ 352821868 h 202"/>
                  <a:gd name="T60" fmla="*/ 725804963 w 376"/>
                  <a:gd name="T61" fmla="*/ 403224977 h 202"/>
                  <a:gd name="T62" fmla="*/ 680442165 w 376"/>
                  <a:gd name="T63" fmla="*/ 433466942 h 202"/>
                  <a:gd name="T64" fmla="*/ 670361543 w 376"/>
                  <a:gd name="T65" fmla="*/ 438507253 h 202"/>
                  <a:gd name="T66" fmla="*/ 524192528 w 376"/>
                  <a:gd name="T67" fmla="*/ 453628186 h 202"/>
                  <a:gd name="T68" fmla="*/ 357862171 w 376"/>
                  <a:gd name="T69" fmla="*/ 453628186 h 202"/>
                  <a:gd name="T70" fmla="*/ 141128754 w 376"/>
                  <a:gd name="T71" fmla="*/ 423386321 h 202"/>
                  <a:gd name="T72" fmla="*/ 131048132 w 376"/>
                  <a:gd name="T73" fmla="*/ 418346010 h 202"/>
                  <a:gd name="T74" fmla="*/ 105846578 w 376"/>
                  <a:gd name="T75" fmla="*/ 388104044 h 202"/>
                  <a:gd name="T76" fmla="*/ 100806242 w 376"/>
                  <a:gd name="T77" fmla="*/ 357862179 h 202"/>
                  <a:gd name="T78" fmla="*/ 95765931 w 376"/>
                  <a:gd name="T79" fmla="*/ 141128757 h 202"/>
                  <a:gd name="T80" fmla="*/ 95765931 w 376"/>
                  <a:gd name="T81" fmla="*/ 115927202 h 202"/>
                  <a:gd name="T82" fmla="*/ 110886889 w 376"/>
                  <a:gd name="T83" fmla="*/ 85685311 h 202"/>
                  <a:gd name="T84" fmla="*/ 131048132 w 376"/>
                  <a:gd name="T85" fmla="*/ 65524068 h 202"/>
                  <a:gd name="T86" fmla="*/ 141128754 w 376"/>
                  <a:gd name="T87" fmla="*/ 65524068 h 202"/>
                  <a:gd name="T88" fmla="*/ 307459062 w 376"/>
                  <a:gd name="T89" fmla="*/ 65524068 h 202"/>
                  <a:gd name="T90" fmla="*/ 483870041 w 376"/>
                  <a:gd name="T91" fmla="*/ 80645000 h 202"/>
                  <a:gd name="T92" fmla="*/ 635079367 w 376"/>
                  <a:gd name="T93" fmla="*/ 105846580 h 202"/>
                  <a:gd name="T94" fmla="*/ 725804963 w 376"/>
                  <a:gd name="T95" fmla="*/ 136088446 h 202"/>
                  <a:gd name="T96" fmla="*/ 751006517 w 376"/>
                  <a:gd name="T97" fmla="*/ 146169068 h 202"/>
                  <a:gd name="T98" fmla="*/ 781248382 w 376"/>
                  <a:gd name="T99" fmla="*/ 181451245 h 202"/>
                  <a:gd name="T100" fmla="*/ 791329004 w 376"/>
                  <a:gd name="T101" fmla="*/ 221773782 h 202"/>
                  <a:gd name="T102" fmla="*/ 786288693 w 376"/>
                  <a:gd name="T103" fmla="*/ 282257514 h 202"/>
                  <a:gd name="T104" fmla="*/ 771167761 w 376"/>
                  <a:gd name="T105" fmla="*/ 317539691 h 2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6"/>
                  <a:gd name="T160" fmla="*/ 0 h 202"/>
                  <a:gd name="T161" fmla="*/ 376 w 376"/>
                  <a:gd name="T162" fmla="*/ 202 h 20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6" h="202">
                    <a:moveTo>
                      <a:pt x="286" y="26"/>
                    </a:moveTo>
                    <a:lnTo>
                      <a:pt x="286" y="26"/>
                    </a:lnTo>
                    <a:lnTo>
                      <a:pt x="278" y="22"/>
                    </a:lnTo>
                    <a:lnTo>
                      <a:pt x="266" y="18"/>
                    </a:lnTo>
                    <a:lnTo>
                      <a:pt x="236" y="12"/>
                    </a:lnTo>
                    <a:lnTo>
                      <a:pt x="196" y="8"/>
                    </a:lnTo>
                    <a:lnTo>
                      <a:pt x="154" y="4"/>
                    </a:lnTo>
                    <a:lnTo>
                      <a:pt x="112" y="0"/>
                    </a:lnTo>
                    <a:lnTo>
                      <a:pt x="72" y="0"/>
                    </a:lnTo>
                    <a:lnTo>
                      <a:pt x="40" y="0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2" y="28"/>
                    </a:lnTo>
                    <a:lnTo>
                      <a:pt x="0" y="60"/>
                    </a:lnTo>
                    <a:lnTo>
                      <a:pt x="2" y="104"/>
                    </a:lnTo>
                    <a:lnTo>
                      <a:pt x="4" y="144"/>
                    </a:lnTo>
                    <a:lnTo>
                      <a:pt x="6" y="166"/>
                    </a:lnTo>
                    <a:lnTo>
                      <a:pt x="10" y="172"/>
                    </a:lnTo>
                    <a:lnTo>
                      <a:pt x="18" y="180"/>
                    </a:lnTo>
                    <a:lnTo>
                      <a:pt x="32" y="186"/>
                    </a:lnTo>
                    <a:lnTo>
                      <a:pt x="48" y="190"/>
                    </a:lnTo>
                    <a:lnTo>
                      <a:pt x="84" y="194"/>
                    </a:lnTo>
                    <a:lnTo>
                      <a:pt x="146" y="200"/>
                    </a:lnTo>
                    <a:lnTo>
                      <a:pt x="180" y="202"/>
                    </a:lnTo>
                    <a:lnTo>
                      <a:pt x="216" y="202"/>
                    </a:lnTo>
                    <a:lnTo>
                      <a:pt x="252" y="198"/>
                    </a:lnTo>
                    <a:lnTo>
                      <a:pt x="284" y="192"/>
                    </a:lnTo>
                    <a:lnTo>
                      <a:pt x="288" y="190"/>
                    </a:lnTo>
                    <a:lnTo>
                      <a:pt x="296" y="188"/>
                    </a:lnTo>
                    <a:lnTo>
                      <a:pt x="308" y="178"/>
                    </a:lnTo>
                    <a:lnTo>
                      <a:pt x="314" y="172"/>
                    </a:lnTo>
                    <a:lnTo>
                      <a:pt x="318" y="164"/>
                    </a:lnTo>
                    <a:lnTo>
                      <a:pt x="328" y="142"/>
                    </a:lnTo>
                    <a:lnTo>
                      <a:pt x="338" y="116"/>
                    </a:lnTo>
                    <a:lnTo>
                      <a:pt x="346" y="104"/>
                    </a:lnTo>
                    <a:lnTo>
                      <a:pt x="354" y="94"/>
                    </a:lnTo>
                    <a:lnTo>
                      <a:pt x="364" y="88"/>
                    </a:lnTo>
                    <a:lnTo>
                      <a:pt x="370" y="86"/>
                    </a:lnTo>
                    <a:lnTo>
                      <a:pt x="376" y="84"/>
                    </a:lnTo>
                    <a:lnTo>
                      <a:pt x="376" y="48"/>
                    </a:lnTo>
                    <a:lnTo>
                      <a:pt x="366" y="48"/>
                    </a:lnTo>
                    <a:lnTo>
                      <a:pt x="342" y="44"/>
                    </a:lnTo>
                    <a:lnTo>
                      <a:pt x="314" y="38"/>
                    </a:lnTo>
                    <a:lnTo>
                      <a:pt x="298" y="32"/>
                    </a:lnTo>
                    <a:lnTo>
                      <a:pt x="286" y="26"/>
                    </a:lnTo>
                    <a:close/>
                    <a:moveTo>
                      <a:pt x="306" y="126"/>
                    </a:moveTo>
                    <a:lnTo>
                      <a:pt x="306" y="126"/>
                    </a:lnTo>
                    <a:lnTo>
                      <a:pt x="300" y="140"/>
                    </a:lnTo>
                    <a:lnTo>
                      <a:pt x="294" y="150"/>
                    </a:lnTo>
                    <a:lnTo>
                      <a:pt x="288" y="160"/>
                    </a:lnTo>
                    <a:lnTo>
                      <a:pt x="280" y="166"/>
                    </a:lnTo>
                    <a:lnTo>
                      <a:pt x="270" y="172"/>
                    </a:lnTo>
                    <a:lnTo>
                      <a:pt x="266" y="174"/>
                    </a:lnTo>
                    <a:lnTo>
                      <a:pt x="238" y="178"/>
                    </a:lnTo>
                    <a:lnTo>
                      <a:pt x="208" y="180"/>
                    </a:lnTo>
                    <a:lnTo>
                      <a:pt x="174" y="180"/>
                    </a:lnTo>
                    <a:lnTo>
                      <a:pt x="142" y="180"/>
                    </a:lnTo>
                    <a:lnTo>
                      <a:pt x="86" y="174"/>
                    </a:lnTo>
                    <a:lnTo>
                      <a:pt x="56" y="168"/>
                    </a:lnTo>
                    <a:lnTo>
                      <a:pt x="52" y="166"/>
                    </a:lnTo>
                    <a:lnTo>
                      <a:pt x="48" y="162"/>
                    </a:lnTo>
                    <a:lnTo>
                      <a:pt x="42" y="154"/>
                    </a:lnTo>
                    <a:lnTo>
                      <a:pt x="40" y="146"/>
                    </a:lnTo>
                    <a:lnTo>
                      <a:pt x="40" y="142"/>
                    </a:lnTo>
                    <a:lnTo>
                      <a:pt x="38" y="56"/>
                    </a:lnTo>
                    <a:lnTo>
                      <a:pt x="38" y="46"/>
                    </a:lnTo>
                    <a:lnTo>
                      <a:pt x="40" y="38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52" y="26"/>
                    </a:lnTo>
                    <a:lnTo>
                      <a:pt x="56" y="26"/>
                    </a:lnTo>
                    <a:lnTo>
                      <a:pt x="88" y="24"/>
                    </a:lnTo>
                    <a:lnTo>
                      <a:pt x="122" y="26"/>
                    </a:lnTo>
                    <a:lnTo>
                      <a:pt x="158" y="28"/>
                    </a:lnTo>
                    <a:lnTo>
                      <a:pt x="192" y="32"/>
                    </a:lnTo>
                    <a:lnTo>
                      <a:pt x="224" y="36"/>
                    </a:lnTo>
                    <a:lnTo>
                      <a:pt x="252" y="42"/>
                    </a:lnTo>
                    <a:lnTo>
                      <a:pt x="274" y="48"/>
                    </a:lnTo>
                    <a:lnTo>
                      <a:pt x="288" y="54"/>
                    </a:lnTo>
                    <a:lnTo>
                      <a:pt x="298" y="58"/>
                    </a:lnTo>
                    <a:lnTo>
                      <a:pt x="304" y="64"/>
                    </a:lnTo>
                    <a:lnTo>
                      <a:pt x="310" y="72"/>
                    </a:lnTo>
                    <a:lnTo>
                      <a:pt x="314" y="80"/>
                    </a:lnTo>
                    <a:lnTo>
                      <a:pt x="314" y="88"/>
                    </a:lnTo>
                    <a:lnTo>
                      <a:pt x="314" y="100"/>
                    </a:lnTo>
                    <a:lnTo>
                      <a:pt x="312" y="112"/>
                    </a:lnTo>
                    <a:lnTo>
                      <a:pt x="306" y="126"/>
                    </a:lnTo>
                    <a:close/>
                  </a:path>
                </a:pathLst>
              </a:custGeom>
              <a:solidFill>
                <a:srgbClr val="70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96"/>
              <p:cNvSpPr>
                <a:spLocks noEditPoints="1"/>
              </p:cNvSpPr>
              <p:nvPr/>
            </p:nvSpPr>
            <p:spPr bwMode="auto">
              <a:xfrm>
                <a:off x="4806950" y="2949575"/>
                <a:ext cx="609600" cy="327025"/>
              </a:xfrm>
              <a:custGeom>
                <a:avLst/>
                <a:gdLst>
                  <a:gd name="T0" fmla="*/ 0 w 384"/>
                  <a:gd name="T1" fmla="*/ 221773784 h 206"/>
                  <a:gd name="T2" fmla="*/ 15120939 w 384"/>
                  <a:gd name="T3" fmla="*/ 226814095 h 206"/>
                  <a:gd name="T4" fmla="*/ 55443445 w 384"/>
                  <a:gd name="T5" fmla="*/ 246975339 h 206"/>
                  <a:gd name="T6" fmla="*/ 90725621 w 384"/>
                  <a:gd name="T7" fmla="*/ 302418760 h 206"/>
                  <a:gd name="T8" fmla="*/ 141128755 w 384"/>
                  <a:gd name="T9" fmla="*/ 423386323 h 206"/>
                  <a:gd name="T10" fmla="*/ 151209377 w 384"/>
                  <a:gd name="T11" fmla="*/ 443547567 h 206"/>
                  <a:gd name="T12" fmla="*/ 191531864 w 384"/>
                  <a:gd name="T13" fmla="*/ 483870055 h 206"/>
                  <a:gd name="T14" fmla="*/ 226814090 w 384"/>
                  <a:gd name="T15" fmla="*/ 493950677 h 206"/>
                  <a:gd name="T16" fmla="*/ 307459064 w 384"/>
                  <a:gd name="T17" fmla="*/ 509071610 h 206"/>
                  <a:gd name="T18" fmla="*/ 493950666 w 384"/>
                  <a:gd name="T19" fmla="*/ 519152232 h 206"/>
                  <a:gd name="T20" fmla="*/ 740925900 w 384"/>
                  <a:gd name="T21" fmla="*/ 504031299 h 206"/>
                  <a:gd name="T22" fmla="*/ 836692006 w 384"/>
                  <a:gd name="T23" fmla="*/ 488910366 h 206"/>
                  <a:gd name="T24" fmla="*/ 917336980 w 384"/>
                  <a:gd name="T25" fmla="*/ 463708811 h 206"/>
                  <a:gd name="T26" fmla="*/ 947578846 w 384"/>
                  <a:gd name="T27" fmla="*/ 423386323 h 206"/>
                  <a:gd name="T28" fmla="*/ 957659467 w 384"/>
                  <a:gd name="T29" fmla="*/ 367942803 h 206"/>
                  <a:gd name="T30" fmla="*/ 967740089 w 384"/>
                  <a:gd name="T31" fmla="*/ 156249691 h 206"/>
                  <a:gd name="T32" fmla="*/ 967740089 w 384"/>
                  <a:gd name="T33" fmla="*/ 70564379 h 206"/>
                  <a:gd name="T34" fmla="*/ 962699778 w 384"/>
                  <a:gd name="T35" fmla="*/ 30241878 h 206"/>
                  <a:gd name="T36" fmla="*/ 947578846 w 384"/>
                  <a:gd name="T37" fmla="*/ 15120939 h 206"/>
                  <a:gd name="T38" fmla="*/ 932457913 w 384"/>
                  <a:gd name="T39" fmla="*/ 10080625 h 206"/>
                  <a:gd name="T40" fmla="*/ 871974182 w 384"/>
                  <a:gd name="T41" fmla="*/ 0 h 206"/>
                  <a:gd name="T42" fmla="*/ 680442170 w 384"/>
                  <a:gd name="T43" fmla="*/ 5040313 h 206"/>
                  <a:gd name="T44" fmla="*/ 463708801 w 384"/>
                  <a:gd name="T45" fmla="*/ 25201561 h 206"/>
                  <a:gd name="T46" fmla="*/ 282257509 w 384"/>
                  <a:gd name="T47" fmla="*/ 55443446 h 206"/>
                  <a:gd name="T48" fmla="*/ 231854401 w 384"/>
                  <a:gd name="T49" fmla="*/ 70564379 h 206"/>
                  <a:gd name="T50" fmla="*/ 196572175 w 384"/>
                  <a:gd name="T51" fmla="*/ 90725623 h 206"/>
                  <a:gd name="T52" fmla="*/ 120967511 w 384"/>
                  <a:gd name="T53" fmla="*/ 120967514 h 206"/>
                  <a:gd name="T54" fmla="*/ 25201561 w 384"/>
                  <a:gd name="T55" fmla="*/ 131048136 h 206"/>
                  <a:gd name="T56" fmla="*/ 0 w 384"/>
                  <a:gd name="T57" fmla="*/ 131048136 h 206"/>
                  <a:gd name="T58" fmla="*/ 236894711 w 384"/>
                  <a:gd name="T59" fmla="*/ 141128758 h 206"/>
                  <a:gd name="T60" fmla="*/ 332660618 w 384"/>
                  <a:gd name="T61" fmla="*/ 110886892 h 206"/>
                  <a:gd name="T62" fmla="*/ 483870045 w 384"/>
                  <a:gd name="T63" fmla="*/ 85685312 h 206"/>
                  <a:gd name="T64" fmla="*/ 660280926 w 384"/>
                  <a:gd name="T65" fmla="*/ 65524068 h 206"/>
                  <a:gd name="T66" fmla="*/ 826611186 w 384"/>
                  <a:gd name="T67" fmla="*/ 70564379 h 206"/>
                  <a:gd name="T68" fmla="*/ 836692006 w 384"/>
                  <a:gd name="T69" fmla="*/ 70564379 h 206"/>
                  <a:gd name="T70" fmla="*/ 856853249 w 384"/>
                  <a:gd name="T71" fmla="*/ 85685312 h 206"/>
                  <a:gd name="T72" fmla="*/ 866933871 w 384"/>
                  <a:gd name="T73" fmla="*/ 120967514 h 206"/>
                  <a:gd name="T74" fmla="*/ 871974182 w 384"/>
                  <a:gd name="T75" fmla="*/ 146169069 h 206"/>
                  <a:gd name="T76" fmla="*/ 861893560 w 384"/>
                  <a:gd name="T77" fmla="*/ 367942803 h 206"/>
                  <a:gd name="T78" fmla="*/ 856853249 w 384"/>
                  <a:gd name="T79" fmla="*/ 393144358 h 206"/>
                  <a:gd name="T80" fmla="*/ 831651497 w 384"/>
                  <a:gd name="T81" fmla="*/ 428426634 h 206"/>
                  <a:gd name="T82" fmla="*/ 816530564 w 384"/>
                  <a:gd name="T83" fmla="*/ 433466945 h 206"/>
                  <a:gd name="T84" fmla="*/ 599797195 w 384"/>
                  <a:gd name="T85" fmla="*/ 463708811 h 206"/>
                  <a:gd name="T86" fmla="*/ 433466936 w 384"/>
                  <a:gd name="T87" fmla="*/ 463708811 h 206"/>
                  <a:gd name="T88" fmla="*/ 287297820 w 384"/>
                  <a:gd name="T89" fmla="*/ 443547567 h 206"/>
                  <a:gd name="T90" fmla="*/ 277217199 w 384"/>
                  <a:gd name="T91" fmla="*/ 443547567 h 206"/>
                  <a:gd name="T92" fmla="*/ 236894711 w 384"/>
                  <a:gd name="T93" fmla="*/ 408265291 h 206"/>
                  <a:gd name="T94" fmla="*/ 201612486 w 384"/>
                  <a:gd name="T95" fmla="*/ 362902492 h 206"/>
                  <a:gd name="T96" fmla="*/ 191531864 w 384"/>
                  <a:gd name="T97" fmla="*/ 327620315 h 206"/>
                  <a:gd name="T98" fmla="*/ 171370620 w 384"/>
                  <a:gd name="T99" fmla="*/ 262096272 h 206"/>
                  <a:gd name="T100" fmla="*/ 176410931 w 384"/>
                  <a:gd name="T101" fmla="*/ 206652801 h 206"/>
                  <a:gd name="T102" fmla="*/ 196572175 w 384"/>
                  <a:gd name="T103" fmla="*/ 171370624 h 206"/>
                  <a:gd name="T104" fmla="*/ 236894711 w 384"/>
                  <a:gd name="T105" fmla="*/ 141128758 h 2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84"/>
                  <a:gd name="T160" fmla="*/ 0 h 206"/>
                  <a:gd name="T161" fmla="*/ 384 w 384"/>
                  <a:gd name="T162" fmla="*/ 206 h 2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84" h="206">
                    <a:moveTo>
                      <a:pt x="0" y="52"/>
                    </a:moveTo>
                    <a:lnTo>
                      <a:pt x="0" y="88"/>
                    </a:lnTo>
                    <a:lnTo>
                      <a:pt x="6" y="90"/>
                    </a:lnTo>
                    <a:lnTo>
                      <a:pt x="12" y="92"/>
                    </a:lnTo>
                    <a:lnTo>
                      <a:pt x="22" y="98"/>
                    </a:lnTo>
                    <a:lnTo>
                      <a:pt x="30" y="108"/>
                    </a:lnTo>
                    <a:lnTo>
                      <a:pt x="36" y="120"/>
                    </a:lnTo>
                    <a:lnTo>
                      <a:pt x="46" y="146"/>
                    </a:lnTo>
                    <a:lnTo>
                      <a:pt x="56" y="168"/>
                    </a:lnTo>
                    <a:lnTo>
                      <a:pt x="60" y="176"/>
                    </a:lnTo>
                    <a:lnTo>
                      <a:pt x="66" y="182"/>
                    </a:lnTo>
                    <a:lnTo>
                      <a:pt x="76" y="192"/>
                    </a:lnTo>
                    <a:lnTo>
                      <a:pt x="86" y="194"/>
                    </a:lnTo>
                    <a:lnTo>
                      <a:pt x="90" y="196"/>
                    </a:lnTo>
                    <a:lnTo>
                      <a:pt x="122" y="202"/>
                    </a:lnTo>
                    <a:lnTo>
                      <a:pt x="158" y="206"/>
                    </a:lnTo>
                    <a:lnTo>
                      <a:pt x="196" y="206"/>
                    </a:lnTo>
                    <a:lnTo>
                      <a:pt x="232" y="204"/>
                    </a:lnTo>
                    <a:lnTo>
                      <a:pt x="294" y="200"/>
                    </a:lnTo>
                    <a:lnTo>
                      <a:pt x="332" y="194"/>
                    </a:lnTo>
                    <a:lnTo>
                      <a:pt x="350" y="190"/>
                    </a:lnTo>
                    <a:lnTo>
                      <a:pt x="364" y="184"/>
                    </a:lnTo>
                    <a:lnTo>
                      <a:pt x="372" y="176"/>
                    </a:lnTo>
                    <a:lnTo>
                      <a:pt x="376" y="168"/>
                    </a:lnTo>
                    <a:lnTo>
                      <a:pt x="380" y="146"/>
                    </a:lnTo>
                    <a:lnTo>
                      <a:pt x="382" y="106"/>
                    </a:lnTo>
                    <a:lnTo>
                      <a:pt x="384" y="62"/>
                    </a:lnTo>
                    <a:lnTo>
                      <a:pt x="384" y="28"/>
                    </a:lnTo>
                    <a:lnTo>
                      <a:pt x="384" y="20"/>
                    </a:lnTo>
                    <a:lnTo>
                      <a:pt x="382" y="12"/>
                    </a:lnTo>
                    <a:lnTo>
                      <a:pt x="380" y="8"/>
                    </a:lnTo>
                    <a:lnTo>
                      <a:pt x="376" y="6"/>
                    </a:lnTo>
                    <a:lnTo>
                      <a:pt x="372" y="4"/>
                    </a:lnTo>
                    <a:lnTo>
                      <a:pt x="370" y="4"/>
                    </a:lnTo>
                    <a:lnTo>
                      <a:pt x="346" y="0"/>
                    </a:lnTo>
                    <a:lnTo>
                      <a:pt x="312" y="0"/>
                    </a:lnTo>
                    <a:lnTo>
                      <a:pt x="270" y="2"/>
                    </a:lnTo>
                    <a:lnTo>
                      <a:pt x="226" y="4"/>
                    </a:lnTo>
                    <a:lnTo>
                      <a:pt x="184" y="10"/>
                    </a:lnTo>
                    <a:lnTo>
                      <a:pt x="144" y="14"/>
                    </a:lnTo>
                    <a:lnTo>
                      <a:pt x="112" y="22"/>
                    </a:lnTo>
                    <a:lnTo>
                      <a:pt x="100" y="24"/>
                    </a:lnTo>
                    <a:lnTo>
                      <a:pt x="92" y="28"/>
                    </a:lnTo>
                    <a:lnTo>
                      <a:pt x="78" y="36"/>
                    </a:lnTo>
                    <a:lnTo>
                      <a:pt x="62" y="44"/>
                    </a:lnTo>
                    <a:lnTo>
                      <a:pt x="48" y="48"/>
                    </a:lnTo>
                    <a:lnTo>
                      <a:pt x="32" y="50"/>
                    </a:lnTo>
                    <a:lnTo>
                      <a:pt x="10" y="52"/>
                    </a:lnTo>
                    <a:lnTo>
                      <a:pt x="0" y="52"/>
                    </a:lnTo>
                    <a:close/>
                    <a:moveTo>
                      <a:pt x="94" y="56"/>
                    </a:moveTo>
                    <a:lnTo>
                      <a:pt x="94" y="56"/>
                    </a:lnTo>
                    <a:lnTo>
                      <a:pt x="108" y="50"/>
                    </a:lnTo>
                    <a:lnTo>
                      <a:pt x="132" y="44"/>
                    </a:lnTo>
                    <a:lnTo>
                      <a:pt x="158" y="40"/>
                    </a:lnTo>
                    <a:lnTo>
                      <a:pt x="192" y="34"/>
                    </a:lnTo>
                    <a:lnTo>
                      <a:pt x="226" y="30"/>
                    </a:lnTo>
                    <a:lnTo>
                      <a:pt x="262" y="26"/>
                    </a:lnTo>
                    <a:lnTo>
                      <a:pt x="296" y="26"/>
                    </a:lnTo>
                    <a:lnTo>
                      <a:pt x="328" y="28"/>
                    </a:lnTo>
                    <a:lnTo>
                      <a:pt x="332" y="28"/>
                    </a:lnTo>
                    <a:lnTo>
                      <a:pt x="338" y="30"/>
                    </a:lnTo>
                    <a:lnTo>
                      <a:pt x="340" y="34"/>
                    </a:lnTo>
                    <a:lnTo>
                      <a:pt x="342" y="40"/>
                    </a:lnTo>
                    <a:lnTo>
                      <a:pt x="344" y="48"/>
                    </a:lnTo>
                    <a:lnTo>
                      <a:pt x="346" y="58"/>
                    </a:lnTo>
                    <a:lnTo>
                      <a:pt x="342" y="146"/>
                    </a:lnTo>
                    <a:lnTo>
                      <a:pt x="342" y="148"/>
                    </a:lnTo>
                    <a:lnTo>
                      <a:pt x="340" y="156"/>
                    </a:lnTo>
                    <a:lnTo>
                      <a:pt x="334" y="166"/>
                    </a:lnTo>
                    <a:lnTo>
                      <a:pt x="330" y="170"/>
                    </a:lnTo>
                    <a:lnTo>
                      <a:pt x="324" y="172"/>
                    </a:lnTo>
                    <a:lnTo>
                      <a:pt x="294" y="178"/>
                    </a:lnTo>
                    <a:lnTo>
                      <a:pt x="238" y="184"/>
                    </a:lnTo>
                    <a:lnTo>
                      <a:pt x="206" y="184"/>
                    </a:lnTo>
                    <a:lnTo>
                      <a:pt x="172" y="184"/>
                    </a:lnTo>
                    <a:lnTo>
                      <a:pt x="142" y="182"/>
                    </a:lnTo>
                    <a:lnTo>
                      <a:pt x="114" y="176"/>
                    </a:lnTo>
                    <a:lnTo>
                      <a:pt x="110" y="176"/>
                    </a:lnTo>
                    <a:lnTo>
                      <a:pt x="100" y="168"/>
                    </a:lnTo>
                    <a:lnTo>
                      <a:pt x="94" y="162"/>
                    </a:lnTo>
                    <a:lnTo>
                      <a:pt x="86" y="154"/>
                    </a:lnTo>
                    <a:lnTo>
                      <a:pt x="80" y="144"/>
                    </a:lnTo>
                    <a:lnTo>
                      <a:pt x="76" y="130"/>
                    </a:lnTo>
                    <a:lnTo>
                      <a:pt x="70" y="116"/>
                    </a:lnTo>
                    <a:lnTo>
                      <a:pt x="68" y="104"/>
                    </a:lnTo>
                    <a:lnTo>
                      <a:pt x="68" y="92"/>
                    </a:lnTo>
                    <a:lnTo>
                      <a:pt x="70" y="82"/>
                    </a:lnTo>
                    <a:lnTo>
                      <a:pt x="72" y="74"/>
                    </a:lnTo>
                    <a:lnTo>
                      <a:pt x="78" y="68"/>
                    </a:lnTo>
                    <a:lnTo>
                      <a:pt x="86" y="62"/>
                    </a:lnTo>
                    <a:lnTo>
                      <a:pt x="94" y="56"/>
                    </a:lnTo>
                    <a:close/>
                  </a:path>
                </a:pathLst>
              </a:custGeom>
              <a:solidFill>
                <a:srgbClr val="70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97"/>
              <p:cNvSpPr>
                <a:spLocks/>
              </p:cNvSpPr>
              <p:nvPr/>
            </p:nvSpPr>
            <p:spPr bwMode="auto">
              <a:xfrm>
                <a:off x="4346575" y="2174875"/>
                <a:ext cx="1174750" cy="866775"/>
              </a:xfrm>
              <a:custGeom>
                <a:avLst/>
                <a:gdLst>
                  <a:gd name="T0" fmla="*/ 40322499 w 740"/>
                  <a:gd name="T1" fmla="*/ 594756807 h 546"/>
                  <a:gd name="T2" fmla="*/ 105846577 w 740"/>
                  <a:gd name="T3" fmla="*/ 710683943 h 546"/>
                  <a:gd name="T4" fmla="*/ 226814087 w 740"/>
                  <a:gd name="T5" fmla="*/ 897175621 h 546"/>
                  <a:gd name="T6" fmla="*/ 342741236 w 740"/>
                  <a:gd name="T7" fmla="*/ 1033263997 h 546"/>
                  <a:gd name="T8" fmla="*/ 483870039 w 740"/>
                  <a:gd name="T9" fmla="*/ 1159271754 h 546"/>
                  <a:gd name="T10" fmla="*/ 640119675 w 740"/>
                  <a:gd name="T11" fmla="*/ 1260077958 h 546"/>
                  <a:gd name="T12" fmla="*/ 730845270 w 740"/>
                  <a:gd name="T13" fmla="*/ 1290319820 h 546"/>
                  <a:gd name="T14" fmla="*/ 821570865 w 740"/>
                  <a:gd name="T15" fmla="*/ 1310481061 h 546"/>
                  <a:gd name="T16" fmla="*/ 917336969 w 740"/>
                  <a:gd name="T17" fmla="*/ 1315521371 h 546"/>
                  <a:gd name="T18" fmla="*/ 856853239 w 740"/>
                  <a:gd name="T19" fmla="*/ 1290319820 h 546"/>
                  <a:gd name="T20" fmla="*/ 725804959 w 740"/>
                  <a:gd name="T21" fmla="*/ 1214715166 h 546"/>
                  <a:gd name="T22" fmla="*/ 609877810 w 740"/>
                  <a:gd name="T23" fmla="*/ 1129029892 h 546"/>
                  <a:gd name="T24" fmla="*/ 544353769 w 740"/>
                  <a:gd name="T25" fmla="*/ 1063505859 h 546"/>
                  <a:gd name="T26" fmla="*/ 493950660 w 740"/>
                  <a:gd name="T27" fmla="*/ 977820585 h 546"/>
                  <a:gd name="T28" fmla="*/ 478829728 w 740"/>
                  <a:gd name="T29" fmla="*/ 937498103 h 546"/>
                  <a:gd name="T30" fmla="*/ 614918121 w 740"/>
                  <a:gd name="T31" fmla="*/ 1033263997 h 546"/>
                  <a:gd name="T32" fmla="*/ 766127446 w 740"/>
                  <a:gd name="T33" fmla="*/ 1123989582 h 546"/>
                  <a:gd name="T34" fmla="*/ 957659456 w 740"/>
                  <a:gd name="T35" fmla="*/ 1219755476 h 546"/>
                  <a:gd name="T36" fmla="*/ 1179433133 w 740"/>
                  <a:gd name="T37" fmla="*/ 1305440751 h 546"/>
                  <a:gd name="T38" fmla="*/ 1411287431 w 740"/>
                  <a:gd name="T39" fmla="*/ 1365924474 h 546"/>
                  <a:gd name="T40" fmla="*/ 1527214581 w 740"/>
                  <a:gd name="T41" fmla="*/ 1376005094 h 546"/>
                  <a:gd name="T42" fmla="*/ 1643141730 w 740"/>
                  <a:gd name="T43" fmla="*/ 1370964784 h 546"/>
                  <a:gd name="T44" fmla="*/ 1754028965 w 740"/>
                  <a:gd name="T45" fmla="*/ 1350803543 h 546"/>
                  <a:gd name="T46" fmla="*/ 1864915803 w 740"/>
                  <a:gd name="T47" fmla="*/ 1315521371 h 546"/>
                  <a:gd name="T48" fmla="*/ 1839714249 w 740"/>
                  <a:gd name="T49" fmla="*/ 1300400440 h 546"/>
                  <a:gd name="T50" fmla="*/ 1784270830 w 740"/>
                  <a:gd name="T51" fmla="*/ 1249997338 h 546"/>
                  <a:gd name="T52" fmla="*/ 1708666168 w 740"/>
                  <a:gd name="T53" fmla="*/ 1154231443 h 546"/>
                  <a:gd name="T54" fmla="*/ 1648182041 w 740"/>
                  <a:gd name="T55" fmla="*/ 997981826 h 546"/>
                  <a:gd name="T56" fmla="*/ 1612899865 w 740"/>
                  <a:gd name="T57" fmla="*/ 877014380 h 546"/>
                  <a:gd name="T58" fmla="*/ 1557456446 w 740"/>
                  <a:gd name="T59" fmla="*/ 725804874 h 546"/>
                  <a:gd name="T60" fmla="*/ 1476811472 w 740"/>
                  <a:gd name="T61" fmla="*/ 559474636 h 546"/>
                  <a:gd name="T62" fmla="*/ 1365924634 w 740"/>
                  <a:gd name="T63" fmla="*/ 388103988 h 546"/>
                  <a:gd name="T64" fmla="*/ 1219755619 w 740"/>
                  <a:gd name="T65" fmla="*/ 226814060 h 546"/>
                  <a:gd name="T66" fmla="*/ 1129030024 w 740"/>
                  <a:gd name="T67" fmla="*/ 161289977 h 546"/>
                  <a:gd name="T68" fmla="*/ 1033264118 w 740"/>
                  <a:gd name="T69" fmla="*/ 100806230 h 546"/>
                  <a:gd name="T70" fmla="*/ 922377280 w 740"/>
                  <a:gd name="T71" fmla="*/ 55443438 h 546"/>
                  <a:gd name="T72" fmla="*/ 801409622 w 740"/>
                  <a:gd name="T73" fmla="*/ 20161247 h 546"/>
                  <a:gd name="T74" fmla="*/ 670361540 w 740"/>
                  <a:gd name="T75" fmla="*/ 0 h 546"/>
                  <a:gd name="T76" fmla="*/ 524192525 w 740"/>
                  <a:gd name="T77" fmla="*/ 0 h 546"/>
                  <a:gd name="T78" fmla="*/ 458668485 w 740"/>
                  <a:gd name="T79" fmla="*/ 5040312 h 546"/>
                  <a:gd name="T80" fmla="*/ 342741236 w 740"/>
                  <a:gd name="T81" fmla="*/ 25201557 h 546"/>
                  <a:gd name="T82" fmla="*/ 246975330 w 740"/>
                  <a:gd name="T83" fmla="*/ 55443438 h 546"/>
                  <a:gd name="T84" fmla="*/ 171370618 w 740"/>
                  <a:gd name="T85" fmla="*/ 90725609 h 546"/>
                  <a:gd name="T86" fmla="*/ 110886888 w 740"/>
                  <a:gd name="T87" fmla="*/ 136088426 h 546"/>
                  <a:gd name="T88" fmla="*/ 65524066 w 740"/>
                  <a:gd name="T89" fmla="*/ 181451218 h 546"/>
                  <a:gd name="T90" fmla="*/ 25201560 w 740"/>
                  <a:gd name="T91" fmla="*/ 262096232 h 546"/>
                  <a:gd name="T92" fmla="*/ 0 w 740"/>
                  <a:gd name="T93" fmla="*/ 367942747 h 546"/>
                  <a:gd name="T94" fmla="*/ 5040312 w 740"/>
                  <a:gd name="T95" fmla="*/ 468749051 h 546"/>
                  <a:gd name="T96" fmla="*/ 30241877 w 740"/>
                  <a:gd name="T97" fmla="*/ 574595567 h 546"/>
                  <a:gd name="T98" fmla="*/ 40322499 w 740"/>
                  <a:gd name="T99" fmla="*/ 594756807 h 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40"/>
                  <a:gd name="T151" fmla="*/ 0 h 546"/>
                  <a:gd name="T152" fmla="*/ 740 w 740"/>
                  <a:gd name="T153" fmla="*/ 546 h 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40" h="546">
                    <a:moveTo>
                      <a:pt x="16" y="236"/>
                    </a:moveTo>
                    <a:lnTo>
                      <a:pt x="16" y="236"/>
                    </a:lnTo>
                    <a:lnTo>
                      <a:pt x="22" y="250"/>
                    </a:lnTo>
                    <a:lnTo>
                      <a:pt x="42" y="282"/>
                    </a:lnTo>
                    <a:lnTo>
                      <a:pt x="72" y="330"/>
                    </a:lnTo>
                    <a:lnTo>
                      <a:pt x="90" y="356"/>
                    </a:lnTo>
                    <a:lnTo>
                      <a:pt x="112" y="384"/>
                    </a:lnTo>
                    <a:lnTo>
                      <a:pt x="136" y="410"/>
                    </a:lnTo>
                    <a:lnTo>
                      <a:pt x="162" y="436"/>
                    </a:lnTo>
                    <a:lnTo>
                      <a:pt x="192" y="460"/>
                    </a:lnTo>
                    <a:lnTo>
                      <a:pt x="222" y="482"/>
                    </a:lnTo>
                    <a:lnTo>
                      <a:pt x="254" y="500"/>
                    </a:lnTo>
                    <a:lnTo>
                      <a:pt x="272" y="506"/>
                    </a:lnTo>
                    <a:lnTo>
                      <a:pt x="290" y="512"/>
                    </a:lnTo>
                    <a:lnTo>
                      <a:pt x="308" y="518"/>
                    </a:lnTo>
                    <a:lnTo>
                      <a:pt x="326" y="520"/>
                    </a:lnTo>
                    <a:lnTo>
                      <a:pt x="344" y="522"/>
                    </a:lnTo>
                    <a:lnTo>
                      <a:pt x="364" y="522"/>
                    </a:lnTo>
                    <a:lnTo>
                      <a:pt x="340" y="512"/>
                    </a:lnTo>
                    <a:lnTo>
                      <a:pt x="316" y="500"/>
                    </a:lnTo>
                    <a:lnTo>
                      <a:pt x="288" y="482"/>
                    </a:lnTo>
                    <a:lnTo>
                      <a:pt x="258" y="462"/>
                    </a:lnTo>
                    <a:lnTo>
                      <a:pt x="242" y="448"/>
                    </a:lnTo>
                    <a:lnTo>
                      <a:pt x="230" y="436"/>
                    </a:lnTo>
                    <a:lnTo>
                      <a:pt x="216" y="422"/>
                    </a:lnTo>
                    <a:lnTo>
                      <a:pt x="206" y="406"/>
                    </a:lnTo>
                    <a:lnTo>
                      <a:pt x="196" y="388"/>
                    </a:lnTo>
                    <a:lnTo>
                      <a:pt x="190" y="372"/>
                    </a:lnTo>
                    <a:lnTo>
                      <a:pt x="204" y="382"/>
                    </a:lnTo>
                    <a:lnTo>
                      <a:pt x="244" y="410"/>
                    </a:lnTo>
                    <a:lnTo>
                      <a:pt x="272" y="426"/>
                    </a:lnTo>
                    <a:lnTo>
                      <a:pt x="304" y="446"/>
                    </a:lnTo>
                    <a:lnTo>
                      <a:pt x="342" y="466"/>
                    </a:lnTo>
                    <a:lnTo>
                      <a:pt x="380" y="484"/>
                    </a:lnTo>
                    <a:lnTo>
                      <a:pt x="422" y="502"/>
                    </a:lnTo>
                    <a:lnTo>
                      <a:pt x="468" y="518"/>
                    </a:lnTo>
                    <a:lnTo>
                      <a:pt x="512" y="532"/>
                    </a:lnTo>
                    <a:lnTo>
                      <a:pt x="560" y="542"/>
                    </a:lnTo>
                    <a:lnTo>
                      <a:pt x="582" y="544"/>
                    </a:lnTo>
                    <a:lnTo>
                      <a:pt x="606" y="546"/>
                    </a:lnTo>
                    <a:lnTo>
                      <a:pt x="628" y="546"/>
                    </a:lnTo>
                    <a:lnTo>
                      <a:pt x="652" y="544"/>
                    </a:lnTo>
                    <a:lnTo>
                      <a:pt x="674" y="542"/>
                    </a:lnTo>
                    <a:lnTo>
                      <a:pt x="696" y="536"/>
                    </a:lnTo>
                    <a:lnTo>
                      <a:pt x="718" y="530"/>
                    </a:lnTo>
                    <a:lnTo>
                      <a:pt x="740" y="522"/>
                    </a:lnTo>
                    <a:lnTo>
                      <a:pt x="730" y="516"/>
                    </a:lnTo>
                    <a:lnTo>
                      <a:pt x="720" y="508"/>
                    </a:lnTo>
                    <a:lnTo>
                      <a:pt x="708" y="496"/>
                    </a:lnTo>
                    <a:lnTo>
                      <a:pt x="694" y="480"/>
                    </a:lnTo>
                    <a:lnTo>
                      <a:pt x="678" y="458"/>
                    </a:lnTo>
                    <a:lnTo>
                      <a:pt x="666" y="430"/>
                    </a:lnTo>
                    <a:lnTo>
                      <a:pt x="654" y="396"/>
                    </a:lnTo>
                    <a:lnTo>
                      <a:pt x="640" y="348"/>
                    </a:lnTo>
                    <a:lnTo>
                      <a:pt x="630" y="320"/>
                    </a:lnTo>
                    <a:lnTo>
                      <a:pt x="618" y="288"/>
                    </a:lnTo>
                    <a:lnTo>
                      <a:pt x="602" y="256"/>
                    </a:lnTo>
                    <a:lnTo>
                      <a:pt x="586" y="222"/>
                    </a:lnTo>
                    <a:lnTo>
                      <a:pt x="566" y="186"/>
                    </a:lnTo>
                    <a:lnTo>
                      <a:pt x="542" y="154"/>
                    </a:lnTo>
                    <a:lnTo>
                      <a:pt x="514" y="120"/>
                    </a:lnTo>
                    <a:lnTo>
                      <a:pt x="484" y="90"/>
                    </a:lnTo>
                    <a:lnTo>
                      <a:pt x="466" y="76"/>
                    </a:lnTo>
                    <a:lnTo>
                      <a:pt x="448" y="64"/>
                    </a:lnTo>
                    <a:lnTo>
                      <a:pt x="430" y="52"/>
                    </a:lnTo>
                    <a:lnTo>
                      <a:pt x="410" y="40"/>
                    </a:lnTo>
                    <a:lnTo>
                      <a:pt x="388" y="30"/>
                    </a:lnTo>
                    <a:lnTo>
                      <a:pt x="366" y="22"/>
                    </a:lnTo>
                    <a:lnTo>
                      <a:pt x="344" y="14"/>
                    </a:lnTo>
                    <a:lnTo>
                      <a:pt x="318" y="8"/>
                    </a:lnTo>
                    <a:lnTo>
                      <a:pt x="292" y="4"/>
                    </a:lnTo>
                    <a:lnTo>
                      <a:pt x="266" y="0"/>
                    </a:lnTo>
                    <a:lnTo>
                      <a:pt x="236" y="0"/>
                    </a:lnTo>
                    <a:lnTo>
                      <a:pt x="208" y="0"/>
                    </a:lnTo>
                    <a:lnTo>
                      <a:pt x="182" y="2"/>
                    </a:lnTo>
                    <a:lnTo>
                      <a:pt x="158" y="6"/>
                    </a:lnTo>
                    <a:lnTo>
                      <a:pt x="136" y="10"/>
                    </a:lnTo>
                    <a:lnTo>
                      <a:pt x="116" y="16"/>
                    </a:lnTo>
                    <a:lnTo>
                      <a:pt x="98" y="22"/>
                    </a:lnTo>
                    <a:lnTo>
                      <a:pt x="82" y="28"/>
                    </a:lnTo>
                    <a:lnTo>
                      <a:pt x="68" y="36"/>
                    </a:lnTo>
                    <a:lnTo>
                      <a:pt x="56" y="44"/>
                    </a:lnTo>
                    <a:lnTo>
                      <a:pt x="44" y="54"/>
                    </a:lnTo>
                    <a:lnTo>
                      <a:pt x="34" y="62"/>
                    </a:lnTo>
                    <a:lnTo>
                      <a:pt x="26" y="72"/>
                    </a:lnTo>
                    <a:lnTo>
                      <a:pt x="20" y="82"/>
                    </a:lnTo>
                    <a:lnTo>
                      <a:pt x="10" y="104"/>
                    </a:lnTo>
                    <a:lnTo>
                      <a:pt x="4" y="124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2" y="186"/>
                    </a:lnTo>
                    <a:lnTo>
                      <a:pt x="6" y="202"/>
                    </a:lnTo>
                    <a:lnTo>
                      <a:pt x="12" y="228"/>
                    </a:lnTo>
                    <a:lnTo>
                      <a:pt x="16" y="236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98"/>
              <p:cNvSpPr>
                <a:spLocks/>
              </p:cNvSpPr>
              <p:nvPr/>
            </p:nvSpPr>
            <p:spPr bwMode="auto">
              <a:xfrm>
                <a:off x="4260850" y="2555875"/>
                <a:ext cx="339725" cy="387350"/>
              </a:xfrm>
              <a:custGeom>
                <a:avLst/>
                <a:gdLst>
                  <a:gd name="T0" fmla="*/ 252015652 w 214"/>
                  <a:gd name="T1" fmla="*/ 10080626 h 244"/>
                  <a:gd name="T2" fmla="*/ 252015652 w 214"/>
                  <a:gd name="T3" fmla="*/ 10080626 h 244"/>
                  <a:gd name="T4" fmla="*/ 252015652 w 214"/>
                  <a:gd name="T5" fmla="*/ 75604693 h 244"/>
                  <a:gd name="T6" fmla="*/ 262096274 w 214"/>
                  <a:gd name="T7" fmla="*/ 151209387 h 244"/>
                  <a:gd name="T8" fmla="*/ 282257519 w 214"/>
                  <a:gd name="T9" fmla="*/ 236894727 h 244"/>
                  <a:gd name="T10" fmla="*/ 297378452 w 214"/>
                  <a:gd name="T11" fmla="*/ 287297840 h 244"/>
                  <a:gd name="T12" fmla="*/ 312499385 w 214"/>
                  <a:gd name="T13" fmla="*/ 337700952 h 244"/>
                  <a:gd name="T14" fmla="*/ 337700940 w 214"/>
                  <a:gd name="T15" fmla="*/ 388104065 h 244"/>
                  <a:gd name="T16" fmla="*/ 362902496 w 214"/>
                  <a:gd name="T17" fmla="*/ 438507276 h 244"/>
                  <a:gd name="T18" fmla="*/ 398184673 w 214"/>
                  <a:gd name="T19" fmla="*/ 488910389 h 244"/>
                  <a:gd name="T20" fmla="*/ 438507261 w 214"/>
                  <a:gd name="T21" fmla="*/ 534273190 h 244"/>
                  <a:gd name="T22" fmla="*/ 483870060 w 214"/>
                  <a:gd name="T23" fmla="*/ 574595680 h 244"/>
                  <a:gd name="T24" fmla="*/ 539313482 w 214"/>
                  <a:gd name="T25" fmla="*/ 614918170 h 244"/>
                  <a:gd name="T26" fmla="*/ 539313482 w 214"/>
                  <a:gd name="T27" fmla="*/ 614918170 h 244"/>
                  <a:gd name="T28" fmla="*/ 468749127 w 214"/>
                  <a:gd name="T29" fmla="*/ 594756925 h 244"/>
                  <a:gd name="T30" fmla="*/ 398184673 w 214"/>
                  <a:gd name="T31" fmla="*/ 564515057 h 244"/>
                  <a:gd name="T32" fmla="*/ 312499385 w 214"/>
                  <a:gd name="T33" fmla="*/ 524192567 h 244"/>
                  <a:gd name="T34" fmla="*/ 221773786 w 214"/>
                  <a:gd name="T35" fmla="*/ 473789455 h 244"/>
                  <a:gd name="T36" fmla="*/ 176410937 w 214"/>
                  <a:gd name="T37" fmla="*/ 443547587 h 244"/>
                  <a:gd name="T38" fmla="*/ 136088448 w 214"/>
                  <a:gd name="T39" fmla="*/ 408265310 h 244"/>
                  <a:gd name="T40" fmla="*/ 95765935 w 214"/>
                  <a:gd name="T41" fmla="*/ 372983131 h 244"/>
                  <a:gd name="T42" fmla="*/ 65524069 w 214"/>
                  <a:gd name="T43" fmla="*/ 332660641 h 244"/>
                  <a:gd name="T44" fmla="*/ 35282190 w 214"/>
                  <a:gd name="T45" fmla="*/ 292338151 h 244"/>
                  <a:gd name="T46" fmla="*/ 10080625 w 214"/>
                  <a:gd name="T47" fmla="*/ 246975350 h 244"/>
                  <a:gd name="T48" fmla="*/ 10080625 w 214"/>
                  <a:gd name="T49" fmla="*/ 246975350 h 244"/>
                  <a:gd name="T50" fmla="*/ 0 w 214"/>
                  <a:gd name="T51" fmla="*/ 206652810 h 244"/>
                  <a:gd name="T52" fmla="*/ 0 w 214"/>
                  <a:gd name="T53" fmla="*/ 176410943 h 244"/>
                  <a:gd name="T54" fmla="*/ 0 w 214"/>
                  <a:gd name="T55" fmla="*/ 146169076 h 244"/>
                  <a:gd name="T56" fmla="*/ 15120939 w 214"/>
                  <a:gd name="T57" fmla="*/ 115927208 h 244"/>
                  <a:gd name="T58" fmla="*/ 30241879 w 214"/>
                  <a:gd name="T59" fmla="*/ 90725627 h 244"/>
                  <a:gd name="T60" fmla="*/ 50403123 w 214"/>
                  <a:gd name="T61" fmla="*/ 70564382 h 244"/>
                  <a:gd name="T62" fmla="*/ 70564380 w 214"/>
                  <a:gd name="T63" fmla="*/ 50403125 h 244"/>
                  <a:gd name="T64" fmla="*/ 95765935 w 214"/>
                  <a:gd name="T65" fmla="*/ 35282191 h 244"/>
                  <a:gd name="T66" fmla="*/ 146169070 w 214"/>
                  <a:gd name="T67" fmla="*/ 10080626 h 244"/>
                  <a:gd name="T68" fmla="*/ 196572181 w 214"/>
                  <a:gd name="T69" fmla="*/ 0 h 244"/>
                  <a:gd name="T70" fmla="*/ 231854408 w 214"/>
                  <a:gd name="T71" fmla="*/ 0 h 244"/>
                  <a:gd name="T72" fmla="*/ 246975341 w 214"/>
                  <a:gd name="T73" fmla="*/ 0 h 244"/>
                  <a:gd name="T74" fmla="*/ 252015652 w 214"/>
                  <a:gd name="T75" fmla="*/ 10080626 h 244"/>
                  <a:gd name="T76" fmla="*/ 252015652 w 214"/>
                  <a:gd name="T77" fmla="*/ 10080626 h 2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4"/>
                  <a:gd name="T118" fmla="*/ 0 h 244"/>
                  <a:gd name="T119" fmla="*/ 214 w 214"/>
                  <a:gd name="T120" fmla="*/ 244 h 24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4" h="244">
                    <a:moveTo>
                      <a:pt x="100" y="4"/>
                    </a:moveTo>
                    <a:lnTo>
                      <a:pt x="100" y="4"/>
                    </a:lnTo>
                    <a:lnTo>
                      <a:pt x="100" y="30"/>
                    </a:lnTo>
                    <a:lnTo>
                      <a:pt x="104" y="60"/>
                    </a:lnTo>
                    <a:lnTo>
                      <a:pt x="112" y="94"/>
                    </a:lnTo>
                    <a:lnTo>
                      <a:pt x="118" y="114"/>
                    </a:lnTo>
                    <a:lnTo>
                      <a:pt x="124" y="134"/>
                    </a:lnTo>
                    <a:lnTo>
                      <a:pt x="134" y="154"/>
                    </a:lnTo>
                    <a:lnTo>
                      <a:pt x="144" y="174"/>
                    </a:lnTo>
                    <a:lnTo>
                      <a:pt x="158" y="194"/>
                    </a:lnTo>
                    <a:lnTo>
                      <a:pt x="174" y="212"/>
                    </a:lnTo>
                    <a:lnTo>
                      <a:pt x="192" y="228"/>
                    </a:lnTo>
                    <a:lnTo>
                      <a:pt x="214" y="244"/>
                    </a:lnTo>
                    <a:lnTo>
                      <a:pt x="186" y="236"/>
                    </a:lnTo>
                    <a:lnTo>
                      <a:pt x="158" y="224"/>
                    </a:lnTo>
                    <a:lnTo>
                      <a:pt x="124" y="208"/>
                    </a:lnTo>
                    <a:lnTo>
                      <a:pt x="88" y="188"/>
                    </a:lnTo>
                    <a:lnTo>
                      <a:pt x="70" y="176"/>
                    </a:lnTo>
                    <a:lnTo>
                      <a:pt x="54" y="162"/>
                    </a:lnTo>
                    <a:lnTo>
                      <a:pt x="38" y="148"/>
                    </a:lnTo>
                    <a:lnTo>
                      <a:pt x="26" y="132"/>
                    </a:lnTo>
                    <a:lnTo>
                      <a:pt x="14" y="116"/>
                    </a:lnTo>
                    <a:lnTo>
                      <a:pt x="4" y="98"/>
                    </a:lnTo>
                    <a:lnTo>
                      <a:pt x="0" y="82"/>
                    </a:lnTo>
                    <a:lnTo>
                      <a:pt x="0" y="70"/>
                    </a:lnTo>
                    <a:lnTo>
                      <a:pt x="0" y="5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20" y="28"/>
                    </a:lnTo>
                    <a:lnTo>
                      <a:pt x="28" y="20"/>
                    </a:lnTo>
                    <a:lnTo>
                      <a:pt x="38" y="14"/>
                    </a:lnTo>
                    <a:lnTo>
                      <a:pt x="58" y="4"/>
                    </a:lnTo>
                    <a:lnTo>
                      <a:pt x="7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0" y="4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99"/>
              <p:cNvSpPr>
                <a:spLocks/>
              </p:cNvSpPr>
              <p:nvPr/>
            </p:nvSpPr>
            <p:spPr bwMode="auto">
              <a:xfrm>
                <a:off x="4638675" y="2301875"/>
                <a:ext cx="641350" cy="495300"/>
              </a:xfrm>
              <a:custGeom>
                <a:avLst/>
                <a:gdLst>
                  <a:gd name="T0" fmla="*/ 252015648 w 404"/>
                  <a:gd name="T1" fmla="*/ 710683983 h 312"/>
                  <a:gd name="T2" fmla="*/ 317539691 w 404"/>
                  <a:gd name="T3" fmla="*/ 720764604 h 312"/>
                  <a:gd name="T4" fmla="*/ 398184666 w 404"/>
                  <a:gd name="T5" fmla="*/ 735885536 h 312"/>
                  <a:gd name="T6" fmla="*/ 408265288 w 404"/>
                  <a:gd name="T7" fmla="*/ 700603362 h 312"/>
                  <a:gd name="T8" fmla="*/ 443547564 w 404"/>
                  <a:gd name="T9" fmla="*/ 614918083 h 312"/>
                  <a:gd name="T10" fmla="*/ 504031296 w 404"/>
                  <a:gd name="T11" fmla="*/ 559474667 h 312"/>
                  <a:gd name="T12" fmla="*/ 544353784 w 404"/>
                  <a:gd name="T13" fmla="*/ 554434357 h 312"/>
                  <a:gd name="T14" fmla="*/ 509071607 w 404"/>
                  <a:gd name="T15" fmla="*/ 483870009 h 312"/>
                  <a:gd name="T16" fmla="*/ 665321247 w 404"/>
                  <a:gd name="T17" fmla="*/ 574595599 h 312"/>
                  <a:gd name="T18" fmla="*/ 594756894 w 404"/>
                  <a:gd name="T19" fmla="*/ 423386283 h 312"/>
                  <a:gd name="T20" fmla="*/ 690522802 w 404"/>
                  <a:gd name="T21" fmla="*/ 463708767 h 312"/>
                  <a:gd name="T22" fmla="*/ 730845290 w 404"/>
                  <a:gd name="T23" fmla="*/ 448587835 h 312"/>
                  <a:gd name="T24" fmla="*/ 831651510 w 404"/>
                  <a:gd name="T25" fmla="*/ 534273114 h 312"/>
                  <a:gd name="T26" fmla="*/ 761087156 w 404"/>
                  <a:gd name="T27" fmla="*/ 367942768 h 312"/>
                  <a:gd name="T28" fmla="*/ 756046845 w 404"/>
                  <a:gd name="T29" fmla="*/ 337700905 h 312"/>
                  <a:gd name="T30" fmla="*/ 907256373 w 404"/>
                  <a:gd name="T31" fmla="*/ 498990941 h 312"/>
                  <a:gd name="T32" fmla="*/ 882054818 w 404"/>
                  <a:gd name="T33" fmla="*/ 393144320 h 312"/>
                  <a:gd name="T34" fmla="*/ 831651510 w 404"/>
                  <a:gd name="T35" fmla="*/ 312499352 h 312"/>
                  <a:gd name="T36" fmla="*/ 826611199 w 404"/>
                  <a:gd name="T37" fmla="*/ 252015626 h 312"/>
                  <a:gd name="T38" fmla="*/ 861893574 w 404"/>
                  <a:gd name="T39" fmla="*/ 272176868 h 312"/>
                  <a:gd name="T40" fmla="*/ 967740104 w 404"/>
                  <a:gd name="T41" fmla="*/ 418345972 h 312"/>
                  <a:gd name="T42" fmla="*/ 907256373 w 404"/>
                  <a:gd name="T43" fmla="*/ 201612471 h 312"/>
                  <a:gd name="T44" fmla="*/ 871974196 w 404"/>
                  <a:gd name="T45" fmla="*/ 141128744 h 312"/>
                  <a:gd name="T46" fmla="*/ 907256373 w 404"/>
                  <a:gd name="T47" fmla="*/ 141128744 h 312"/>
                  <a:gd name="T48" fmla="*/ 997981970 w 404"/>
                  <a:gd name="T49" fmla="*/ 231854384 h 312"/>
                  <a:gd name="T50" fmla="*/ 967740104 w 404"/>
                  <a:gd name="T51" fmla="*/ 161289987 h 312"/>
                  <a:gd name="T52" fmla="*/ 836692019 w 404"/>
                  <a:gd name="T53" fmla="*/ 10080624 h 312"/>
                  <a:gd name="T54" fmla="*/ 887095129 w 404"/>
                  <a:gd name="T55" fmla="*/ 95765925 h 312"/>
                  <a:gd name="T56" fmla="*/ 871974196 w 404"/>
                  <a:gd name="T57" fmla="*/ 90725614 h 312"/>
                  <a:gd name="T58" fmla="*/ 740925912 w 404"/>
                  <a:gd name="T59" fmla="*/ 0 h 312"/>
                  <a:gd name="T60" fmla="*/ 796369333 w 404"/>
                  <a:gd name="T61" fmla="*/ 100806235 h 312"/>
                  <a:gd name="T62" fmla="*/ 816530577 w 404"/>
                  <a:gd name="T63" fmla="*/ 151209365 h 312"/>
                  <a:gd name="T64" fmla="*/ 715724357 w 404"/>
                  <a:gd name="T65" fmla="*/ 80644993 h 312"/>
                  <a:gd name="T66" fmla="*/ 619958449 w 404"/>
                  <a:gd name="T67" fmla="*/ 40322497 h 312"/>
                  <a:gd name="T68" fmla="*/ 715724357 w 404"/>
                  <a:gd name="T69" fmla="*/ 146169055 h 312"/>
                  <a:gd name="T70" fmla="*/ 665321247 w 404"/>
                  <a:gd name="T71" fmla="*/ 126007813 h 312"/>
                  <a:gd name="T72" fmla="*/ 645160003 w 404"/>
                  <a:gd name="T73" fmla="*/ 120967502 h 312"/>
                  <a:gd name="T74" fmla="*/ 685482491 w 404"/>
                  <a:gd name="T75" fmla="*/ 181451229 h 312"/>
                  <a:gd name="T76" fmla="*/ 675401869 w 404"/>
                  <a:gd name="T77" fmla="*/ 241935005 h 312"/>
                  <a:gd name="T78" fmla="*/ 640119693 w 404"/>
                  <a:gd name="T79" fmla="*/ 231854384 h 312"/>
                  <a:gd name="T80" fmla="*/ 423386321 w 404"/>
                  <a:gd name="T81" fmla="*/ 131048123 h 312"/>
                  <a:gd name="T82" fmla="*/ 564515028 w 404"/>
                  <a:gd name="T83" fmla="*/ 252015626 h 312"/>
                  <a:gd name="T84" fmla="*/ 564515028 w 404"/>
                  <a:gd name="T85" fmla="*/ 272176868 h 312"/>
                  <a:gd name="T86" fmla="*/ 448587875 w 404"/>
                  <a:gd name="T87" fmla="*/ 231854384 h 312"/>
                  <a:gd name="T88" fmla="*/ 448587875 w 404"/>
                  <a:gd name="T89" fmla="*/ 241935005 h 312"/>
                  <a:gd name="T90" fmla="*/ 524192540 w 404"/>
                  <a:gd name="T91" fmla="*/ 312499352 h 312"/>
                  <a:gd name="T92" fmla="*/ 408265288 w 404"/>
                  <a:gd name="T93" fmla="*/ 302418731 h 312"/>
                  <a:gd name="T94" fmla="*/ 322580002 w 404"/>
                  <a:gd name="T95" fmla="*/ 267136557 h 312"/>
                  <a:gd name="T96" fmla="*/ 342741246 w 404"/>
                  <a:gd name="T97" fmla="*/ 302418731 h 312"/>
                  <a:gd name="T98" fmla="*/ 398184666 w 404"/>
                  <a:gd name="T99" fmla="*/ 383063699 h 312"/>
                  <a:gd name="T100" fmla="*/ 383063733 w 404"/>
                  <a:gd name="T101" fmla="*/ 413305563 h 312"/>
                  <a:gd name="T102" fmla="*/ 292338136 w 404"/>
                  <a:gd name="T103" fmla="*/ 362902457 h 312"/>
                  <a:gd name="T104" fmla="*/ 307459069 w 404"/>
                  <a:gd name="T105" fmla="*/ 403224941 h 312"/>
                  <a:gd name="T106" fmla="*/ 342741246 w 404"/>
                  <a:gd name="T107" fmla="*/ 453628146 h 312"/>
                  <a:gd name="T108" fmla="*/ 322580002 w 404"/>
                  <a:gd name="T109" fmla="*/ 443547525 h 312"/>
                  <a:gd name="T110" fmla="*/ 246975337 w 404"/>
                  <a:gd name="T111" fmla="*/ 413305563 h 312"/>
                  <a:gd name="T112" fmla="*/ 105846580 w 404"/>
                  <a:gd name="T113" fmla="*/ 372983078 h 312"/>
                  <a:gd name="T114" fmla="*/ 226814093 w 404"/>
                  <a:gd name="T115" fmla="*/ 463708767 h 312"/>
                  <a:gd name="T116" fmla="*/ 221773782 w 404"/>
                  <a:gd name="T117" fmla="*/ 483870009 h 312"/>
                  <a:gd name="T118" fmla="*/ 156249690 w 404"/>
                  <a:gd name="T119" fmla="*/ 458668456 h 312"/>
                  <a:gd name="T120" fmla="*/ 156249690 w 404"/>
                  <a:gd name="T121" fmla="*/ 488910320 h 312"/>
                  <a:gd name="T122" fmla="*/ 15120939 w 404"/>
                  <a:gd name="T123" fmla="*/ 478829699 h 312"/>
                  <a:gd name="T124" fmla="*/ 10080625 w 404"/>
                  <a:gd name="T125" fmla="*/ 493950630 h 3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4"/>
                  <a:gd name="T190" fmla="*/ 0 h 312"/>
                  <a:gd name="T191" fmla="*/ 404 w 404"/>
                  <a:gd name="T192" fmla="*/ 312 h 31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4" h="312">
                    <a:moveTo>
                      <a:pt x="16" y="206"/>
                    </a:moveTo>
                    <a:lnTo>
                      <a:pt x="16" y="206"/>
                    </a:lnTo>
                    <a:lnTo>
                      <a:pt x="60" y="246"/>
                    </a:lnTo>
                    <a:lnTo>
                      <a:pt x="100" y="282"/>
                    </a:lnTo>
                    <a:lnTo>
                      <a:pt x="122" y="298"/>
                    </a:lnTo>
                    <a:lnTo>
                      <a:pt x="142" y="310"/>
                    </a:lnTo>
                    <a:lnTo>
                      <a:pt x="126" y="286"/>
                    </a:lnTo>
                    <a:lnTo>
                      <a:pt x="98" y="244"/>
                    </a:lnTo>
                    <a:lnTo>
                      <a:pt x="132" y="270"/>
                    </a:lnTo>
                    <a:lnTo>
                      <a:pt x="158" y="292"/>
                    </a:lnTo>
                    <a:lnTo>
                      <a:pt x="170" y="304"/>
                    </a:lnTo>
                    <a:lnTo>
                      <a:pt x="178" y="312"/>
                    </a:lnTo>
                    <a:lnTo>
                      <a:pt x="162" y="278"/>
                    </a:lnTo>
                    <a:lnTo>
                      <a:pt x="150" y="248"/>
                    </a:lnTo>
                    <a:lnTo>
                      <a:pt x="136" y="222"/>
                    </a:lnTo>
                    <a:lnTo>
                      <a:pt x="176" y="244"/>
                    </a:lnTo>
                    <a:lnTo>
                      <a:pt x="232" y="274"/>
                    </a:lnTo>
                    <a:lnTo>
                      <a:pt x="216" y="246"/>
                    </a:lnTo>
                    <a:lnTo>
                      <a:pt x="200" y="222"/>
                    </a:lnTo>
                    <a:lnTo>
                      <a:pt x="182" y="198"/>
                    </a:lnTo>
                    <a:lnTo>
                      <a:pt x="216" y="220"/>
                    </a:lnTo>
                    <a:lnTo>
                      <a:pt x="210" y="208"/>
                    </a:lnTo>
                    <a:lnTo>
                      <a:pt x="206" y="200"/>
                    </a:lnTo>
                    <a:lnTo>
                      <a:pt x="202" y="192"/>
                    </a:lnTo>
                    <a:lnTo>
                      <a:pt x="228" y="204"/>
                    </a:lnTo>
                    <a:lnTo>
                      <a:pt x="248" y="216"/>
                    </a:lnTo>
                    <a:lnTo>
                      <a:pt x="264" y="228"/>
                    </a:lnTo>
                    <a:lnTo>
                      <a:pt x="254" y="202"/>
                    </a:lnTo>
                    <a:lnTo>
                      <a:pt x="244" y="182"/>
                    </a:lnTo>
                    <a:lnTo>
                      <a:pt x="236" y="168"/>
                    </a:lnTo>
                    <a:lnTo>
                      <a:pt x="254" y="182"/>
                    </a:lnTo>
                    <a:lnTo>
                      <a:pt x="280" y="202"/>
                    </a:lnTo>
                    <a:lnTo>
                      <a:pt x="274" y="184"/>
                    </a:lnTo>
                    <a:lnTo>
                      <a:pt x="268" y="170"/>
                    </a:lnTo>
                    <a:lnTo>
                      <a:pt x="262" y="158"/>
                    </a:lnTo>
                    <a:lnTo>
                      <a:pt x="290" y="178"/>
                    </a:lnTo>
                    <a:lnTo>
                      <a:pt x="312" y="194"/>
                    </a:lnTo>
                    <a:lnTo>
                      <a:pt x="322" y="204"/>
                    </a:lnTo>
                    <a:lnTo>
                      <a:pt x="330" y="212"/>
                    </a:lnTo>
                    <a:lnTo>
                      <a:pt x="322" y="188"/>
                    </a:lnTo>
                    <a:lnTo>
                      <a:pt x="312" y="166"/>
                    </a:lnTo>
                    <a:lnTo>
                      <a:pt x="302" y="146"/>
                    </a:lnTo>
                    <a:lnTo>
                      <a:pt x="294" y="134"/>
                    </a:lnTo>
                    <a:lnTo>
                      <a:pt x="294" y="132"/>
                    </a:lnTo>
                    <a:lnTo>
                      <a:pt x="294" y="130"/>
                    </a:lnTo>
                    <a:lnTo>
                      <a:pt x="300" y="134"/>
                    </a:lnTo>
                    <a:lnTo>
                      <a:pt x="310" y="142"/>
                    </a:lnTo>
                    <a:lnTo>
                      <a:pt x="338" y="172"/>
                    </a:lnTo>
                    <a:lnTo>
                      <a:pt x="360" y="198"/>
                    </a:lnTo>
                    <a:lnTo>
                      <a:pt x="360" y="192"/>
                    </a:lnTo>
                    <a:lnTo>
                      <a:pt x="356" y="176"/>
                    </a:lnTo>
                    <a:lnTo>
                      <a:pt x="350" y="156"/>
                    </a:lnTo>
                    <a:lnTo>
                      <a:pt x="344" y="144"/>
                    </a:lnTo>
                    <a:lnTo>
                      <a:pt x="338" y="134"/>
                    </a:lnTo>
                    <a:lnTo>
                      <a:pt x="330" y="124"/>
                    </a:lnTo>
                    <a:lnTo>
                      <a:pt x="328" y="116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8" y="100"/>
                    </a:lnTo>
                    <a:lnTo>
                      <a:pt x="332" y="100"/>
                    </a:lnTo>
                    <a:lnTo>
                      <a:pt x="336" y="102"/>
                    </a:lnTo>
                    <a:lnTo>
                      <a:pt x="342" y="108"/>
                    </a:lnTo>
                    <a:lnTo>
                      <a:pt x="356" y="124"/>
                    </a:lnTo>
                    <a:lnTo>
                      <a:pt x="370" y="142"/>
                    </a:lnTo>
                    <a:lnTo>
                      <a:pt x="384" y="166"/>
                    </a:lnTo>
                    <a:lnTo>
                      <a:pt x="382" y="154"/>
                    </a:lnTo>
                    <a:lnTo>
                      <a:pt x="376" y="126"/>
                    </a:lnTo>
                    <a:lnTo>
                      <a:pt x="366" y="94"/>
                    </a:lnTo>
                    <a:lnTo>
                      <a:pt x="360" y="80"/>
                    </a:lnTo>
                    <a:lnTo>
                      <a:pt x="354" y="68"/>
                    </a:lnTo>
                    <a:lnTo>
                      <a:pt x="348" y="60"/>
                    </a:lnTo>
                    <a:lnTo>
                      <a:pt x="346" y="56"/>
                    </a:lnTo>
                    <a:lnTo>
                      <a:pt x="346" y="52"/>
                    </a:lnTo>
                    <a:lnTo>
                      <a:pt x="350" y="52"/>
                    </a:lnTo>
                    <a:lnTo>
                      <a:pt x="354" y="52"/>
                    </a:lnTo>
                    <a:lnTo>
                      <a:pt x="360" y="56"/>
                    </a:lnTo>
                    <a:lnTo>
                      <a:pt x="368" y="60"/>
                    </a:lnTo>
                    <a:lnTo>
                      <a:pt x="374" y="66"/>
                    </a:lnTo>
                    <a:lnTo>
                      <a:pt x="396" y="92"/>
                    </a:lnTo>
                    <a:lnTo>
                      <a:pt x="404" y="102"/>
                    </a:lnTo>
                    <a:lnTo>
                      <a:pt x="400" y="92"/>
                    </a:lnTo>
                    <a:lnTo>
                      <a:pt x="384" y="64"/>
                    </a:lnTo>
                    <a:lnTo>
                      <a:pt x="374" y="50"/>
                    </a:lnTo>
                    <a:lnTo>
                      <a:pt x="362" y="32"/>
                    </a:lnTo>
                    <a:lnTo>
                      <a:pt x="348" y="18"/>
                    </a:lnTo>
                    <a:lnTo>
                      <a:pt x="332" y="4"/>
                    </a:lnTo>
                    <a:lnTo>
                      <a:pt x="342" y="18"/>
                    </a:lnTo>
                    <a:lnTo>
                      <a:pt x="348" y="30"/>
                    </a:lnTo>
                    <a:lnTo>
                      <a:pt x="352" y="38"/>
                    </a:lnTo>
                    <a:lnTo>
                      <a:pt x="350" y="38"/>
                    </a:lnTo>
                    <a:lnTo>
                      <a:pt x="346" y="36"/>
                    </a:lnTo>
                    <a:lnTo>
                      <a:pt x="330" y="24"/>
                    </a:lnTo>
                    <a:lnTo>
                      <a:pt x="310" y="10"/>
                    </a:lnTo>
                    <a:lnTo>
                      <a:pt x="294" y="0"/>
                    </a:lnTo>
                    <a:lnTo>
                      <a:pt x="302" y="16"/>
                    </a:lnTo>
                    <a:lnTo>
                      <a:pt x="308" y="28"/>
                    </a:lnTo>
                    <a:lnTo>
                      <a:pt x="316" y="40"/>
                    </a:lnTo>
                    <a:lnTo>
                      <a:pt x="324" y="50"/>
                    </a:lnTo>
                    <a:lnTo>
                      <a:pt x="326" y="58"/>
                    </a:lnTo>
                    <a:lnTo>
                      <a:pt x="326" y="60"/>
                    </a:lnTo>
                    <a:lnTo>
                      <a:pt x="324" y="60"/>
                    </a:lnTo>
                    <a:lnTo>
                      <a:pt x="318" y="54"/>
                    </a:lnTo>
                    <a:lnTo>
                      <a:pt x="304" y="44"/>
                    </a:lnTo>
                    <a:lnTo>
                      <a:pt x="284" y="32"/>
                    </a:lnTo>
                    <a:lnTo>
                      <a:pt x="262" y="22"/>
                    </a:lnTo>
                    <a:lnTo>
                      <a:pt x="248" y="16"/>
                    </a:lnTo>
                    <a:lnTo>
                      <a:pt x="246" y="16"/>
                    </a:lnTo>
                    <a:lnTo>
                      <a:pt x="244" y="16"/>
                    </a:lnTo>
                    <a:lnTo>
                      <a:pt x="248" y="20"/>
                    </a:lnTo>
                    <a:lnTo>
                      <a:pt x="264" y="38"/>
                    </a:lnTo>
                    <a:lnTo>
                      <a:pt x="284" y="58"/>
                    </a:lnTo>
                    <a:lnTo>
                      <a:pt x="298" y="72"/>
                    </a:lnTo>
                    <a:lnTo>
                      <a:pt x="286" y="66"/>
                    </a:lnTo>
                    <a:lnTo>
                      <a:pt x="264" y="50"/>
                    </a:lnTo>
                    <a:lnTo>
                      <a:pt x="258" y="46"/>
                    </a:lnTo>
                    <a:lnTo>
                      <a:pt x="256" y="46"/>
                    </a:lnTo>
                    <a:lnTo>
                      <a:pt x="256" y="48"/>
                    </a:lnTo>
                    <a:lnTo>
                      <a:pt x="260" y="54"/>
                    </a:lnTo>
                    <a:lnTo>
                      <a:pt x="268" y="66"/>
                    </a:lnTo>
                    <a:lnTo>
                      <a:pt x="272" y="72"/>
                    </a:lnTo>
                    <a:lnTo>
                      <a:pt x="274" y="80"/>
                    </a:lnTo>
                    <a:lnTo>
                      <a:pt x="274" y="86"/>
                    </a:lnTo>
                    <a:lnTo>
                      <a:pt x="272" y="92"/>
                    </a:lnTo>
                    <a:lnTo>
                      <a:pt x="268" y="96"/>
                    </a:lnTo>
                    <a:lnTo>
                      <a:pt x="264" y="98"/>
                    </a:lnTo>
                    <a:lnTo>
                      <a:pt x="260" y="96"/>
                    </a:lnTo>
                    <a:lnTo>
                      <a:pt x="254" y="92"/>
                    </a:lnTo>
                    <a:lnTo>
                      <a:pt x="246" y="88"/>
                    </a:lnTo>
                    <a:lnTo>
                      <a:pt x="234" y="80"/>
                    </a:lnTo>
                    <a:lnTo>
                      <a:pt x="206" y="68"/>
                    </a:lnTo>
                    <a:lnTo>
                      <a:pt x="168" y="52"/>
                    </a:lnTo>
                    <a:lnTo>
                      <a:pt x="214" y="88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4" y="108"/>
                    </a:lnTo>
                    <a:lnTo>
                      <a:pt x="214" y="102"/>
                    </a:lnTo>
                    <a:lnTo>
                      <a:pt x="202" y="98"/>
                    </a:lnTo>
                    <a:lnTo>
                      <a:pt x="178" y="92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8" y="96"/>
                    </a:lnTo>
                    <a:lnTo>
                      <a:pt x="188" y="106"/>
                    </a:lnTo>
                    <a:lnTo>
                      <a:pt x="208" y="124"/>
                    </a:lnTo>
                    <a:lnTo>
                      <a:pt x="202" y="124"/>
                    </a:lnTo>
                    <a:lnTo>
                      <a:pt x="188" y="124"/>
                    </a:lnTo>
                    <a:lnTo>
                      <a:pt x="172" y="122"/>
                    </a:lnTo>
                    <a:lnTo>
                      <a:pt x="162" y="120"/>
                    </a:lnTo>
                    <a:lnTo>
                      <a:pt x="154" y="116"/>
                    </a:lnTo>
                    <a:lnTo>
                      <a:pt x="138" y="108"/>
                    </a:lnTo>
                    <a:lnTo>
                      <a:pt x="128" y="106"/>
                    </a:lnTo>
                    <a:lnTo>
                      <a:pt x="126" y="108"/>
                    </a:lnTo>
                    <a:lnTo>
                      <a:pt x="126" y="110"/>
                    </a:lnTo>
                    <a:lnTo>
                      <a:pt x="130" y="114"/>
                    </a:lnTo>
                    <a:lnTo>
                      <a:pt x="136" y="120"/>
                    </a:lnTo>
                    <a:lnTo>
                      <a:pt x="144" y="128"/>
                    </a:lnTo>
                    <a:lnTo>
                      <a:pt x="150" y="136"/>
                    </a:lnTo>
                    <a:lnTo>
                      <a:pt x="158" y="152"/>
                    </a:lnTo>
                    <a:lnTo>
                      <a:pt x="162" y="164"/>
                    </a:lnTo>
                    <a:lnTo>
                      <a:pt x="162" y="168"/>
                    </a:lnTo>
                    <a:lnTo>
                      <a:pt x="152" y="164"/>
                    </a:lnTo>
                    <a:lnTo>
                      <a:pt x="126" y="150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4" y="146"/>
                    </a:lnTo>
                    <a:lnTo>
                      <a:pt x="114" y="148"/>
                    </a:lnTo>
                    <a:lnTo>
                      <a:pt x="116" y="154"/>
                    </a:lnTo>
                    <a:lnTo>
                      <a:pt x="122" y="160"/>
                    </a:lnTo>
                    <a:lnTo>
                      <a:pt x="130" y="168"/>
                    </a:lnTo>
                    <a:lnTo>
                      <a:pt x="134" y="176"/>
                    </a:lnTo>
                    <a:lnTo>
                      <a:pt x="136" y="180"/>
                    </a:lnTo>
                    <a:lnTo>
                      <a:pt x="132" y="180"/>
                    </a:lnTo>
                    <a:lnTo>
                      <a:pt x="128" y="176"/>
                    </a:lnTo>
                    <a:lnTo>
                      <a:pt x="120" y="170"/>
                    </a:lnTo>
                    <a:lnTo>
                      <a:pt x="112" y="168"/>
                    </a:lnTo>
                    <a:lnTo>
                      <a:pt x="106" y="168"/>
                    </a:lnTo>
                    <a:lnTo>
                      <a:pt x="98" y="164"/>
                    </a:lnTo>
                    <a:lnTo>
                      <a:pt x="84" y="160"/>
                    </a:lnTo>
                    <a:lnTo>
                      <a:pt x="66" y="154"/>
                    </a:lnTo>
                    <a:lnTo>
                      <a:pt x="42" y="148"/>
                    </a:lnTo>
                    <a:lnTo>
                      <a:pt x="64" y="162"/>
                    </a:lnTo>
                    <a:lnTo>
                      <a:pt x="80" y="176"/>
                    </a:lnTo>
                    <a:lnTo>
                      <a:pt x="90" y="184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2"/>
                    </a:lnTo>
                    <a:lnTo>
                      <a:pt x="80" y="190"/>
                    </a:lnTo>
                    <a:lnTo>
                      <a:pt x="68" y="184"/>
                    </a:lnTo>
                    <a:lnTo>
                      <a:pt x="62" y="182"/>
                    </a:lnTo>
                    <a:lnTo>
                      <a:pt x="58" y="182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62" y="194"/>
                    </a:lnTo>
                    <a:lnTo>
                      <a:pt x="40" y="194"/>
                    </a:lnTo>
                    <a:lnTo>
                      <a:pt x="22" y="194"/>
                    </a:lnTo>
                    <a:lnTo>
                      <a:pt x="6" y="190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4" y="196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9DC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100"/>
              <p:cNvSpPr>
                <a:spLocks/>
              </p:cNvSpPr>
              <p:nvPr/>
            </p:nvSpPr>
            <p:spPr bwMode="auto">
              <a:xfrm>
                <a:off x="5187950" y="2762250"/>
                <a:ext cx="371475" cy="295275"/>
              </a:xfrm>
              <a:custGeom>
                <a:avLst/>
                <a:gdLst>
                  <a:gd name="T0" fmla="*/ 0 w 234"/>
                  <a:gd name="T1" fmla="*/ 0 h 186"/>
                  <a:gd name="T2" fmla="*/ 0 w 234"/>
                  <a:gd name="T3" fmla="*/ 0 h 186"/>
                  <a:gd name="T4" fmla="*/ 55443448 w 234"/>
                  <a:gd name="T5" fmla="*/ 50403121 h 186"/>
                  <a:gd name="T6" fmla="*/ 110886896 w 234"/>
                  <a:gd name="T7" fmla="*/ 105846577 h 186"/>
                  <a:gd name="T8" fmla="*/ 186491563 w 234"/>
                  <a:gd name="T9" fmla="*/ 171370618 h 186"/>
                  <a:gd name="T10" fmla="*/ 267136592 w 234"/>
                  <a:gd name="T11" fmla="*/ 241935020 h 186"/>
                  <a:gd name="T12" fmla="*/ 347781571 w 234"/>
                  <a:gd name="T13" fmla="*/ 302418750 h 186"/>
                  <a:gd name="T14" fmla="*/ 388104060 w 234"/>
                  <a:gd name="T15" fmla="*/ 332660615 h 186"/>
                  <a:gd name="T16" fmla="*/ 433466960 w 234"/>
                  <a:gd name="T17" fmla="*/ 352821858 h 186"/>
                  <a:gd name="T18" fmla="*/ 468749139 w 234"/>
                  <a:gd name="T19" fmla="*/ 372983102 h 186"/>
                  <a:gd name="T20" fmla="*/ 504031317 w 234"/>
                  <a:gd name="T21" fmla="*/ 383063724 h 186"/>
                  <a:gd name="T22" fmla="*/ 504031317 w 234"/>
                  <a:gd name="T23" fmla="*/ 383063724 h 186"/>
                  <a:gd name="T24" fmla="*/ 483870072 w 234"/>
                  <a:gd name="T25" fmla="*/ 393144345 h 186"/>
                  <a:gd name="T26" fmla="*/ 418346027 w 234"/>
                  <a:gd name="T27" fmla="*/ 418345999 h 186"/>
                  <a:gd name="T28" fmla="*/ 367942816 w 234"/>
                  <a:gd name="T29" fmla="*/ 428426620 h 186"/>
                  <a:gd name="T30" fmla="*/ 312499393 w 234"/>
                  <a:gd name="T31" fmla="*/ 438507242 h 186"/>
                  <a:gd name="T32" fmla="*/ 252015658 w 234"/>
                  <a:gd name="T33" fmla="*/ 443547553 h 186"/>
                  <a:gd name="T34" fmla="*/ 181451252 w 234"/>
                  <a:gd name="T35" fmla="*/ 443547553 h 186"/>
                  <a:gd name="T36" fmla="*/ 186491563 w 234"/>
                  <a:gd name="T37" fmla="*/ 468749107 h 186"/>
                  <a:gd name="T38" fmla="*/ 186491563 w 234"/>
                  <a:gd name="T39" fmla="*/ 468749107 h 186"/>
                  <a:gd name="T40" fmla="*/ 221773791 w 234"/>
                  <a:gd name="T41" fmla="*/ 468749107 h 186"/>
                  <a:gd name="T42" fmla="*/ 262096281 w 234"/>
                  <a:gd name="T43" fmla="*/ 468749107 h 186"/>
                  <a:gd name="T44" fmla="*/ 312499393 w 234"/>
                  <a:gd name="T45" fmla="*/ 468749107 h 186"/>
                  <a:gd name="T46" fmla="*/ 372983127 w 234"/>
                  <a:gd name="T47" fmla="*/ 458668485 h 186"/>
                  <a:gd name="T48" fmla="*/ 443547583 w 234"/>
                  <a:gd name="T49" fmla="*/ 438507242 h 186"/>
                  <a:gd name="T50" fmla="*/ 514111939 w 234"/>
                  <a:gd name="T51" fmla="*/ 408265278 h 186"/>
                  <a:gd name="T52" fmla="*/ 589716607 w 234"/>
                  <a:gd name="T53" fmla="*/ 367942791 h 186"/>
                  <a:gd name="T54" fmla="*/ 589716607 w 234"/>
                  <a:gd name="T55" fmla="*/ 367942791 h 186"/>
                  <a:gd name="T56" fmla="*/ 544353806 w 234"/>
                  <a:gd name="T57" fmla="*/ 352821858 h 186"/>
                  <a:gd name="T58" fmla="*/ 488910383 w 234"/>
                  <a:gd name="T59" fmla="*/ 327620304 h 186"/>
                  <a:gd name="T60" fmla="*/ 418346027 w 234"/>
                  <a:gd name="T61" fmla="*/ 292338128 h 186"/>
                  <a:gd name="T62" fmla="*/ 332660637 w 234"/>
                  <a:gd name="T63" fmla="*/ 246975331 h 186"/>
                  <a:gd name="T64" fmla="*/ 231854414 w 234"/>
                  <a:gd name="T65" fmla="*/ 181451240 h 186"/>
                  <a:gd name="T66" fmla="*/ 120967518 w 234"/>
                  <a:gd name="T67" fmla="*/ 95765931 h 186"/>
                  <a:gd name="T68" fmla="*/ 0 w 234"/>
                  <a:gd name="T69" fmla="*/ 0 h 186"/>
                  <a:gd name="T70" fmla="*/ 0 w 234"/>
                  <a:gd name="T71" fmla="*/ 0 h 1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34"/>
                  <a:gd name="T109" fmla="*/ 0 h 186"/>
                  <a:gd name="T110" fmla="*/ 234 w 234"/>
                  <a:gd name="T111" fmla="*/ 186 h 1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34" h="186">
                    <a:moveTo>
                      <a:pt x="0" y="0"/>
                    </a:moveTo>
                    <a:lnTo>
                      <a:pt x="0" y="0"/>
                    </a:lnTo>
                    <a:lnTo>
                      <a:pt x="22" y="20"/>
                    </a:lnTo>
                    <a:lnTo>
                      <a:pt x="44" y="42"/>
                    </a:lnTo>
                    <a:lnTo>
                      <a:pt x="74" y="68"/>
                    </a:lnTo>
                    <a:lnTo>
                      <a:pt x="106" y="96"/>
                    </a:lnTo>
                    <a:lnTo>
                      <a:pt x="138" y="120"/>
                    </a:lnTo>
                    <a:lnTo>
                      <a:pt x="154" y="132"/>
                    </a:lnTo>
                    <a:lnTo>
                      <a:pt x="172" y="140"/>
                    </a:lnTo>
                    <a:lnTo>
                      <a:pt x="186" y="148"/>
                    </a:lnTo>
                    <a:lnTo>
                      <a:pt x="200" y="152"/>
                    </a:lnTo>
                    <a:lnTo>
                      <a:pt x="192" y="156"/>
                    </a:lnTo>
                    <a:lnTo>
                      <a:pt x="166" y="166"/>
                    </a:lnTo>
                    <a:lnTo>
                      <a:pt x="146" y="170"/>
                    </a:lnTo>
                    <a:lnTo>
                      <a:pt x="124" y="174"/>
                    </a:lnTo>
                    <a:lnTo>
                      <a:pt x="100" y="176"/>
                    </a:lnTo>
                    <a:lnTo>
                      <a:pt x="72" y="176"/>
                    </a:lnTo>
                    <a:lnTo>
                      <a:pt x="74" y="186"/>
                    </a:lnTo>
                    <a:lnTo>
                      <a:pt x="88" y="186"/>
                    </a:lnTo>
                    <a:lnTo>
                      <a:pt x="104" y="186"/>
                    </a:lnTo>
                    <a:lnTo>
                      <a:pt x="124" y="186"/>
                    </a:lnTo>
                    <a:lnTo>
                      <a:pt x="148" y="182"/>
                    </a:lnTo>
                    <a:lnTo>
                      <a:pt x="176" y="174"/>
                    </a:lnTo>
                    <a:lnTo>
                      <a:pt x="204" y="162"/>
                    </a:lnTo>
                    <a:lnTo>
                      <a:pt x="234" y="146"/>
                    </a:lnTo>
                    <a:lnTo>
                      <a:pt x="216" y="140"/>
                    </a:lnTo>
                    <a:lnTo>
                      <a:pt x="194" y="130"/>
                    </a:lnTo>
                    <a:lnTo>
                      <a:pt x="166" y="116"/>
                    </a:lnTo>
                    <a:lnTo>
                      <a:pt x="132" y="98"/>
                    </a:lnTo>
                    <a:lnTo>
                      <a:pt x="92" y="72"/>
                    </a:lnTo>
                    <a:lnTo>
                      <a:pt x="48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101"/>
              <p:cNvSpPr>
                <a:spLocks/>
              </p:cNvSpPr>
              <p:nvPr/>
            </p:nvSpPr>
            <p:spPr bwMode="auto">
              <a:xfrm>
                <a:off x="4235450" y="2549525"/>
                <a:ext cx="365125" cy="393700"/>
              </a:xfrm>
              <a:custGeom>
                <a:avLst/>
                <a:gdLst>
                  <a:gd name="T0" fmla="*/ 5040313 w 230"/>
                  <a:gd name="T1" fmla="*/ 0 h 248"/>
                  <a:gd name="T2" fmla="*/ 5040313 w 230"/>
                  <a:gd name="T3" fmla="*/ 0 h 248"/>
                  <a:gd name="T4" fmla="*/ 5040313 w 230"/>
                  <a:gd name="T5" fmla="*/ 20161251 h 248"/>
                  <a:gd name="T6" fmla="*/ 15120940 w 230"/>
                  <a:gd name="T7" fmla="*/ 70564382 h 248"/>
                  <a:gd name="T8" fmla="*/ 20161251 w 230"/>
                  <a:gd name="T9" fmla="*/ 105846586 h 248"/>
                  <a:gd name="T10" fmla="*/ 30241879 w 230"/>
                  <a:gd name="T11" fmla="*/ 146169076 h 248"/>
                  <a:gd name="T12" fmla="*/ 50403124 w 230"/>
                  <a:gd name="T13" fmla="*/ 191531877 h 248"/>
                  <a:gd name="T14" fmla="*/ 70564381 w 230"/>
                  <a:gd name="T15" fmla="*/ 241935040 h 248"/>
                  <a:gd name="T16" fmla="*/ 100806248 w 230"/>
                  <a:gd name="T17" fmla="*/ 292338152 h 248"/>
                  <a:gd name="T18" fmla="*/ 141128762 w 230"/>
                  <a:gd name="T19" fmla="*/ 342741265 h 248"/>
                  <a:gd name="T20" fmla="*/ 186491563 w 230"/>
                  <a:gd name="T21" fmla="*/ 398184689 h 248"/>
                  <a:gd name="T22" fmla="*/ 241935035 w 230"/>
                  <a:gd name="T23" fmla="*/ 448587901 h 248"/>
                  <a:gd name="T24" fmla="*/ 307459080 w 230"/>
                  <a:gd name="T25" fmla="*/ 498991013 h 248"/>
                  <a:gd name="T26" fmla="*/ 388104059 w 230"/>
                  <a:gd name="T27" fmla="*/ 544353814 h 248"/>
                  <a:gd name="T28" fmla="*/ 473789448 w 230"/>
                  <a:gd name="T29" fmla="*/ 589716616 h 248"/>
                  <a:gd name="T30" fmla="*/ 579635982 w 230"/>
                  <a:gd name="T31" fmla="*/ 624998795 h 248"/>
                  <a:gd name="T32" fmla="*/ 579635982 w 230"/>
                  <a:gd name="T33" fmla="*/ 624998795 h 248"/>
                  <a:gd name="T34" fmla="*/ 549394115 w 230"/>
                  <a:gd name="T35" fmla="*/ 619958483 h 248"/>
                  <a:gd name="T36" fmla="*/ 478829759 w 230"/>
                  <a:gd name="T37" fmla="*/ 599797238 h 248"/>
                  <a:gd name="T38" fmla="*/ 378023436 w 230"/>
                  <a:gd name="T39" fmla="*/ 559474748 h 248"/>
                  <a:gd name="T40" fmla="*/ 322580014 w 230"/>
                  <a:gd name="T41" fmla="*/ 534273192 h 248"/>
                  <a:gd name="T42" fmla="*/ 267136591 w 230"/>
                  <a:gd name="T43" fmla="*/ 498991013 h 248"/>
                  <a:gd name="T44" fmla="*/ 206652807 w 230"/>
                  <a:gd name="T45" fmla="*/ 463708834 h 248"/>
                  <a:gd name="T46" fmla="*/ 156249696 w 230"/>
                  <a:gd name="T47" fmla="*/ 418346033 h 248"/>
                  <a:gd name="T48" fmla="*/ 105846584 w 230"/>
                  <a:gd name="T49" fmla="*/ 367942821 h 248"/>
                  <a:gd name="T50" fmla="*/ 65524070 w 230"/>
                  <a:gd name="T51" fmla="*/ 307459086 h 248"/>
                  <a:gd name="T52" fmla="*/ 45362813 w 230"/>
                  <a:gd name="T53" fmla="*/ 277217218 h 248"/>
                  <a:gd name="T54" fmla="*/ 30241879 w 230"/>
                  <a:gd name="T55" fmla="*/ 241935040 h 248"/>
                  <a:gd name="T56" fmla="*/ 20161251 w 230"/>
                  <a:gd name="T57" fmla="*/ 206652811 h 248"/>
                  <a:gd name="T58" fmla="*/ 10080625 w 230"/>
                  <a:gd name="T59" fmla="*/ 171370632 h 248"/>
                  <a:gd name="T60" fmla="*/ 5040313 w 230"/>
                  <a:gd name="T61" fmla="*/ 131048142 h 248"/>
                  <a:gd name="T62" fmla="*/ 0 w 230"/>
                  <a:gd name="T63" fmla="*/ 90725627 h 248"/>
                  <a:gd name="T64" fmla="*/ 0 w 230"/>
                  <a:gd name="T65" fmla="*/ 45362814 h 248"/>
                  <a:gd name="T66" fmla="*/ 5040313 w 230"/>
                  <a:gd name="T67" fmla="*/ 0 h 248"/>
                  <a:gd name="T68" fmla="*/ 5040313 w 230"/>
                  <a:gd name="T69" fmla="*/ 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0"/>
                  <a:gd name="T106" fmla="*/ 0 h 248"/>
                  <a:gd name="T107" fmla="*/ 230 w 230"/>
                  <a:gd name="T108" fmla="*/ 248 h 24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0" h="248">
                    <a:moveTo>
                      <a:pt x="2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6" y="28"/>
                    </a:lnTo>
                    <a:lnTo>
                      <a:pt x="8" y="42"/>
                    </a:lnTo>
                    <a:lnTo>
                      <a:pt x="12" y="58"/>
                    </a:lnTo>
                    <a:lnTo>
                      <a:pt x="20" y="76"/>
                    </a:lnTo>
                    <a:lnTo>
                      <a:pt x="28" y="96"/>
                    </a:lnTo>
                    <a:lnTo>
                      <a:pt x="40" y="116"/>
                    </a:lnTo>
                    <a:lnTo>
                      <a:pt x="56" y="136"/>
                    </a:lnTo>
                    <a:lnTo>
                      <a:pt x="74" y="158"/>
                    </a:lnTo>
                    <a:lnTo>
                      <a:pt x="96" y="178"/>
                    </a:lnTo>
                    <a:lnTo>
                      <a:pt x="122" y="198"/>
                    </a:lnTo>
                    <a:lnTo>
                      <a:pt x="154" y="216"/>
                    </a:lnTo>
                    <a:lnTo>
                      <a:pt x="188" y="234"/>
                    </a:lnTo>
                    <a:lnTo>
                      <a:pt x="230" y="248"/>
                    </a:lnTo>
                    <a:lnTo>
                      <a:pt x="218" y="246"/>
                    </a:lnTo>
                    <a:lnTo>
                      <a:pt x="190" y="238"/>
                    </a:lnTo>
                    <a:lnTo>
                      <a:pt x="150" y="222"/>
                    </a:lnTo>
                    <a:lnTo>
                      <a:pt x="128" y="212"/>
                    </a:lnTo>
                    <a:lnTo>
                      <a:pt x="106" y="198"/>
                    </a:lnTo>
                    <a:lnTo>
                      <a:pt x="82" y="184"/>
                    </a:lnTo>
                    <a:lnTo>
                      <a:pt x="62" y="166"/>
                    </a:lnTo>
                    <a:lnTo>
                      <a:pt x="42" y="146"/>
                    </a:lnTo>
                    <a:lnTo>
                      <a:pt x="26" y="122"/>
                    </a:lnTo>
                    <a:lnTo>
                      <a:pt x="18" y="110"/>
                    </a:lnTo>
                    <a:lnTo>
                      <a:pt x="12" y="96"/>
                    </a:lnTo>
                    <a:lnTo>
                      <a:pt x="8" y="82"/>
                    </a:lnTo>
                    <a:lnTo>
                      <a:pt x="4" y="68"/>
                    </a:lnTo>
                    <a:lnTo>
                      <a:pt x="2" y="52"/>
                    </a:lnTo>
                    <a:lnTo>
                      <a:pt x="0" y="36"/>
                    </a:lnTo>
                    <a:lnTo>
                      <a:pt x="0" y="1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102"/>
              <p:cNvSpPr>
                <a:spLocks/>
              </p:cNvSpPr>
              <p:nvPr/>
            </p:nvSpPr>
            <p:spPr bwMode="auto">
              <a:xfrm>
                <a:off x="4838700" y="3727450"/>
                <a:ext cx="28575" cy="25400"/>
              </a:xfrm>
              <a:custGeom>
                <a:avLst/>
                <a:gdLst>
                  <a:gd name="T0" fmla="*/ 45362806 w 18"/>
                  <a:gd name="T1" fmla="*/ 20161247 h 16"/>
                  <a:gd name="T2" fmla="*/ 45362806 w 18"/>
                  <a:gd name="T3" fmla="*/ 20161247 h 16"/>
                  <a:gd name="T4" fmla="*/ 45362806 w 18"/>
                  <a:gd name="T5" fmla="*/ 25201557 h 16"/>
                  <a:gd name="T6" fmla="*/ 40322495 w 18"/>
                  <a:gd name="T7" fmla="*/ 35282183 h 16"/>
                  <a:gd name="T8" fmla="*/ 30241875 w 18"/>
                  <a:gd name="T9" fmla="*/ 40322493 h 16"/>
                  <a:gd name="T10" fmla="*/ 25201558 w 18"/>
                  <a:gd name="T11" fmla="*/ 40322493 h 16"/>
                  <a:gd name="T12" fmla="*/ 25201558 w 18"/>
                  <a:gd name="T13" fmla="*/ 40322493 h 16"/>
                  <a:gd name="T14" fmla="*/ 15120937 w 18"/>
                  <a:gd name="T15" fmla="*/ 40322493 h 16"/>
                  <a:gd name="T16" fmla="*/ 10080624 w 18"/>
                  <a:gd name="T17" fmla="*/ 35282183 h 16"/>
                  <a:gd name="T18" fmla="*/ 5040312 w 18"/>
                  <a:gd name="T19" fmla="*/ 25201557 h 16"/>
                  <a:gd name="T20" fmla="*/ 0 w 18"/>
                  <a:gd name="T21" fmla="*/ 20161247 h 16"/>
                  <a:gd name="T22" fmla="*/ 0 w 18"/>
                  <a:gd name="T23" fmla="*/ 20161247 h 16"/>
                  <a:gd name="T24" fmla="*/ 5040312 w 18"/>
                  <a:gd name="T25" fmla="*/ 10080623 h 16"/>
                  <a:gd name="T26" fmla="*/ 10080624 w 18"/>
                  <a:gd name="T27" fmla="*/ 5040312 h 16"/>
                  <a:gd name="T28" fmla="*/ 15120937 w 18"/>
                  <a:gd name="T29" fmla="*/ 0 h 16"/>
                  <a:gd name="T30" fmla="*/ 25201558 w 18"/>
                  <a:gd name="T31" fmla="*/ 0 h 16"/>
                  <a:gd name="T32" fmla="*/ 25201558 w 18"/>
                  <a:gd name="T33" fmla="*/ 0 h 16"/>
                  <a:gd name="T34" fmla="*/ 30241875 w 18"/>
                  <a:gd name="T35" fmla="*/ 0 h 16"/>
                  <a:gd name="T36" fmla="*/ 40322495 w 18"/>
                  <a:gd name="T37" fmla="*/ 5040312 h 16"/>
                  <a:gd name="T38" fmla="*/ 45362806 w 18"/>
                  <a:gd name="T39" fmla="*/ 10080623 h 16"/>
                  <a:gd name="T40" fmla="*/ 45362806 w 18"/>
                  <a:gd name="T41" fmla="*/ 20161247 h 16"/>
                  <a:gd name="T42" fmla="*/ 45362806 w 18"/>
                  <a:gd name="T43" fmla="*/ 20161247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"/>
                  <a:gd name="T67" fmla="*/ 0 h 16"/>
                  <a:gd name="T68" fmla="*/ 18 w 18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103"/>
              <p:cNvSpPr>
                <a:spLocks/>
              </p:cNvSpPr>
              <p:nvPr/>
            </p:nvSpPr>
            <p:spPr bwMode="auto">
              <a:xfrm>
                <a:off x="4483100" y="2466975"/>
                <a:ext cx="565150" cy="460375"/>
              </a:xfrm>
              <a:custGeom>
                <a:avLst/>
                <a:gdLst>
                  <a:gd name="T0" fmla="*/ 65524065 w 356"/>
                  <a:gd name="T1" fmla="*/ 60483749 h 290"/>
                  <a:gd name="T2" fmla="*/ 65524065 w 356"/>
                  <a:gd name="T3" fmla="*/ 60483749 h 290"/>
                  <a:gd name="T4" fmla="*/ 126007819 w 356"/>
                  <a:gd name="T5" fmla="*/ 131048119 h 290"/>
                  <a:gd name="T6" fmla="*/ 191531859 w 356"/>
                  <a:gd name="T7" fmla="*/ 211693135 h 290"/>
                  <a:gd name="T8" fmla="*/ 277217192 w 356"/>
                  <a:gd name="T9" fmla="*/ 302418722 h 290"/>
                  <a:gd name="T10" fmla="*/ 378023407 w 356"/>
                  <a:gd name="T11" fmla="*/ 398184619 h 290"/>
                  <a:gd name="T12" fmla="*/ 483870033 w 356"/>
                  <a:gd name="T13" fmla="*/ 488910305 h 290"/>
                  <a:gd name="T14" fmla="*/ 539313451 w 356"/>
                  <a:gd name="T15" fmla="*/ 534273099 h 290"/>
                  <a:gd name="T16" fmla="*/ 589716559 w 356"/>
                  <a:gd name="T17" fmla="*/ 569555271 h 290"/>
                  <a:gd name="T18" fmla="*/ 645159977 w 356"/>
                  <a:gd name="T19" fmla="*/ 599797133 h 290"/>
                  <a:gd name="T20" fmla="*/ 695563085 w 356"/>
                  <a:gd name="T21" fmla="*/ 624998685 h 290"/>
                  <a:gd name="T22" fmla="*/ 695563085 w 356"/>
                  <a:gd name="T23" fmla="*/ 624998685 h 290"/>
                  <a:gd name="T24" fmla="*/ 786288679 w 356"/>
                  <a:gd name="T25" fmla="*/ 660280858 h 290"/>
                  <a:gd name="T26" fmla="*/ 841732296 w 356"/>
                  <a:gd name="T27" fmla="*/ 690522720 h 290"/>
                  <a:gd name="T28" fmla="*/ 877014471 w 356"/>
                  <a:gd name="T29" fmla="*/ 710683962 h 290"/>
                  <a:gd name="T30" fmla="*/ 897175714 w 356"/>
                  <a:gd name="T31" fmla="*/ 720764583 h 290"/>
                  <a:gd name="T32" fmla="*/ 897175714 w 356"/>
                  <a:gd name="T33" fmla="*/ 730845203 h 290"/>
                  <a:gd name="T34" fmla="*/ 892135403 w 356"/>
                  <a:gd name="T35" fmla="*/ 730845203 h 290"/>
                  <a:gd name="T36" fmla="*/ 871974160 w 356"/>
                  <a:gd name="T37" fmla="*/ 730845203 h 290"/>
                  <a:gd name="T38" fmla="*/ 871974160 w 356"/>
                  <a:gd name="T39" fmla="*/ 730845203 h 290"/>
                  <a:gd name="T40" fmla="*/ 801409611 w 356"/>
                  <a:gd name="T41" fmla="*/ 705643651 h 290"/>
                  <a:gd name="T42" fmla="*/ 660280910 w 356"/>
                  <a:gd name="T43" fmla="*/ 640119616 h 290"/>
                  <a:gd name="T44" fmla="*/ 574595626 w 356"/>
                  <a:gd name="T45" fmla="*/ 594756823 h 290"/>
                  <a:gd name="T46" fmla="*/ 488910343 w 356"/>
                  <a:gd name="T47" fmla="*/ 539313409 h 290"/>
                  <a:gd name="T48" fmla="*/ 403224961 w 356"/>
                  <a:gd name="T49" fmla="*/ 483869995 h 290"/>
                  <a:gd name="T50" fmla="*/ 327620299 w 356"/>
                  <a:gd name="T51" fmla="*/ 423386270 h 290"/>
                  <a:gd name="T52" fmla="*/ 327620299 w 356"/>
                  <a:gd name="T53" fmla="*/ 423386270 h 290"/>
                  <a:gd name="T54" fmla="*/ 267136570 w 356"/>
                  <a:gd name="T55" fmla="*/ 357862136 h 290"/>
                  <a:gd name="T56" fmla="*/ 206652791 w 356"/>
                  <a:gd name="T57" fmla="*/ 292338101 h 290"/>
                  <a:gd name="T58" fmla="*/ 110886887 w 356"/>
                  <a:gd name="T59" fmla="*/ 176410913 h 290"/>
                  <a:gd name="T60" fmla="*/ 45362809 w 356"/>
                  <a:gd name="T61" fmla="*/ 85685301 h 290"/>
                  <a:gd name="T62" fmla="*/ 15120939 w 356"/>
                  <a:gd name="T63" fmla="*/ 35282185 h 290"/>
                  <a:gd name="T64" fmla="*/ 15120939 w 356"/>
                  <a:gd name="T65" fmla="*/ 35282185 h 290"/>
                  <a:gd name="T66" fmla="*/ 5040312 w 356"/>
                  <a:gd name="T67" fmla="*/ 15120937 h 290"/>
                  <a:gd name="T68" fmla="*/ 0 w 356"/>
                  <a:gd name="T69" fmla="*/ 0 h 290"/>
                  <a:gd name="T70" fmla="*/ 15120939 w 356"/>
                  <a:gd name="T71" fmla="*/ 10080624 h 290"/>
                  <a:gd name="T72" fmla="*/ 65524065 w 356"/>
                  <a:gd name="T73" fmla="*/ 60483749 h 290"/>
                  <a:gd name="T74" fmla="*/ 65524065 w 356"/>
                  <a:gd name="T75" fmla="*/ 60483749 h 2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56"/>
                  <a:gd name="T115" fmla="*/ 0 h 290"/>
                  <a:gd name="T116" fmla="*/ 356 w 356"/>
                  <a:gd name="T117" fmla="*/ 290 h 2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56" h="290">
                    <a:moveTo>
                      <a:pt x="26" y="24"/>
                    </a:moveTo>
                    <a:lnTo>
                      <a:pt x="26" y="24"/>
                    </a:lnTo>
                    <a:lnTo>
                      <a:pt x="50" y="52"/>
                    </a:lnTo>
                    <a:lnTo>
                      <a:pt x="76" y="84"/>
                    </a:lnTo>
                    <a:lnTo>
                      <a:pt x="110" y="120"/>
                    </a:lnTo>
                    <a:lnTo>
                      <a:pt x="150" y="158"/>
                    </a:lnTo>
                    <a:lnTo>
                      <a:pt x="192" y="194"/>
                    </a:lnTo>
                    <a:lnTo>
                      <a:pt x="214" y="212"/>
                    </a:lnTo>
                    <a:lnTo>
                      <a:pt x="234" y="226"/>
                    </a:lnTo>
                    <a:lnTo>
                      <a:pt x="256" y="238"/>
                    </a:lnTo>
                    <a:lnTo>
                      <a:pt x="276" y="248"/>
                    </a:lnTo>
                    <a:lnTo>
                      <a:pt x="312" y="262"/>
                    </a:lnTo>
                    <a:lnTo>
                      <a:pt x="334" y="274"/>
                    </a:lnTo>
                    <a:lnTo>
                      <a:pt x="348" y="282"/>
                    </a:lnTo>
                    <a:lnTo>
                      <a:pt x="356" y="286"/>
                    </a:lnTo>
                    <a:lnTo>
                      <a:pt x="356" y="290"/>
                    </a:lnTo>
                    <a:lnTo>
                      <a:pt x="354" y="290"/>
                    </a:lnTo>
                    <a:lnTo>
                      <a:pt x="346" y="290"/>
                    </a:lnTo>
                    <a:lnTo>
                      <a:pt x="318" y="280"/>
                    </a:lnTo>
                    <a:lnTo>
                      <a:pt x="262" y="254"/>
                    </a:lnTo>
                    <a:lnTo>
                      <a:pt x="228" y="236"/>
                    </a:lnTo>
                    <a:lnTo>
                      <a:pt x="194" y="214"/>
                    </a:lnTo>
                    <a:lnTo>
                      <a:pt x="160" y="192"/>
                    </a:lnTo>
                    <a:lnTo>
                      <a:pt x="130" y="168"/>
                    </a:lnTo>
                    <a:lnTo>
                      <a:pt x="106" y="142"/>
                    </a:lnTo>
                    <a:lnTo>
                      <a:pt x="82" y="116"/>
                    </a:lnTo>
                    <a:lnTo>
                      <a:pt x="44" y="70"/>
                    </a:lnTo>
                    <a:lnTo>
                      <a:pt x="18" y="34"/>
                    </a:lnTo>
                    <a:lnTo>
                      <a:pt x="6" y="14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F9DC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47" name="TextBox 346"/>
          <p:cNvSpPr txBox="1"/>
          <p:nvPr/>
        </p:nvSpPr>
        <p:spPr>
          <a:xfrm>
            <a:off x="718801" y="5481935"/>
            <a:ext cx="1643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Compute:</a:t>
            </a:r>
            <a:endParaRPr lang="en-US" sz="2400" b="1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roup 102"/>
          <p:cNvGrpSpPr>
            <a:grpSpLocks/>
          </p:cNvGrpSpPr>
          <p:nvPr/>
        </p:nvGrpSpPr>
        <p:grpSpPr bwMode="auto">
          <a:xfrm>
            <a:off x="6781800" y="3505200"/>
            <a:ext cx="381000" cy="457200"/>
            <a:chOff x="4108450" y="2111375"/>
            <a:chExt cx="1450975" cy="1717675"/>
          </a:xfrm>
        </p:grpSpPr>
        <p:sp>
          <p:nvSpPr>
            <p:cNvPr id="349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57"/>
          <p:cNvGrpSpPr>
            <a:grpSpLocks/>
          </p:cNvGrpSpPr>
          <p:nvPr/>
        </p:nvGrpSpPr>
        <p:grpSpPr bwMode="auto">
          <a:xfrm>
            <a:off x="990600" y="3581400"/>
            <a:ext cx="381000" cy="457200"/>
            <a:chOff x="3810000" y="2463800"/>
            <a:chExt cx="1765300" cy="1520825"/>
          </a:xfrm>
        </p:grpSpPr>
        <p:sp>
          <p:nvSpPr>
            <p:cNvPr id="389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2" name="Oval 47"/>
          <p:cNvSpPr>
            <a:spLocks noChangeArrowheads="1"/>
          </p:cNvSpPr>
          <p:nvPr/>
        </p:nvSpPr>
        <p:spPr bwMode="auto">
          <a:xfrm>
            <a:off x="3581400" y="762000"/>
            <a:ext cx="381000" cy="21336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3" name="Oval 47"/>
          <p:cNvSpPr>
            <a:spLocks noChangeArrowheads="1"/>
          </p:cNvSpPr>
          <p:nvPr/>
        </p:nvSpPr>
        <p:spPr bwMode="auto">
          <a:xfrm>
            <a:off x="4267200" y="838200"/>
            <a:ext cx="4191000" cy="2057400"/>
          </a:xfrm>
          <a:prstGeom prst="rect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35" name="Straight Connector 434"/>
          <p:cNvCxnSpPr>
            <a:stCxn id="432" idx="4"/>
          </p:cNvCxnSpPr>
          <p:nvPr/>
        </p:nvCxnSpPr>
        <p:spPr>
          <a:xfrm flipH="1">
            <a:off x="2819400" y="2895600"/>
            <a:ext cx="952500" cy="1524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/>
          <p:cNvCxnSpPr/>
          <p:nvPr/>
        </p:nvCxnSpPr>
        <p:spPr>
          <a:xfrm>
            <a:off x="5715000" y="2895600"/>
            <a:ext cx="381000" cy="1524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8" name="TextBox 437"/>
          <p:cNvSpPr txBox="1"/>
          <p:nvPr/>
        </p:nvSpPr>
        <p:spPr>
          <a:xfrm>
            <a:off x="1600200" y="4495800"/>
            <a:ext cx="218765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density operator</a:t>
            </a:r>
          </a:p>
          <a:p>
            <a:r>
              <a:rPr lang="en-US" sz="22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2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(net-effect of Alice)</a:t>
            </a:r>
            <a:endParaRPr lang="en-US" sz="22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5257800" y="4495800"/>
            <a:ext cx="274556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POVM measurement</a:t>
            </a:r>
          </a:p>
          <a:p>
            <a:r>
              <a:rPr lang="en-US" sz="22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2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</a:t>
            </a:r>
            <a:r>
              <a:rPr lang="en-US" altLang="zh-CN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zh-CN" dirty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net-effect of </a:t>
            </a:r>
            <a:r>
              <a:rPr lang="en-US" altLang="zh-CN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Bob)</a:t>
            </a:r>
            <a:endParaRPr lang="en-US" sz="22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0" name="Cloud 439"/>
          <p:cNvSpPr/>
          <p:nvPr/>
        </p:nvSpPr>
        <p:spPr>
          <a:xfrm>
            <a:off x="3048000" y="3124200"/>
            <a:ext cx="2895600" cy="14478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Come from a valid interaction!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7162800" y="304800"/>
            <a:ext cx="1807611" cy="369332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en-US" altLang="zh-CN" b="1" cap="all" dirty="0" smtClean="0">
                <a:ln/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10000" stA="55000" endPos="48000" dist="500" dir="5400000" sy="-100000" algn="bl" rotWithShape="0"/>
                </a:effectLst>
              </a:rPr>
              <a:t>DQIP Circuit</a:t>
            </a:r>
            <a:endParaRPr lang="zh-CN" altLang="en-US" b="1" cap="all" dirty="0">
              <a:ln/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10000" stA="55000" endPos="48000" dist="500" dir="5400000" sy="-100000" algn="bl" rotWithShape="0"/>
              </a:effectLst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1000" y="926068"/>
            <a:ext cx="889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err="1" smtClean="0">
                <a:solidFill>
                  <a:srgbClr val="FF0000"/>
                </a:solidFill>
              </a:rPr>
              <a:t>qubits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00200" y="762000"/>
            <a:ext cx="129554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2060"/>
                </a:solidFill>
              </a:rPr>
              <a:t>Quantum </a:t>
            </a:r>
          </a:p>
          <a:p>
            <a:r>
              <a:rPr lang="en-US" altLang="zh-CN" dirty="0" smtClean="0">
                <a:solidFill>
                  <a:srgbClr val="002060"/>
                </a:solidFill>
              </a:rPr>
              <a:t>operation</a:t>
            </a:r>
            <a:endParaRPr lang="zh-CN" altLang="en-US" dirty="0">
              <a:solidFill>
                <a:srgbClr val="002060"/>
              </a:solidFill>
            </a:endParaRPr>
          </a:p>
        </p:txBody>
      </p:sp>
      <p:cxnSp>
        <p:nvCxnSpPr>
          <p:cNvPr id="14" name="直接箭头连接符 13"/>
          <p:cNvCxnSpPr/>
          <p:nvPr/>
        </p:nvCxnSpPr>
        <p:spPr>
          <a:xfrm flipH="1">
            <a:off x="1600200" y="1408331"/>
            <a:ext cx="533400" cy="19186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31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7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73" grpId="0"/>
      <p:bldP spid="174" grpId="0"/>
      <p:bldP spid="347" grpId="0"/>
      <p:bldP spid="432" grpId="0" animBg="1"/>
      <p:bldP spid="433" grpId="0" animBg="1"/>
      <p:bldP spid="438" grpId="0"/>
      <p:bldP spid="439" grpId="0"/>
      <p:bldP spid="44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117" y="238780"/>
            <a:ext cx="48910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representations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2057400"/>
            <a:ext cx="8612659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Oval 47"/>
          <p:cNvSpPr>
            <a:spLocks noChangeArrowheads="1"/>
          </p:cNvSpPr>
          <p:nvPr/>
        </p:nvSpPr>
        <p:spPr bwMode="auto">
          <a:xfrm>
            <a:off x="1145059" y="1981200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Oval 47"/>
          <p:cNvSpPr>
            <a:spLocks noChangeArrowheads="1"/>
          </p:cNvSpPr>
          <p:nvPr/>
        </p:nvSpPr>
        <p:spPr bwMode="auto">
          <a:xfrm>
            <a:off x="2669059" y="1981200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Oval 47"/>
          <p:cNvSpPr>
            <a:spLocks noChangeArrowheads="1"/>
          </p:cNvSpPr>
          <p:nvPr/>
        </p:nvSpPr>
        <p:spPr bwMode="auto">
          <a:xfrm>
            <a:off x="5107459" y="1981200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Oval 47"/>
          <p:cNvSpPr>
            <a:spLocks noChangeArrowheads="1"/>
          </p:cNvSpPr>
          <p:nvPr/>
        </p:nvSpPr>
        <p:spPr bwMode="auto">
          <a:xfrm>
            <a:off x="7469659" y="1981200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62000" y="5572780"/>
            <a:ext cx="63856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C00000"/>
                </a:solidFill>
              </a:rPr>
              <a:t>Transcript Representation</a:t>
            </a:r>
            <a:r>
              <a:rPr lang="en-US" sz="2800" b="1" dirty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0080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</a:rPr>
              <a:t> </a:t>
            </a:r>
            <a:r>
              <a:rPr lang="en-US" altLang="zh-CN" sz="2800" dirty="0" smtClean="0">
                <a:solidFill>
                  <a:srgbClr val="008000"/>
                </a:solidFill>
              </a:rPr>
              <a:t>[Kitaev03]</a:t>
            </a:r>
            <a:r>
              <a:rPr lang="en-US" altLang="zh-CN" sz="28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en-US" altLang="zh-CN" sz="28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Oval 11"/>
          <p:cNvSpPr/>
          <p:nvPr/>
        </p:nvSpPr>
        <p:spPr>
          <a:xfrm>
            <a:off x="7545859" y="2743200"/>
            <a:ext cx="228600" cy="2286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021859" y="2743200"/>
            <a:ext cx="228600" cy="2286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183659" y="2743200"/>
            <a:ext cx="228600" cy="228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3659659" y="2743200"/>
            <a:ext cx="228600" cy="228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2821459" y="2743200"/>
            <a:ext cx="228600" cy="2286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1297459" y="2743200"/>
            <a:ext cx="228600" cy="2286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右大括号 1"/>
          <p:cNvSpPr/>
          <p:nvPr/>
        </p:nvSpPr>
        <p:spPr>
          <a:xfrm rot="16200000">
            <a:off x="4278025" y="-1505603"/>
            <a:ext cx="464771" cy="6371578"/>
          </a:xfrm>
          <a:prstGeom prst="rightBrac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TextBox 2"/>
          <p:cNvSpPr txBox="1"/>
          <p:nvPr/>
        </p:nvSpPr>
        <p:spPr>
          <a:xfrm>
            <a:off x="2743200" y="971490"/>
            <a:ext cx="36313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 smtClean="0">
                <a:solidFill>
                  <a:srgbClr val="00B050"/>
                </a:solidFill>
              </a:rPr>
              <a:t>snap-shot</a:t>
            </a:r>
            <a:r>
              <a:rPr lang="en-US" altLang="zh-CN" sz="2000" dirty="0" smtClean="0">
                <a:solidFill>
                  <a:srgbClr val="002060"/>
                </a:solidFill>
              </a:rPr>
              <a:t> </a:t>
            </a:r>
            <a:r>
              <a:rPr lang="en-US" altLang="zh-CN" sz="2000" i="1" dirty="0" smtClean="0">
                <a:solidFill>
                  <a:srgbClr val="002060"/>
                </a:solidFill>
              </a:rPr>
              <a:t>of density operators</a:t>
            </a:r>
            <a:endParaRPr lang="zh-CN" altLang="en-US" sz="2000" i="1" dirty="0">
              <a:solidFill>
                <a:srgbClr val="002060"/>
              </a:solidFill>
            </a:endParaRPr>
          </a:p>
        </p:txBody>
      </p:sp>
      <p:sp>
        <p:nvSpPr>
          <p:cNvPr id="5" name="右大括号 4"/>
          <p:cNvSpPr/>
          <p:nvPr/>
        </p:nvSpPr>
        <p:spPr>
          <a:xfrm rot="5400000">
            <a:off x="2068921" y="3745321"/>
            <a:ext cx="201440" cy="1604318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TextBox 17"/>
          <p:cNvSpPr txBox="1"/>
          <p:nvPr/>
        </p:nvSpPr>
        <p:spPr>
          <a:xfrm>
            <a:off x="1001451" y="4876800"/>
            <a:ext cx="23513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</a:t>
            </a:r>
            <a:r>
              <a:rPr lang="en-US" altLang="zh-CN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onsistency condition</a:t>
            </a:r>
            <a:endParaRPr lang="zh-CN" altLang="en-US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右大括号 19"/>
          <p:cNvSpPr/>
          <p:nvPr/>
        </p:nvSpPr>
        <p:spPr>
          <a:xfrm rot="5400000">
            <a:off x="4496470" y="3756989"/>
            <a:ext cx="201440" cy="1604318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429000" y="4888468"/>
            <a:ext cx="23513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</a:t>
            </a:r>
            <a:r>
              <a:rPr lang="en-US" altLang="zh-CN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onsistency condition</a:t>
            </a:r>
            <a:endParaRPr lang="zh-CN" altLang="en-US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右大括号 21"/>
          <p:cNvSpPr/>
          <p:nvPr/>
        </p:nvSpPr>
        <p:spPr>
          <a:xfrm rot="5400000">
            <a:off x="6869521" y="3756989"/>
            <a:ext cx="201440" cy="1604318"/>
          </a:xfrm>
          <a:prstGeom prst="rightBrac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5802051" y="4888468"/>
            <a:ext cx="23513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</a:t>
            </a:r>
            <a:r>
              <a:rPr lang="en-US" altLang="zh-CN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onsistency condition</a:t>
            </a:r>
            <a:endParaRPr lang="zh-CN" altLang="en-US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970821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" grpId="0" animBg="1"/>
      <p:bldP spid="3" grpId="0"/>
      <p:bldP spid="5" grpId="0" animBg="1"/>
      <p:bldP spid="18" grpId="0"/>
      <p:bldP spid="20" grpId="0" animBg="1"/>
      <p:bldP spid="21" grpId="0"/>
      <p:bldP spid="22" grpId="0" animBg="1"/>
      <p:bldP spid="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28600" y="350838"/>
            <a:ext cx="5638800" cy="334962"/>
          </a:xfrm>
        </p:spPr>
        <p:txBody>
          <a:bodyPr>
            <a:noAutofit/>
          </a:bodyPr>
          <a:lstStyle/>
          <a:p>
            <a:r>
              <a:rPr lang="en-US" sz="3200" dirty="0" smtClean="0"/>
              <a:t>What is the talk about?</a:t>
            </a:r>
            <a:endParaRPr lang="en-US" sz="3200" dirty="0"/>
          </a:p>
        </p:txBody>
      </p:sp>
      <p:grpSp>
        <p:nvGrpSpPr>
          <p:cNvPr id="6" name="Group 5"/>
          <p:cNvGrpSpPr/>
          <p:nvPr/>
        </p:nvGrpSpPr>
        <p:grpSpPr>
          <a:xfrm>
            <a:off x="2590800" y="2438400"/>
            <a:ext cx="4148138" cy="1752600"/>
            <a:chOff x="804862" y="1981200"/>
            <a:chExt cx="5367338" cy="1981200"/>
          </a:xfrm>
        </p:grpSpPr>
        <p:grpSp>
          <p:nvGrpSpPr>
            <p:cNvPr id="7" name="Group 194"/>
            <p:cNvGrpSpPr/>
            <p:nvPr/>
          </p:nvGrpSpPr>
          <p:grpSpPr>
            <a:xfrm>
              <a:off x="804862" y="2247900"/>
              <a:ext cx="5367338" cy="1714500"/>
              <a:chOff x="804862" y="2247900"/>
              <a:chExt cx="5367338" cy="1714500"/>
            </a:xfrm>
          </p:grpSpPr>
          <p:sp>
            <p:nvSpPr>
              <p:cNvPr id="269" name="Rectangle 57"/>
              <p:cNvSpPr>
                <a:spLocks noChangeAspect="1" noChangeArrowheads="1"/>
              </p:cNvSpPr>
              <p:nvPr/>
            </p:nvSpPr>
            <p:spPr bwMode="auto">
              <a:xfrm>
                <a:off x="3471862" y="36195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70" name="Line 58"/>
              <p:cNvSpPr>
                <a:spLocks noChangeAspect="1" noChangeShapeType="1"/>
              </p:cNvSpPr>
              <p:nvPr/>
            </p:nvSpPr>
            <p:spPr bwMode="auto">
              <a:xfrm flipV="1">
                <a:off x="1033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Line 59"/>
              <p:cNvSpPr>
                <a:spLocks noChangeAspect="1" noChangeShapeType="1"/>
              </p:cNvSpPr>
              <p:nvPr/>
            </p:nvSpPr>
            <p:spPr bwMode="auto">
              <a:xfrm>
                <a:off x="1382712" y="25908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Line 60"/>
              <p:cNvSpPr>
                <a:spLocks noChangeAspect="1" noChangeShapeType="1"/>
              </p:cNvSpPr>
              <p:nvPr/>
            </p:nvSpPr>
            <p:spPr bwMode="auto">
              <a:xfrm>
                <a:off x="3776662" y="37719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Line 61"/>
              <p:cNvSpPr>
                <a:spLocks noChangeAspect="1" noChangeShapeType="1"/>
              </p:cNvSpPr>
              <p:nvPr/>
            </p:nvSpPr>
            <p:spPr bwMode="auto">
              <a:xfrm flipV="1">
                <a:off x="1795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Line 62"/>
              <p:cNvSpPr>
                <a:spLocks noChangeAspect="1" noChangeShapeType="1"/>
              </p:cNvSpPr>
              <p:nvPr/>
            </p:nvSpPr>
            <p:spPr bwMode="auto">
              <a:xfrm>
                <a:off x="4538662" y="37719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Rectangle 63"/>
              <p:cNvSpPr>
                <a:spLocks noChangeAspect="1" noChangeArrowheads="1"/>
              </p:cNvSpPr>
              <p:nvPr/>
            </p:nvSpPr>
            <p:spPr bwMode="auto">
              <a:xfrm>
                <a:off x="4995862" y="3619500"/>
                <a:ext cx="304800" cy="34290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 baseline="-25000"/>
              </a:p>
            </p:txBody>
          </p:sp>
          <p:sp>
            <p:nvSpPr>
              <p:cNvPr id="276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2557462" y="25908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Line 65"/>
              <p:cNvSpPr>
                <a:spLocks noChangeAspect="1" noChangeShapeType="1"/>
              </p:cNvSpPr>
              <p:nvPr/>
            </p:nvSpPr>
            <p:spPr bwMode="auto">
              <a:xfrm>
                <a:off x="2906712" y="25908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78" name="Picture 66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1"/>
                </p:custDataLst>
              </p:nvPr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4303712" y="37338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79" name="Rectangle 67"/>
              <p:cNvSpPr>
                <a:spLocks noChangeAspect="1" noChangeArrowheads="1"/>
              </p:cNvSpPr>
              <p:nvPr/>
            </p:nvSpPr>
            <p:spPr bwMode="auto">
              <a:xfrm>
                <a:off x="804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80" name="Line 68"/>
              <p:cNvSpPr>
                <a:spLocks noChangeAspect="1" noChangeShapeType="1"/>
              </p:cNvSpPr>
              <p:nvPr/>
            </p:nvSpPr>
            <p:spPr bwMode="auto">
              <a:xfrm>
                <a:off x="1109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Line 69"/>
              <p:cNvSpPr>
                <a:spLocks noChangeAspect="1" noChangeShapeType="1"/>
              </p:cNvSpPr>
              <p:nvPr/>
            </p:nvSpPr>
            <p:spPr bwMode="auto">
              <a:xfrm>
                <a:off x="1871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Line 70"/>
              <p:cNvSpPr>
                <a:spLocks noChangeAspect="1" noChangeShapeType="1"/>
              </p:cNvSpPr>
              <p:nvPr/>
            </p:nvSpPr>
            <p:spPr bwMode="auto">
              <a:xfrm>
                <a:off x="2633662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3" name="Picture 71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2"/>
                </p:custDataLst>
              </p:nvPr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398712" y="30480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84" name="Line 72"/>
              <p:cNvSpPr>
                <a:spLocks noChangeAspect="1" noChangeShapeType="1"/>
              </p:cNvSpPr>
              <p:nvPr/>
            </p:nvSpPr>
            <p:spPr bwMode="auto">
              <a:xfrm>
                <a:off x="3395662" y="30861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3662362" y="32766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Line 74"/>
              <p:cNvSpPr>
                <a:spLocks noChangeAspect="1" noChangeShapeType="1"/>
              </p:cNvSpPr>
              <p:nvPr/>
            </p:nvSpPr>
            <p:spPr bwMode="auto">
              <a:xfrm>
                <a:off x="4011612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Line 75"/>
              <p:cNvSpPr>
                <a:spLocks noChangeAspect="1" noChangeShapeType="1"/>
              </p:cNvSpPr>
              <p:nvPr/>
            </p:nvSpPr>
            <p:spPr bwMode="auto">
              <a:xfrm>
                <a:off x="1490662" y="24003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Line 76"/>
              <p:cNvSpPr>
                <a:spLocks noChangeAspect="1" noChangeShapeType="1"/>
              </p:cNvSpPr>
              <p:nvPr/>
            </p:nvSpPr>
            <p:spPr bwMode="auto">
              <a:xfrm>
                <a:off x="2252662" y="24003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Line 77"/>
              <p:cNvSpPr>
                <a:spLocks noChangeAspect="1" noChangeShapeType="1"/>
              </p:cNvSpPr>
              <p:nvPr/>
            </p:nvSpPr>
            <p:spPr bwMode="auto">
              <a:xfrm flipV="1">
                <a:off x="5186362" y="3276600"/>
                <a:ext cx="250825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Line 78"/>
              <p:cNvSpPr>
                <a:spLocks noChangeAspect="1" noChangeShapeType="1"/>
              </p:cNvSpPr>
              <p:nvPr/>
            </p:nvSpPr>
            <p:spPr bwMode="auto">
              <a:xfrm>
                <a:off x="3325812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91" name="Picture 79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3"/>
                </p:custDataLst>
              </p:nvPr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017712" y="23622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92" name="Rectangle 80"/>
              <p:cNvSpPr>
                <a:spLocks noChangeAspect="1" noChangeArrowheads="1"/>
              </p:cNvSpPr>
              <p:nvPr/>
            </p:nvSpPr>
            <p:spPr bwMode="auto">
              <a:xfrm>
                <a:off x="1185862" y="22479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baseline="-25000">
                  <a:latin typeface="Symbol" pitchFamily="18" charset="2"/>
                </a:endParaRPr>
              </a:p>
            </p:txBody>
          </p:sp>
          <p:sp>
            <p:nvSpPr>
              <p:cNvPr id="29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2709862" y="2247900"/>
                <a:ext cx="304800" cy="342900"/>
              </a:xfrm>
              <a:prstGeom prst="rect">
                <a:avLst/>
              </a:prstGeom>
              <a:solidFill>
                <a:srgbClr val="FF99CC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 baseline="-25000"/>
              </a:p>
            </p:txBody>
          </p:sp>
          <p:sp>
            <p:nvSpPr>
              <p:cNvPr id="294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1566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295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3090862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i="1" baseline="-25000"/>
              </a:p>
            </p:txBody>
          </p:sp>
          <p:sp>
            <p:nvSpPr>
              <p:cNvPr id="296" name="Line 84"/>
              <p:cNvSpPr>
                <a:spLocks noChangeAspect="1" noChangeShapeType="1"/>
              </p:cNvSpPr>
              <p:nvPr/>
            </p:nvSpPr>
            <p:spPr bwMode="auto">
              <a:xfrm>
                <a:off x="4827587" y="3276600"/>
                <a:ext cx="260350" cy="3429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AutoShape 85"/>
              <p:cNvSpPr>
                <a:spLocks noChangeAspect="1" noChangeArrowheads="1"/>
              </p:cNvSpPr>
              <p:nvPr/>
            </p:nvSpPr>
            <p:spPr bwMode="auto">
              <a:xfrm>
                <a:off x="5986462" y="3009900"/>
                <a:ext cx="185738" cy="185738"/>
              </a:xfrm>
              <a:prstGeom prst="homePlate">
                <a:avLst>
                  <a:gd name="adj" fmla="val 8815"/>
                </a:avLst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en-US" i="1"/>
              </a:p>
            </p:txBody>
          </p:sp>
          <p:sp>
            <p:nvSpPr>
              <p:cNvPr id="298" name="Line 69"/>
              <p:cNvSpPr>
                <a:spLocks noChangeAspect="1" noChangeShapeType="1"/>
              </p:cNvSpPr>
              <p:nvPr/>
            </p:nvSpPr>
            <p:spPr bwMode="auto">
              <a:xfrm>
                <a:off x="4038600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Line 70"/>
              <p:cNvSpPr>
                <a:spLocks noChangeAspect="1" noChangeShapeType="1"/>
              </p:cNvSpPr>
              <p:nvPr/>
            </p:nvSpPr>
            <p:spPr bwMode="auto">
              <a:xfrm>
                <a:off x="4800600" y="3086100"/>
                <a:ext cx="457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0" name="Picture 71" descr="C:\Documents and Settings\Talking Monkey\My Documents\school\paper_QRG=EXP\talk_2007June05_Guelph\TP_tmp.bmp"/>
              <p:cNvPicPr>
                <a:picLocks noChangeAspect="1" noChangeArrowheads="1"/>
              </p:cNvPicPr>
              <p:nvPr>
                <p:custDataLst>
                  <p:tags r:id="rId4"/>
                </p:custDataLst>
              </p:nvPr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4565650" y="3048000"/>
                <a:ext cx="158750" cy="317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01" name="Line 72"/>
              <p:cNvSpPr>
                <a:spLocks noChangeAspect="1" noChangeShapeType="1"/>
              </p:cNvSpPr>
              <p:nvPr/>
            </p:nvSpPr>
            <p:spPr bwMode="auto">
              <a:xfrm>
                <a:off x="5562600" y="3086100"/>
                <a:ext cx="3048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Rectangle 82"/>
              <p:cNvSpPr>
                <a:spLocks noChangeAspect="1" noChangeArrowheads="1"/>
              </p:cNvSpPr>
              <p:nvPr/>
            </p:nvSpPr>
            <p:spPr bwMode="auto">
              <a:xfrm>
                <a:off x="3733800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baseline="-25000"/>
              </a:p>
            </p:txBody>
          </p:sp>
          <p:sp>
            <p:nvSpPr>
              <p:cNvPr id="303" name="Rectangle 83"/>
              <p:cNvSpPr>
                <a:spLocks noChangeAspect="1" noChangeArrowheads="1"/>
              </p:cNvSpPr>
              <p:nvPr/>
            </p:nvSpPr>
            <p:spPr bwMode="auto">
              <a:xfrm>
                <a:off x="5257800" y="2933700"/>
                <a:ext cx="304800" cy="342900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/>
                <a:endParaRPr lang="en-US" i="1" baseline="-25000"/>
              </a:p>
            </p:txBody>
          </p:sp>
        </p:grpSp>
        <p:grpSp>
          <p:nvGrpSpPr>
            <p:cNvPr id="8" name="Group 165"/>
            <p:cNvGrpSpPr>
              <a:grpSpLocks/>
            </p:cNvGrpSpPr>
            <p:nvPr/>
          </p:nvGrpSpPr>
          <p:grpSpPr bwMode="auto">
            <a:xfrm>
              <a:off x="5410200" y="2667000"/>
              <a:ext cx="304800" cy="381000"/>
              <a:chOff x="6400800" y="3657600"/>
              <a:chExt cx="955675" cy="1219201"/>
            </a:xfrm>
          </p:grpSpPr>
          <p:sp>
            <p:nvSpPr>
              <p:cNvPr id="241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2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43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44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58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5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47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6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" name="Group 165"/>
            <p:cNvGrpSpPr>
              <a:grpSpLocks/>
            </p:cNvGrpSpPr>
            <p:nvPr/>
          </p:nvGrpSpPr>
          <p:grpSpPr bwMode="auto">
            <a:xfrm>
              <a:off x="3886200" y="2667000"/>
              <a:ext cx="304800" cy="381000"/>
              <a:chOff x="6400800" y="3657600"/>
              <a:chExt cx="955675" cy="1219201"/>
            </a:xfrm>
          </p:grpSpPr>
          <p:sp>
            <p:nvSpPr>
              <p:cNvPr id="213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4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15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16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30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19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8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165"/>
            <p:cNvGrpSpPr>
              <a:grpSpLocks/>
            </p:cNvGrpSpPr>
            <p:nvPr/>
          </p:nvGrpSpPr>
          <p:grpSpPr bwMode="auto">
            <a:xfrm>
              <a:off x="3276600" y="2667000"/>
              <a:ext cx="304800" cy="381000"/>
              <a:chOff x="6400800" y="3657600"/>
              <a:chExt cx="955675" cy="1219201"/>
            </a:xfrm>
          </p:grpSpPr>
          <p:sp>
            <p:nvSpPr>
              <p:cNvPr id="185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86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87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88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202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9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91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0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165"/>
            <p:cNvGrpSpPr>
              <a:grpSpLocks/>
            </p:cNvGrpSpPr>
            <p:nvPr/>
          </p:nvGrpSpPr>
          <p:grpSpPr bwMode="auto">
            <a:xfrm>
              <a:off x="2895600" y="1981200"/>
              <a:ext cx="304800" cy="381000"/>
              <a:chOff x="6400800" y="3657600"/>
              <a:chExt cx="955675" cy="1219201"/>
            </a:xfrm>
          </p:grpSpPr>
          <p:sp>
            <p:nvSpPr>
              <p:cNvPr id="157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8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59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60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74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1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63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2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" name="Group 165"/>
            <p:cNvGrpSpPr>
              <a:grpSpLocks/>
            </p:cNvGrpSpPr>
            <p:nvPr/>
          </p:nvGrpSpPr>
          <p:grpSpPr bwMode="auto">
            <a:xfrm>
              <a:off x="1447800" y="1981200"/>
              <a:ext cx="304800" cy="381000"/>
              <a:chOff x="6400800" y="3657600"/>
              <a:chExt cx="955675" cy="1219201"/>
            </a:xfrm>
          </p:grpSpPr>
          <p:sp>
            <p:nvSpPr>
              <p:cNvPr id="129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30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2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46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3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35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" name="Group 165"/>
            <p:cNvGrpSpPr>
              <a:grpSpLocks/>
            </p:cNvGrpSpPr>
            <p:nvPr/>
          </p:nvGrpSpPr>
          <p:grpSpPr bwMode="auto">
            <a:xfrm>
              <a:off x="3657600" y="3352800"/>
              <a:ext cx="304800" cy="381000"/>
              <a:chOff x="6400800" y="3657600"/>
              <a:chExt cx="955675" cy="1219201"/>
            </a:xfrm>
          </p:grpSpPr>
          <p:sp>
            <p:nvSpPr>
              <p:cNvPr id="101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02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3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4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118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5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107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6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" name="Group 165"/>
            <p:cNvGrpSpPr>
              <a:grpSpLocks/>
            </p:cNvGrpSpPr>
            <p:nvPr/>
          </p:nvGrpSpPr>
          <p:grpSpPr bwMode="auto">
            <a:xfrm>
              <a:off x="5181600" y="3352800"/>
              <a:ext cx="304800" cy="381000"/>
              <a:chOff x="6400800" y="3657600"/>
              <a:chExt cx="955675" cy="1219201"/>
            </a:xfrm>
          </p:grpSpPr>
          <p:sp>
            <p:nvSpPr>
              <p:cNvPr id="73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4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5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76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90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7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79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8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" name="Group 165"/>
            <p:cNvGrpSpPr>
              <a:grpSpLocks/>
            </p:cNvGrpSpPr>
            <p:nvPr/>
          </p:nvGrpSpPr>
          <p:grpSpPr bwMode="auto">
            <a:xfrm>
              <a:off x="1752600" y="2667000"/>
              <a:ext cx="304800" cy="381000"/>
              <a:chOff x="6400800" y="3657600"/>
              <a:chExt cx="955675" cy="1219201"/>
            </a:xfrm>
          </p:grpSpPr>
          <p:sp>
            <p:nvSpPr>
              <p:cNvPr id="45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7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62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51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" name="Group 165"/>
            <p:cNvGrpSpPr>
              <a:grpSpLocks/>
            </p:cNvGrpSpPr>
            <p:nvPr/>
          </p:nvGrpSpPr>
          <p:grpSpPr bwMode="auto">
            <a:xfrm>
              <a:off x="990600" y="2667000"/>
              <a:ext cx="304800" cy="381000"/>
              <a:chOff x="6400800" y="3657600"/>
              <a:chExt cx="955675" cy="1219201"/>
            </a:xfrm>
          </p:grpSpPr>
          <p:sp>
            <p:nvSpPr>
              <p:cNvPr id="17" name="Line 7"/>
              <p:cNvSpPr>
                <a:spLocks noChangeShapeType="1"/>
              </p:cNvSpPr>
              <p:nvPr/>
            </p:nvSpPr>
            <p:spPr bwMode="auto">
              <a:xfrm flipV="1">
                <a:off x="6611938" y="3684588"/>
                <a:ext cx="508000" cy="1192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8" name="Picture 8" descr="MCDD01775_0000[1]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400800" y="3684588"/>
                <a:ext cx="955675" cy="9556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9" name="AutoShape 9"/>
              <p:cNvSpPr>
                <a:spLocks noChangeArrowheads="1"/>
              </p:cNvSpPr>
              <p:nvPr/>
            </p:nvSpPr>
            <p:spPr bwMode="auto">
              <a:xfrm rot="-5400000">
                <a:off x="6788150" y="4224338"/>
                <a:ext cx="180975" cy="392113"/>
              </a:xfrm>
              <a:prstGeom prst="moon">
                <a:avLst>
                  <a:gd name="adj" fmla="val 79579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" name="Group 10"/>
              <p:cNvGrpSpPr>
                <a:grpSpLocks/>
              </p:cNvGrpSpPr>
              <p:nvPr/>
            </p:nvGrpSpPr>
            <p:grpSpPr bwMode="auto">
              <a:xfrm>
                <a:off x="6480177" y="3870323"/>
                <a:ext cx="398464" cy="312738"/>
                <a:chOff x="601" y="3506"/>
                <a:chExt cx="442" cy="347"/>
              </a:xfrm>
            </p:grpSpPr>
            <p:sp>
              <p:nvSpPr>
                <p:cNvPr id="34" name="Freeform 11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" name="Freeform 12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" name="Freeform 13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" name="Freeform 14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" name="Freeform 15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Freeform 16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19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20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21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22"/>
              <p:cNvGrpSpPr>
                <a:grpSpLocks/>
              </p:cNvGrpSpPr>
              <p:nvPr/>
            </p:nvGrpSpPr>
            <p:grpSpPr bwMode="auto">
              <a:xfrm>
                <a:off x="6931027" y="3870323"/>
                <a:ext cx="398464" cy="312738"/>
                <a:chOff x="601" y="3506"/>
                <a:chExt cx="442" cy="347"/>
              </a:xfrm>
            </p:grpSpPr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615" y="3601"/>
                  <a:ext cx="409" cy="252"/>
                </a:xfrm>
                <a:custGeom>
                  <a:avLst/>
                  <a:gdLst>
                    <a:gd name="T0" fmla="*/ 198 w 817"/>
                    <a:gd name="T1" fmla="*/ 49 h 505"/>
                    <a:gd name="T2" fmla="*/ 190 w 817"/>
                    <a:gd name="T3" fmla="*/ 39 h 505"/>
                    <a:gd name="T4" fmla="*/ 180 w 817"/>
                    <a:gd name="T5" fmla="*/ 30 h 505"/>
                    <a:gd name="T6" fmla="*/ 169 w 817"/>
                    <a:gd name="T7" fmla="*/ 21 h 505"/>
                    <a:gd name="T8" fmla="*/ 157 w 817"/>
                    <a:gd name="T9" fmla="*/ 13 h 505"/>
                    <a:gd name="T10" fmla="*/ 142 w 817"/>
                    <a:gd name="T11" fmla="*/ 7 h 505"/>
                    <a:gd name="T12" fmla="*/ 127 w 817"/>
                    <a:gd name="T13" fmla="*/ 3 h 505"/>
                    <a:gd name="T14" fmla="*/ 111 w 817"/>
                    <a:gd name="T15" fmla="*/ 0 h 505"/>
                    <a:gd name="T16" fmla="*/ 94 w 817"/>
                    <a:gd name="T17" fmla="*/ 0 h 505"/>
                    <a:gd name="T18" fmla="*/ 78 w 817"/>
                    <a:gd name="T19" fmla="*/ 3 h 505"/>
                    <a:gd name="T20" fmla="*/ 63 w 817"/>
                    <a:gd name="T21" fmla="*/ 7 h 505"/>
                    <a:gd name="T22" fmla="*/ 48 w 817"/>
                    <a:gd name="T23" fmla="*/ 13 h 505"/>
                    <a:gd name="T24" fmla="*/ 36 w 817"/>
                    <a:gd name="T25" fmla="*/ 21 h 505"/>
                    <a:gd name="T26" fmla="*/ 24 w 817"/>
                    <a:gd name="T27" fmla="*/ 30 h 505"/>
                    <a:gd name="T28" fmla="*/ 15 w 817"/>
                    <a:gd name="T29" fmla="*/ 39 h 505"/>
                    <a:gd name="T30" fmla="*/ 7 w 817"/>
                    <a:gd name="T31" fmla="*/ 49 h 505"/>
                    <a:gd name="T32" fmla="*/ 3 w 817"/>
                    <a:gd name="T33" fmla="*/ 56 h 505"/>
                    <a:gd name="T34" fmla="*/ 1 w 817"/>
                    <a:gd name="T35" fmla="*/ 59 h 505"/>
                    <a:gd name="T36" fmla="*/ 0 w 817"/>
                    <a:gd name="T37" fmla="*/ 61 h 505"/>
                    <a:gd name="T38" fmla="*/ 7 w 817"/>
                    <a:gd name="T39" fmla="*/ 73 h 505"/>
                    <a:gd name="T40" fmla="*/ 15 w 817"/>
                    <a:gd name="T41" fmla="*/ 83 h 505"/>
                    <a:gd name="T42" fmla="*/ 25 w 817"/>
                    <a:gd name="T43" fmla="*/ 94 h 505"/>
                    <a:gd name="T44" fmla="*/ 36 w 817"/>
                    <a:gd name="T45" fmla="*/ 103 h 505"/>
                    <a:gd name="T46" fmla="*/ 49 w 817"/>
                    <a:gd name="T47" fmla="*/ 111 h 505"/>
                    <a:gd name="T48" fmla="*/ 63 w 817"/>
                    <a:gd name="T49" fmla="*/ 118 h 505"/>
                    <a:gd name="T50" fmla="*/ 78 w 817"/>
                    <a:gd name="T51" fmla="*/ 123 h 505"/>
                    <a:gd name="T52" fmla="*/ 94 w 817"/>
                    <a:gd name="T53" fmla="*/ 126 h 505"/>
                    <a:gd name="T54" fmla="*/ 111 w 817"/>
                    <a:gd name="T55" fmla="*/ 126 h 505"/>
                    <a:gd name="T56" fmla="*/ 127 w 817"/>
                    <a:gd name="T57" fmla="*/ 123 h 505"/>
                    <a:gd name="T58" fmla="*/ 142 w 817"/>
                    <a:gd name="T59" fmla="*/ 118 h 505"/>
                    <a:gd name="T60" fmla="*/ 156 w 817"/>
                    <a:gd name="T61" fmla="*/ 111 h 505"/>
                    <a:gd name="T62" fmla="*/ 169 w 817"/>
                    <a:gd name="T63" fmla="*/ 103 h 505"/>
                    <a:gd name="T64" fmla="*/ 180 w 817"/>
                    <a:gd name="T65" fmla="*/ 94 h 505"/>
                    <a:gd name="T66" fmla="*/ 190 w 817"/>
                    <a:gd name="T67" fmla="*/ 83 h 505"/>
                    <a:gd name="T68" fmla="*/ 198 w 817"/>
                    <a:gd name="T69" fmla="*/ 73 h 505"/>
                    <a:gd name="T70" fmla="*/ 203 w 817"/>
                    <a:gd name="T71" fmla="*/ 64 h 505"/>
                    <a:gd name="T72" fmla="*/ 204 w 817"/>
                    <a:gd name="T73" fmla="*/ 62 h 505"/>
                    <a:gd name="T74" fmla="*/ 205 w 817"/>
                    <a:gd name="T75" fmla="*/ 61 h 50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7"/>
                    <a:gd name="T115" fmla="*/ 0 h 505"/>
                    <a:gd name="T116" fmla="*/ 817 w 817"/>
                    <a:gd name="T117" fmla="*/ 505 h 50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7" h="505">
                      <a:moveTo>
                        <a:pt x="802" y="218"/>
                      </a:moveTo>
                      <a:lnTo>
                        <a:pt x="790" y="198"/>
                      </a:lnTo>
                      <a:lnTo>
                        <a:pt x="776" y="179"/>
                      </a:lnTo>
                      <a:lnTo>
                        <a:pt x="758" y="159"/>
                      </a:lnTo>
                      <a:lnTo>
                        <a:pt x="741" y="139"/>
                      </a:lnTo>
                      <a:lnTo>
                        <a:pt x="720" y="121"/>
                      </a:lnTo>
                      <a:lnTo>
                        <a:pt x="698" y="103"/>
                      </a:lnTo>
                      <a:lnTo>
                        <a:pt x="675" y="85"/>
                      </a:lnTo>
                      <a:lnTo>
                        <a:pt x="651" y="69"/>
                      </a:lnTo>
                      <a:lnTo>
                        <a:pt x="625" y="54"/>
                      </a:lnTo>
                      <a:lnTo>
                        <a:pt x="597" y="42"/>
                      </a:lnTo>
                      <a:lnTo>
                        <a:pt x="568" y="30"/>
                      </a:lnTo>
                      <a:lnTo>
                        <a:pt x="538" y="20"/>
                      </a:lnTo>
                      <a:lnTo>
                        <a:pt x="508" y="12"/>
                      </a:lnTo>
                      <a:lnTo>
                        <a:pt x="476" y="5"/>
                      </a:lnTo>
                      <a:lnTo>
                        <a:pt x="443" y="1"/>
                      </a:lnTo>
                      <a:lnTo>
                        <a:pt x="409" y="0"/>
                      </a:lnTo>
                      <a:lnTo>
                        <a:pt x="376" y="1"/>
                      </a:lnTo>
                      <a:lnTo>
                        <a:pt x="342" y="5"/>
                      </a:lnTo>
                      <a:lnTo>
                        <a:pt x="310" y="12"/>
                      </a:lnTo>
                      <a:lnTo>
                        <a:pt x="279" y="20"/>
                      </a:lnTo>
                      <a:lnTo>
                        <a:pt x="249" y="30"/>
                      </a:lnTo>
                      <a:lnTo>
                        <a:pt x="220" y="42"/>
                      </a:lnTo>
                      <a:lnTo>
                        <a:pt x="192" y="54"/>
                      </a:lnTo>
                      <a:lnTo>
                        <a:pt x="166" y="69"/>
                      </a:lnTo>
                      <a:lnTo>
                        <a:pt x="142" y="85"/>
                      </a:lnTo>
                      <a:lnTo>
                        <a:pt x="117" y="103"/>
                      </a:lnTo>
                      <a:lnTo>
                        <a:pt x="96" y="121"/>
                      </a:lnTo>
                      <a:lnTo>
                        <a:pt x="76" y="139"/>
                      </a:lnTo>
                      <a:lnTo>
                        <a:pt x="58" y="159"/>
                      </a:lnTo>
                      <a:lnTo>
                        <a:pt x="41" y="179"/>
                      </a:lnTo>
                      <a:lnTo>
                        <a:pt x="26" y="198"/>
                      </a:lnTo>
                      <a:lnTo>
                        <a:pt x="14" y="218"/>
                      </a:lnTo>
                      <a:lnTo>
                        <a:pt x="9" y="225"/>
                      </a:lnTo>
                      <a:lnTo>
                        <a:pt x="6" y="232"/>
                      </a:lnTo>
                      <a:lnTo>
                        <a:pt x="2" y="239"/>
                      </a:lnTo>
                      <a:lnTo>
                        <a:pt x="1" y="244"/>
                      </a:lnTo>
                      <a:lnTo>
                        <a:pt x="0" y="247"/>
                      </a:lnTo>
                      <a:lnTo>
                        <a:pt x="14" y="273"/>
                      </a:lnTo>
                      <a:lnTo>
                        <a:pt x="26" y="294"/>
                      </a:lnTo>
                      <a:lnTo>
                        <a:pt x="41" y="315"/>
                      </a:lnTo>
                      <a:lnTo>
                        <a:pt x="59" y="335"/>
                      </a:lnTo>
                      <a:lnTo>
                        <a:pt x="77" y="356"/>
                      </a:lnTo>
                      <a:lnTo>
                        <a:pt x="98" y="376"/>
                      </a:lnTo>
                      <a:lnTo>
                        <a:pt x="120" y="395"/>
                      </a:lnTo>
                      <a:lnTo>
                        <a:pt x="144" y="414"/>
                      </a:lnTo>
                      <a:lnTo>
                        <a:pt x="168" y="430"/>
                      </a:lnTo>
                      <a:lnTo>
                        <a:pt x="195" y="446"/>
                      </a:lnTo>
                      <a:lnTo>
                        <a:pt x="222" y="461"/>
                      </a:lnTo>
                      <a:lnTo>
                        <a:pt x="251" y="474"/>
                      </a:lnTo>
                      <a:lnTo>
                        <a:pt x="281" y="484"/>
                      </a:lnTo>
                      <a:lnTo>
                        <a:pt x="312" y="493"/>
                      </a:lnTo>
                      <a:lnTo>
                        <a:pt x="343" y="499"/>
                      </a:lnTo>
                      <a:lnTo>
                        <a:pt x="376" y="504"/>
                      </a:lnTo>
                      <a:lnTo>
                        <a:pt x="409" y="505"/>
                      </a:lnTo>
                      <a:lnTo>
                        <a:pt x="443" y="504"/>
                      </a:lnTo>
                      <a:lnTo>
                        <a:pt x="475" y="499"/>
                      </a:lnTo>
                      <a:lnTo>
                        <a:pt x="506" y="493"/>
                      </a:lnTo>
                      <a:lnTo>
                        <a:pt x="536" y="484"/>
                      </a:lnTo>
                      <a:lnTo>
                        <a:pt x="566" y="474"/>
                      </a:lnTo>
                      <a:lnTo>
                        <a:pt x="595" y="461"/>
                      </a:lnTo>
                      <a:lnTo>
                        <a:pt x="622" y="446"/>
                      </a:lnTo>
                      <a:lnTo>
                        <a:pt x="648" y="430"/>
                      </a:lnTo>
                      <a:lnTo>
                        <a:pt x="673" y="414"/>
                      </a:lnTo>
                      <a:lnTo>
                        <a:pt x="696" y="395"/>
                      </a:lnTo>
                      <a:lnTo>
                        <a:pt x="718" y="376"/>
                      </a:lnTo>
                      <a:lnTo>
                        <a:pt x="739" y="356"/>
                      </a:lnTo>
                      <a:lnTo>
                        <a:pt x="757" y="335"/>
                      </a:lnTo>
                      <a:lnTo>
                        <a:pt x="775" y="315"/>
                      </a:lnTo>
                      <a:lnTo>
                        <a:pt x="790" y="294"/>
                      </a:lnTo>
                      <a:lnTo>
                        <a:pt x="802" y="273"/>
                      </a:lnTo>
                      <a:lnTo>
                        <a:pt x="810" y="259"/>
                      </a:lnTo>
                      <a:lnTo>
                        <a:pt x="815" y="251"/>
                      </a:lnTo>
                      <a:lnTo>
                        <a:pt x="816" y="248"/>
                      </a:lnTo>
                      <a:lnTo>
                        <a:pt x="816" y="247"/>
                      </a:lnTo>
                      <a:lnTo>
                        <a:pt x="817" y="244"/>
                      </a:lnTo>
                      <a:lnTo>
                        <a:pt x="802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646" y="3629"/>
                  <a:ext cx="347" cy="197"/>
                </a:xfrm>
                <a:custGeom>
                  <a:avLst/>
                  <a:gdLst>
                    <a:gd name="T0" fmla="*/ 80 w 695"/>
                    <a:gd name="T1" fmla="*/ 98 h 396"/>
                    <a:gd name="T2" fmla="*/ 66 w 695"/>
                    <a:gd name="T3" fmla="*/ 96 h 396"/>
                    <a:gd name="T4" fmla="*/ 53 w 695"/>
                    <a:gd name="T5" fmla="*/ 91 h 396"/>
                    <a:gd name="T6" fmla="*/ 40 w 695"/>
                    <a:gd name="T7" fmla="*/ 86 h 396"/>
                    <a:gd name="T8" fmla="*/ 29 w 695"/>
                    <a:gd name="T9" fmla="*/ 78 h 396"/>
                    <a:gd name="T10" fmla="*/ 19 w 695"/>
                    <a:gd name="T11" fmla="*/ 70 h 396"/>
                    <a:gd name="T12" fmla="*/ 10 w 695"/>
                    <a:gd name="T13" fmla="*/ 61 h 396"/>
                    <a:gd name="T14" fmla="*/ 3 w 695"/>
                    <a:gd name="T15" fmla="*/ 52 h 396"/>
                    <a:gd name="T16" fmla="*/ 3 w 695"/>
                    <a:gd name="T17" fmla="*/ 43 h 396"/>
                    <a:gd name="T18" fmla="*/ 9 w 695"/>
                    <a:gd name="T19" fmla="*/ 34 h 396"/>
                    <a:gd name="T20" fmla="*/ 18 w 695"/>
                    <a:gd name="T21" fmla="*/ 26 h 396"/>
                    <a:gd name="T22" fmla="*/ 28 w 695"/>
                    <a:gd name="T23" fmla="*/ 18 h 396"/>
                    <a:gd name="T24" fmla="*/ 39 w 695"/>
                    <a:gd name="T25" fmla="*/ 11 h 396"/>
                    <a:gd name="T26" fmla="*/ 52 w 695"/>
                    <a:gd name="T27" fmla="*/ 6 h 396"/>
                    <a:gd name="T28" fmla="*/ 65 w 695"/>
                    <a:gd name="T29" fmla="*/ 2 h 396"/>
                    <a:gd name="T30" fmla="*/ 79 w 695"/>
                    <a:gd name="T31" fmla="*/ 0 h 396"/>
                    <a:gd name="T32" fmla="*/ 94 w 695"/>
                    <a:gd name="T33" fmla="*/ 0 h 396"/>
                    <a:gd name="T34" fmla="*/ 108 w 695"/>
                    <a:gd name="T35" fmla="*/ 2 h 396"/>
                    <a:gd name="T36" fmla="*/ 121 w 695"/>
                    <a:gd name="T37" fmla="*/ 6 h 396"/>
                    <a:gd name="T38" fmla="*/ 134 w 695"/>
                    <a:gd name="T39" fmla="*/ 11 h 396"/>
                    <a:gd name="T40" fmla="*/ 145 w 695"/>
                    <a:gd name="T41" fmla="*/ 18 h 396"/>
                    <a:gd name="T42" fmla="*/ 155 w 695"/>
                    <a:gd name="T43" fmla="*/ 26 h 396"/>
                    <a:gd name="T44" fmla="*/ 164 w 695"/>
                    <a:gd name="T45" fmla="*/ 34 h 396"/>
                    <a:gd name="T46" fmla="*/ 171 w 695"/>
                    <a:gd name="T47" fmla="*/ 43 h 396"/>
                    <a:gd name="T48" fmla="*/ 171 w 695"/>
                    <a:gd name="T49" fmla="*/ 52 h 396"/>
                    <a:gd name="T50" fmla="*/ 163 w 695"/>
                    <a:gd name="T51" fmla="*/ 61 h 396"/>
                    <a:gd name="T52" fmla="*/ 154 w 695"/>
                    <a:gd name="T53" fmla="*/ 70 h 396"/>
                    <a:gd name="T54" fmla="*/ 144 w 695"/>
                    <a:gd name="T55" fmla="*/ 78 h 396"/>
                    <a:gd name="T56" fmla="*/ 133 w 695"/>
                    <a:gd name="T57" fmla="*/ 86 h 396"/>
                    <a:gd name="T58" fmla="*/ 120 w 695"/>
                    <a:gd name="T59" fmla="*/ 91 h 396"/>
                    <a:gd name="T60" fmla="*/ 107 w 695"/>
                    <a:gd name="T61" fmla="*/ 96 h 396"/>
                    <a:gd name="T62" fmla="*/ 94 w 695"/>
                    <a:gd name="T63" fmla="*/ 98 h 39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95"/>
                    <a:gd name="T97" fmla="*/ 0 h 396"/>
                    <a:gd name="T98" fmla="*/ 695 w 695"/>
                    <a:gd name="T99" fmla="*/ 396 h 39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95" h="396">
                      <a:moveTo>
                        <a:pt x="348" y="396"/>
                      </a:moveTo>
                      <a:lnTo>
                        <a:pt x="320" y="395"/>
                      </a:lnTo>
                      <a:lnTo>
                        <a:pt x="293" y="391"/>
                      </a:lnTo>
                      <a:lnTo>
                        <a:pt x="265" y="385"/>
                      </a:lnTo>
                      <a:lnTo>
                        <a:pt x="239" y="378"/>
                      </a:lnTo>
                      <a:lnTo>
                        <a:pt x="212" y="368"/>
                      </a:lnTo>
                      <a:lnTo>
                        <a:pt x="187" y="358"/>
                      </a:lnTo>
                      <a:lnTo>
                        <a:pt x="163" y="345"/>
                      </a:lnTo>
                      <a:lnTo>
                        <a:pt x="139" y="331"/>
                      </a:lnTo>
                      <a:lnTo>
                        <a:pt x="118" y="316"/>
                      </a:lnTo>
                      <a:lnTo>
                        <a:pt x="96" y="300"/>
                      </a:lnTo>
                      <a:lnTo>
                        <a:pt x="76" y="283"/>
                      </a:lnTo>
                      <a:lnTo>
                        <a:pt x="58" y="265"/>
                      </a:lnTo>
                      <a:lnTo>
                        <a:pt x="42" y="247"/>
                      </a:lnTo>
                      <a:lnTo>
                        <a:pt x="25" y="229"/>
                      </a:lnTo>
                      <a:lnTo>
                        <a:pt x="12" y="210"/>
                      </a:lnTo>
                      <a:lnTo>
                        <a:pt x="0" y="191"/>
                      </a:lnTo>
                      <a:lnTo>
                        <a:pt x="12" y="172"/>
                      </a:lnTo>
                      <a:lnTo>
                        <a:pt x="24" y="155"/>
                      </a:lnTo>
                      <a:lnTo>
                        <a:pt x="39" y="138"/>
                      </a:lnTo>
                      <a:lnTo>
                        <a:pt x="56" y="120"/>
                      </a:lnTo>
                      <a:lnTo>
                        <a:pt x="74" y="104"/>
                      </a:lnTo>
                      <a:lnTo>
                        <a:pt x="93" y="88"/>
                      </a:lnTo>
                      <a:lnTo>
                        <a:pt x="114" y="73"/>
                      </a:lnTo>
                      <a:lnTo>
                        <a:pt x="136" y="59"/>
                      </a:lnTo>
                      <a:lnTo>
                        <a:pt x="159" y="46"/>
                      </a:lnTo>
                      <a:lnTo>
                        <a:pt x="183" y="35"/>
                      </a:lnTo>
                      <a:lnTo>
                        <a:pt x="209" y="25"/>
                      </a:lnTo>
                      <a:lnTo>
                        <a:pt x="235" y="16"/>
                      </a:lnTo>
                      <a:lnTo>
                        <a:pt x="262" y="10"/>
                      </a:lnTo>
                      <a:lnTo>
                        <a:pt x="290" y="5"/>
                      </a:lnTo>
                      <a:lnTo>
                        <a:pt x="319" y="1"/>
                      </a:lnTo>
                      <a:lnTo>
                        <a:pt x="348" y="0"/>
                      </a:lnTo>
                      <a:lnTo>
                        <a:pt x="377" y="1"/>
                      </a:lnTo>
                      <a:lnTo>
                        <a:pt x="406" y="5"/>
                      </a:lnTo>
                      <a:lnTo>
                        <a:pt x="433" y="10"/>
                      </a:lnTo>
                      <a:lnTo>
                        <a:pt x="460" y="16"/>
                      </a:lnTo>
                      <a:lnTo>
                        <a:pt x="486" y="25"/>
                      </a:lnTo>
                      <a:lnTo>
                        <a:pt x="512" y="35"/>
                      </a:lnTo>
                      <a:lnTo>
                        <a:pt x="536" y="46"/>
                      </a:lnTo>
                      <a:lnTo>
                        <a:pt x="559" y="59"/>
                      </a:lnTo>
                      <a:lnTo>
                        <a:pt x="581" y="73"/>
                      </a:lnTo>
                      <a:lnTo>
                        <a:pt x="602" y="88"/>
                      </a:lnTo>
                      <a:lnTo>
                        <a:pt x="621" y="104"/>
                      </a:lnTo>
                      <a:lnTo>
                        <a:pt x="639" y="120"/>
                      </a:lnTo>
                      <a:lnTo>
                        <a:pt x="656" y="138"/>
                      </a:lnTo>
                      <a:lnTo>
                        <a:pt x="671" y="155"/>
                      </a:lnTo>
                      <a:lnTo>
                        <a:pt x="684" y="172"/>
                      </a:lnTo>
                      <a:lnTo>
                        <a:pt x="695" y="191"/>
                      </a:lnTo>
                      <a:lnTo>
                        <a:pt x="684" y="210"/>
                      </a:lnTo>
                      <a:lnTo>
                        <a:pt x="670" y="229"/>
                      </a:lnTo>
                      <a:lnTo>
                        <a:pt x="654" y="247"/>
                      </a:lnTo>
                      <a:lnTo>
                        <a:pt x="637" y="265"/>
                      </a:lnTo>
                      <a:lnTo>
                        <a:pt x="619" y="283"/>
                      </a:lnTo>
                      <a:lnTo>
                        <a:pt x="599" y="300"/>
                      </a:lnTo>
                      <a:lnTo>
                        <a:pt x="578" y="316"/>
                      </a:lnTo>
                      <a:lnTo>
                        <a:pt x="556" y="331"/>
                      </a:lnTo>
                      <a:lnTo>
                        <a:pt x="533" y="345"/>
                      </a:lnTo>
                      <a:lnTo>
                        <a:pt x="508" y="358"/>
                      </a:lnTo>
                      <a:lnTo>
                        <a:pt x="483" y="368"/>
                      </a:lnTo>
                      <a:lnTo>
                        <a:pt x="458" y="378"/>
                      </a:lnTo>
                      <a:lnTo>
                        <a:pt x="431" y="385"/>
                      </a:lnTo>
                      <a:lnTo>
                        <a:pt x="403" y="391"/>
                      </a:lnTo>
                      <a:lnTo>
                        <a:pt x="376" y="395"/>
                      </a:lnTo>
                      <a:lnTo>
                        <a:pt x="348" y="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733" y="3644"/>
                  <a:ext cx="167" cy="167"/>
                </a:xfrm>
                <a:custGeom>
                  <a:avLst/>
                  <a:gdLst>
                    <a:gd name="T0" fmla="*/ 42 w 335"/>
                    <a:gd name="T1" fmla="*/ 83 h 336"/>
                    <a:gd name="T2" fmla="*/ 50 w 335"/>
                    <a:gd name="T3" fmla="*/ 82 h 336"/>
                    <a:gd name="T4" fmla="*/ 58 w 335"/>
                    <a:gd name="T5" fmla="*/ 80 h 336"/>
                    <a:gd name="T6" fmla="*/ 65 w 335"/>
                    <a:gd name="T7" fmla="*/ 76 h 336"/>
                    <a:gd name="T8" fmla="*/ 71 w 335"/>
                    <a:gd name="T9" fmla="*/ 71 h 336"/>
                    <a:gd name="T10" fmla="*/ 76 w 335"/>
                    <a:gd name="T11" fmla="*/ 65 h 336"/>
                    <a:gd name="T12" fmla="*/ 80 w 335"/>
                    <a:gd name="T13" fmla="*/ 58 h 336"/>
                    <a:gd name="T14" fmla="*/ 83 w 335"/>
                    <a:gd name="T15" fmla="*/ 50 h 336"/>
                    <a:gd name="T16" fmla="*/ 83 w 335"/>
                    <a:gd name="T17" fmla="*/ 42 h 336"/>
                    <a:gd name="T18" fmla="*/ 83 w 335"/>
                    <a:gd name="T19" fmla="*/ 33 h 336"/>
                    <a:gd name="T20" fmla="*/ 80 w 335"/>
                    <a:gd name="T21" fmla="*/ 25 h 336"/>
                    <a:gd name="T22" fmla="*/ 76 w 335"/>
                    <a:gd name="T23" fmla="*/ 18 h 336"/>
                    <a:gd name="T24" fmla="*/ 71 w 335"/>
                    <a:gd name="T25" fmla="*/ 12 h 336"/>
                    <a:gd name="T26" fmla="*/ 65 w 335"/>
                    <a:gd name="T27" fmla="*/ 7 h 336"/>
                    <a:gd name="T28" fmla="*/ 58 w 335"/>
                    <a:gd name="T29" fmla="*/ 3 h 336"/>
                    <a:gd name="T30" fmla="*/ 50 w 335"/>
                    <a:gd name="T31" fmla="*/ 1 h 336"/>
                    <a:gd name="T32" fmla="*/ 42 w 335"/>
                    <a:gd name="T33" fmla="*/ 0 h 336"/>
                    <a:gd name="T34" fmla="*/ 33 w 335"/>
                    <a:gd name="T35" fmla="*/ 1 h 336"/>
                    <a:gd name="T36" fmla="*/ 25 w 335"/>
                    <a:gd name="T37" fmla="*/ 3 h 336"/>
                    <a:gd name="T38" fmla="*/ 18 w 335"/>
                    <a:gd name="T39" fmla="*/ 7 h 336"/>
                    <a:gd name="T40" fmla="*/ 12 w 335"/>
                    <a:gd name="T41" fmla="*/ 12 h 336"/>
                    <a:gd name="T42" fmla="*/ 7 w 335"/>
                    <a:gd name="T43" fmla="*/ 18 h 336"/>
                    <a:gd name="T44" fmla="*/ 3 w 335"/>
                    <a:gd name="T45" fmla="*/ 25 h 336"/>
                    <a:gd name="T46" fmla="*/ 1 w 335"/>
                    <a:gd name="T47" fmla="*/ 33 h 336"/>
                    <a:gd name="T48" fmla="*/ 0 w 335"/>
                    <a:gd name="T49" fmla="*/ 42 h 336"/>
                    <a:gd name="T50" fmla="*/ 1 w 335"/>
                    <a:gd name="T51" fmla="*/ 50 h 336"/>
                    <a:gd name="T52" fmla="*/ 3 w 335"/>
                    <a:gd name="T53" fmla="*/ 58 h 336"/>
                    <a:gd name="T54" fmla="*/ 7 w 335"/>
                    <a:gd name="T55" fmla="*/ 65 h 336"/>
                    <a:gd name="T56" fmla="*/ 12 w 335"/>
                    <a:gd name="T57" fmla="*/ 71 h 336"/>
                    <a:gd name="T58" fmla="*/ 18 w 335"/>
                    <a:gd name="T59" fmla="*/ 76 h 336"/>
                    <a:gd name="T60" fmla="*/ 25 w 335"/>
                    <a:gd name="T61" fmla="*/ 80 h 336"/>
                    <a:gd name="T62" fmla="*/ 33 w 335"/>
                    <a:gd name="T63" fmla="*/ 82 h 336"/>
                    <a:gd name="T64" fmla="*/ 42 w 335"/>
                    <a:gd name="T65" fmla="*/ 83 h 3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5"/>
                    <a:gd name="T100" fmla="*/ 0 h 336"/>
                    <a:gd name="T101" fmla="*/ 335 w 335"/>
                    <a:gd name="T102" fmla="*/ 336 h 3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5" h="336">
                      <a:moveTo>
                        <a:pt x="168" y="336"/>
                      </a:moveTo>
                      <a:lnTo>
                        <a:pt x="202" y="332"/>
                      </a:lnTo>
                      <a:lnTo>
                        <a:pt x="233" y="323"/>
                      </a:lnTo>
                      <a:lnTo>
                        <a:pt x="262" y="307"/>
                      </a:lnTo>
                      <a:lnTo>
                        <a:pt x="286" y="286"/>
                      </a:lnTo>
                      <a:lnTo>
                        <a:pt x="307" y="262"/>
                      </a:lnTo>
                      <a:lnTo>
                        <a:pt x="322" y="233"/>
                      </a:lnTo>
                      <a:lnTo>
                        <a:pt x="332" y="202"/>
                      </a:lnTo>
                      <a:lnTo>
                        <a:pt x="335" y="169"/>
                      </a:lnTo>
                      <a:lnTo>
                        <a:pt x="332" y="134"/>
                      </a:lnTo>
                      <a:lnTo>
                        <a:pt x="322" y="103"/>
                      </a:lnTo>
                      <a:lnTo>
                        <a:pt x="307" y="74"/>
                      </a:lnTo>
                      <a:lnTo>
                        <a:pt x="286" y="50"/>
                      </a:lnTo>
                      <a:lnTo>
                        <a:pt x="262" y="29"/>
                      </a:lnTo>
                      <a:lnTo>
                        <a:pt x="233" y="13"/>
                      </a:lnTo>
                      <a:lnTo>
                        <a:pt x="202" y="4"/>
                      </a:lnTo>
                      <a:lnTo>
                        <a:pt x="168" y="0"/>
                      </a:lnTo>
                      <a:lnTo>
                        <a:pt x="134" y="4"/>
                      </a:lnTo>
                      <a:lnTo>
                        <a:pt x="103" y="13"/>
                      </a:lnTo>
                      <a:lnTo>
                        <a:pt x="74" y="29"/>
                      </a:lnTo>
                      <a:lnTo>
                        <a:pt x="50" y="50"/>
                      </a:lnTo>
                      <a:lnTo>
                        <a:pt x="29" y="74"/>
                      </a:lnTo>
                      <a:lnTo>
                        <a:pt x="13" y="103"/>
                      </a:lnTo>
                      <a:lnTo>
                        <a:pt x="4" y="134"/>
                      </a:lnTo>
                      <a:lnTo>
                        <a:pt x="0" y="169"/>
                      </a:lnTo>
                      <a:lnTo>
                        <a:pt x="4" y="202"/>
                      </a:lnTo>
                      <a:lnTo>
                        <a:pt x="13" y="233"/>
                      </a:lnTo>
                      <a:lnTo>
                        <a:pt x="29" y="262"/>
                      </a:lnTo>
                      <a:lnTo>
                        <a:pt x="50" y="286"/>
                      </a:lnTo>
                      <a:lnTo>
                        <a:pt x="74" y="307"/>
                      </a:lnTo>
                      <a:lnTo>
                        <a:pt x="103" y="323"/>
                      </a:lnTo>
                      <a:lnTo>
                        <a:pt x="134" y="332"/>
                      </a:lnTo>
                      <a:lnTo>
                        <a:pt x="168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829" y="3694"/>
                  <a:ext cx="27" cy="28"/>
                </a:xfrm>
                <a:custGeom>
                  <a:avLst/>
                  <a:gdLst>
                    <a:gd name="T0" fmla="*/ 7 w 54"/>
                    <a:gd name="T1" fmla="*/ 14 h 55"/>
                    <a:gd name="T2" fmla="*/ 10 w 54"/>
                    <a:gd name="T3" fmla="*/ 14 h 55"/>
                    <a:gd name="T4" fmla="*/ 12 w 54"/>
                    <a:gd name="T5" fmla="*/ 12 h 55"/>
                    <a:gd name="T6" fmla="*/ 13 w 54"/>
                    <a:gd name="T7" fmla="*/ 10 h 55"/>
                    <a:gd name="T8" fmla="*/ 14 w 54"/>
                    <a:gd name="T9" fmla="*/ 7 h 55"/>
                    <a:gd name="T10" fmla="*/ 13 w 54"/>
                    <a:gd name="T11" fmla="*/ 5 h 55"/>
                    <a:gd name="T12" fmla="*/ 12 w 54"/>
                    <a:gd name="T13" fmla="*/ 2 h 55"/>
                    <a:gd name="T14" fmla="*/ 10 w 54"/>
                    <a:gd name="T15" fmla="*/ 1 h 55"/>
                    <a:gd name="T16" fmla="*/ 7 w 54"/>
                    <a:gd name="T17" fmla="*/ 0 h 55"/>
                    <a:gd name="T18" fmla="*/ 5 w 54"/>
                    <a:gd name="T19" fmla="*/ 1 h 55"/>
                    <a:gd name="T20" fmla="*/ 2 w 54"/>
                    <a:gd name="T21" fmla="*/ 2 h 55"/>
                    <a:gd name="T22" fmla="*/ 1 w 54"/>
                    <a:gd name="T23" fmla="*/ 5 h 55"/>
                    <a:gd name="T24" fmla="*/ 0 w 54"/>
                    <a:gd name="T25" fmla="*/ 7 h 55"/>
                    <a:gd name="T26" fmla="*/ 1 w 54"/>
                    <a:gd name="T27" fmla="*/ 10 h 55"/>
                    <a:gd name="T28" fmla="*/ 2 w 54"/>
                    <a:gd name="T29" fmla="*/ 12 h 55"/>
                    <a:gd name="T30" fmla="*/ 5 w 54"/>
                    <a:gd name="T31" fmla="*/ 14 h 55"/>
                    <a:gd name="T32" fmla="*/ 7 w 54"/>
                    <a:gd name="T33" fmla="*/ 14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27" y="55"/>
                      </a:moveTo>
                      <a:lnTo>
                        <a:pt x="38" y="53"/>
                      </a:lnTo>
                      <a:lnTo>
                        <a:pt x="46" y="47"/>
                      </a:lnTo>
                      <a:lnTo>
                        <a:pt x="52" y="38"/>
                      </a:lnTo>
                      <a:lnTo>
                        <a:pt x="54" y="27"/>
                      </a:lnTo>
                      <a:lnTo>
                        <a:pt x="52" y="17"/>
                      </a:lnTo>
                      <a:lnTo>
                        <a:pt x="46" y="8"/>
                      </a:lnTo>
                      <a:lnTo>
                        <a:pt x="38" y="2"/>
                      </a:lnTo>
                      <a:lnTo>
                        <a:pt x="27" y="0"/>
                      </a:lnTo>
                      <a:lnTo>
                        <a:pt x="17" y="2"/>
                      </a:lnTo>
                      <a:lnTo>
                        <a:pt x="8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8" y="47"/>
                      </a:lnTo>
                      <a:lnTo>
                        <a:pt x="17" y="53"/>
                      </a:lnTo>
                      <a:lnTo>
                        <a:pt x="27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601" y="3585"/>
                  <a:ext cx="58" cy="64"/>
                </a:xfrm>
                <a:custGeom>
                  <a:avLst/>
                  <a:gdLst>
                    <a:gd name="T0" fmla="*/ 29 w 116"/>
                    <a:gd name="T1" fmla="*/ 23 h 129"/>
                    <a:gd name="T2" fmla="*/ 0 w 116"/>
                    <a:gd name="T3" fmla="*/ 0 h 129"/>
                    <a:gd name="T4" fmla="*/ 19 w 116"/>
                    <a:gd name="T5" fmla="*/ 32 h 129"/>
                    <a:gd name="T6" fmla="*/ 21 w 116"/>
                    <a:gd name="T7" fmla="*/ 31 h 129"/>
                    <a:gd name="T8" fmla="*/ 22 w 116"/>
                    <a:gd name="T9" fmla="*/ 30 h 129"/>
                    <a:gd name="T10" fmla="*/ 23 w 116"/>
                    <a:gd name="T11" fmla="*/ 29 h 129"/>
                    <a:gd name="T12" fmla="*/ 24 w 116"/>
                    <a:gd name="T13" fmla="*/ 28 h 129"/>
                    <a:gd name="T14" fmla="*/ 26 w 116"/>
                    <a:gd name="T15" fmla="*/ 26 h 129"/>
                    <a:gd name="T16" fmla="*/ 27 w 116"/>
                    <a:gd name="T17" fmla="*/ 25 h 129"/>
                    <a:gd name="T18" fmla="*/ 28 w 116"/>
                    <a:gd name="T19" fmla="*/ 24 h 129"/>
                    <a:gd name="T20" fmla="*/ 29 w 116"/>
                    <a:gd name="T21" fmla="*/ 2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29"/>
                    <a:gd name="T35" fmla="*/ 116 w 116"/>
                    <a:gd name="T36" fmla="*/ 129 h 1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29">
                      <a:moveTo>
                        <a:pt x="116" y="95"/>
                      </a:moveTo>
                      <a:lnTo>
                        <a:pt x="0" y="0"/>
                      </a:lnTo>
                      <a:lnTo>
                        <a:pt x="76" y="129"/>
                      </a:lnTo>
                      <a:lnTo>
                        <a:pt x="81" y="124"/>
                      </a:lnTo>
                      <a:lnTo>
                        <a:pt x="86" y="121"/>
                      </a:lnTo>
                      <a:lnTo>
                        <a:pt x="90" y="116"/>
                      </a:lnTo>
                      <a:lnTo>
                        <a:pt x="95" y="112"/>
                      </a:lnTo>
                      <a:lnTo>
                        <a:pt x="101" y="107"/>
                      </a:lnTo>
                      <a:lnTo>
                        <a:pt x="105" y="103"/>
                      </a:lnTo>
                      <a:lnTo>
                        <a:pt x="111" y="99"/>
                      </a:lnTo>
                      <a:lnTo>
                        <a:pt x="11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666" y="3543"/>
                  <a:ext cx="45" cy="70"/>
                </a:xfrm>
                <a:custGeom>
                  <a:avLst/>
                  <a:gdLst>
                    <a:gd name="T0" fmla="*/ 0 w 90"/>
                    <a:gd name="T1" fmla="*/ 0 h 139"/>
                    <a:gd name="T2" fmla="*/ 11 w 90"/>
                    <a:gd name="T3" fmla="*/ 35 h 139"/>
                    <a:gd name="T4" fmla="*/ 12 w 90"/>
                    <a:gd name="T5" fmla="*/ 34 h 139"/>
                    <a:gd name="T6" fmla="*/ 14 w 90"/>
                    <a:gd name="T7" fmla="*/ 34 h 139"/>
                    <a:gd name="T8" fmla="*/ 15 w 90"/>
                    <a:gd name="T9" fmla="*/ 33 h 139"/>
                    <a:gd name="T10" fmla="*/ 17 w 90"/>
                    <a:gd name="T11" fmla="*/ 32 h 139"/>
                    <a:gd name="T12" fmla="*/ 19 w 90"/>
                    <a:gd name="T13" fmla="*/ 31 h 139"/>
                    <a:gd name="T14" fmla="*/ 20 w 90"/>
                    <a:gd name="T15" fmla="*/ 31 h 139"/>
                    <a:gd name="T16" fmla="*/ 21 w 90"/>
                    <a:gd name="T17" fmla="*/ 30 h 139"/>
                    <a:gd name="T18" fmla="*/ 23 w 90"/>
                    <a:gd name="T19" fmla="*/ 29 h 139"/>
                    <a:gd name="T20" fmla="*/ 0 w 90"/>
                    <a:gd name="T21" fmla="*/ 0 h 1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"/>
                    <a:gd name="T34" fmla="*/ 0 h 139"/>
                    <a:gd name="T35" fmla="*/ 90 w 90"/>
                    <a:gd name="T36" fmla="*/ 139 h 1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" h="139">
                      <a:moveTo>
                        <a:pt x="0" y="0"/>
                      </a:moveTo>
                      <a:lnTo>
                        <a:pt x="45" y="139"/>
                      </a:lnTo>
                      <a:lnTo>
                        <a:pt x="51" y="136"/>
                      </a:lnTo>
                      <a:lnTo>
                        <a:pt x="56" y="133"/>
                      </a:lnTo>
                      <a:lnTo>
                        <a:pt x="61" y="130"/>
                      </a:lnTo>
                      <a:lnTo>
                        <a:pt x="67" y="128"/>
                      </a:lnTo>
                      <a:lnTo>
                        <a:pt x="73" y="124"/>
                      </a:lnTo>
                      <a:lnTo>
                        <a:pt x="79" y="122"/>
                      </a:lnTo>
                      <a:lnTo>
                        <a:pt x="84" y="118"/>
                      </a:lnTo>
                      <a:lnTo>
                        <a:pt x="90" y="1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738" y="3517"/>
                  <a:ext cx="29" cy="71"/>
                </a:xfrm>
                <a:custGeom>
                  <a:avLst/>
                  <a:gdLst>
                    <a:gd name="T0" fmla="*/ 0 w 59"/>
                    <a:gd name="T1" fmla="*/ 0 h 143"/>
                    <a:gd name="T2" fmla="*/ 2 w 59"/>
                    <a:gd name="T3" fmla="*/ 35 h 143"/>
                    <a:gd name="T4" fmla="*/ 4 w 59"/>
                    <a:gd name="T5" fmla="*/ 35 h 143"/>
                    <a:gd name="T6" fmla="*/ 5 w 59"/>
                    <a:gd name="T7" fmla="*/ 34 h 143"/>
                    <a:gd name="T8" fmla="*/ 7 w 59"/>
                    <a:gd name="T9" fmla="*/ 34 h 143"/>
                    <a:gd name="T10" fmla="*/ 8 w 59"/>
                    <a:gd name="T11" fmla="*/ 34 h 143"/>
                    <a:gd name="T12" fmla="*/ 10 w 59"/>
                    <a:gd name="T13" fmla="*/ 33 h 143"/>
                    <a:gd name="T14" fmla="*/ 12 w 59"/>
                    <a:gd name="T15" fmla="*/ 33 h 143"/>
                    <a:gd name="T16" fmla="*/ 13 w 59"/>
                    <a:gd name="T17" fmla="*/ 32 h 143"/>
                    <a:gd name="T18" fmla="*/ 14 w 59"/>
                    <a:gd name="T19" fmla="*/ 32 h 143"/>
                    <a:gd name="T20" fmla="*/ 0 w 59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9"/>
                    <a:gd name="T34" fmla="*/ 0 h 143"/>
                    <a:gd name="T35" fmla="*/ 59 w 59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9" h="143">
                      <a:moveTo>
                        <a:pt x="0" y="0"/>
                      </a:moveTo>
                      <a:lnTo>
                        <a:pt x="11" y="143"/>
                      </a:lnTo>
                      <a:lnTo>
                        <a:pt x="17" y="141"/>
                      </a:lnTo>
                      <a:lnTo>
                        <a:pt x="23" y="139"/>
                      </a:lnTo>
                      <a:lnTo>
                        <a:pt x="29" y="138"/>
                      </a:lnTo>
                      <a:lnTo>
                        <a:pt x="35" y="136"/>
                      </a:lnTo>
                      <a:lnTo>
                        <a:pt x="41" y="135"/>
                      </a:lnTo>
                      <a:lnTo>
                        <a:pt x="48" y="132"/>
                      </a:lnTo>
                      <a:lnTo>
                        <a:pt x="53" y="131"/>
                      </a:lnTo>
                      <a:lnTo>
                        <a:pt x="59" y="1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984" y="3591"/>
                  <a:ext cx="59" cy="63"/>
                </a:xfrm>
                <a:custGeom>
                  <a:avLst/>
                  <a:gdLst>
                    <a:gd name="T0" fmla="*/ 0 w 117"/>
                    <a:gd name="T1" fmla="*/ 23 h 127"/>
                    <a:gd name="T2" fmla="*/ 30 w 117"/>
                    <a:gd name="T3" fmla="*/ 0 h 127"/>
                    <a:gd name="T4" fmla="*/ 10 w 117"/>
                    <a:gd name="T5" fmla="*/ 31 h 127"/>
                    <a:gd name="T6" fmla="*/ 9 w 117"/>
                    <a:gd name="T7" fmla="*/ 30 h 127"/>
                    <a:gd name="T8" fmla="*/ 8 w 117"/>
                    <a:gd name="T9" fmla="*/ 29 h 127"/>
                    <a:gd name="T10" fmla="*/ 7 w 117"/>
                    <a:gd name="T11" fmla="*/ 28 h 127"/>
                    <a:gd name="T12" fmla="*/ 5 w 117"/>
                    <a:gd name="T13" fmla="*/ 27 h 127"/>
                    <a:gd name="T14" fmla="*/ 4 w 117"/>
                    <a:gd name="T15" fmla="*/ 26 h 127"/>
                    <a:gd name="T16" fmla="*/ 3 w 117"/>
                    <a:gd name="T17" fmla="*/ 25 h 127"/>
                    <a:gd name="T18" fmla="*/ 1 w 117"/>
                    <a:gd name="T19" fmla="*/ 24 h 127"/>
                    <a:gd name="T20" fmla="*/ 0 w 117"/>
                    <a:gd name="T21" fmla="*/ 23 h 1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7"/>
                    <a:gd name="T34" fmla="*/ 0 h 127"/>
                    <a:gd name="T35" fmla="*/ 117 w 117"/>
                    <a:gd name="T36" fmla="*/ 127 h 1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7" h="127">
                      <a:moveTo>
                        <a:pt x="0" y="92"/>
                      </a:moveTo>
                      <a:lnTo>
                        <a:pt x="117" y="0"/>
                      </a:lnTo>
                      <a:lnTo>
                        <a:pt x="39" y="127"/>
                      </a:lnTo>
                      <a:lnTo>
                        <a:pt x="34" y="122"/>
                      </a:lnTo>
                      <a:lnTo>
                        <a:pt x="30" y="118"/>
                      </a:lnTo>
                      <a:lnTo>
                        <a:pt x="25" y="114"/>
                      </a:lnTo>
                      <a:lnTo>
                        <a:pt x="19" y="110"/>
                      </a:lnTo>
                      <a:lnTo>
                        <a:pt x="15" y="105"/>
                      </a:lnTo>
                      <a:lnTo>
                        <a:pt x="10" y="101"/>
                      </a:lnTo>
                      <a:lnTo>
                        <a:pt x="4" y="97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934" y="3547"/>
                  <a:ext cx="46" cy="69"/>
                </a:xfrm>
                <a:custGeom>
                  <a:avLst/>
                  <a:gdLst>
                    <a:gd name="T0" fmla="*/ 23 w 93"/>
                    <a:gd name="T1" fmla="*/ 0 h 137"/>
                    <a:gd name="T2" fmla="*/ 11 w 93"/>
                    <a:gd name="T3" fmla="*/ 35 h 137"/>
                    <a:gd name="T4" fmla="*/ 10 w 93"/>
                    <a:gd name="T5" fmla="*/ 34 h 137"/>
                    <a:gd name="T6" fmla="*/ 8 w 93"/>
                    <a:gd name="T7" fmla="*/ 33 h 137"/>
                    <a:gd name="T8" fmla="*/ 7 w 93"/>
                    <a:gd name="T9" fmla="*/ 32 h 137"/>
                    <a:gd name="T10" fmla="*/ 5 w 93"/>
                    <a:gd name="T11" fmla="*/ 31 h 137"/>
                    <a:gd name="T12" fmla="*/ 4 w 93"/>
                    <a:gd name="T13" fmla="*/ 31 h 137"/>
                    <a:gd name="T14" fmla="*/ 3 w 93"/>
                    <a:gd name="T15" fmla="*/ 30 h 137"/>
                    <a:gd name="T16" fmla="*/ 1 w 93"/>
                    <a:gd name="T17" fmla="*/ 29 h 137"/>
                    <a:gd name="T18" fmla="*/ 0 w 93"/>
                    <a:gd name="T19" fmla="*/ 29 h 137"/>
                    <a:gd name="T20" fmla="*/ 23 w 93"/>
                    <a:gd name="T21" fmla="*/ 0 h 1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137"/>
                    <a:gd name="T35" fmla="*/ 93 w 93"/>
                    <a:gd name="T36" fmla="*/ 137 h 1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137">
                      <a:moveTo>
                        <a:pt x="93" y="0"/>
                      </a:moveTo>
                      <a:lnTo>
                        <a:pt x="45" y="137"/>
                      </a:lnTo>
                      <a:lnTo>
                        <a:pt x="40" y="134"/>
                      </a:lnTo>
                      <a:lnTo>
                        <a:pt x="34" y="131"/>
                      </a:lnTo>
                      <a:lnTo>
                        <a:pt x="28" y="128"/>
                      </a:lnTo>
                      <a:lnTo>
                        <a:pt x="23" y="124"/>
                      </a:lnTo>
                      <a:lnTo>
                        <a:pt x="18" y="122"/>
                      </a:lnTo>
                      <a:lnTo>
                        <a:pt x="12" y="119"/>
                      </a:lnTo>
                      <a:lnTo>
                        <a:pt x="6" y="116"/>
                      </a:lnTo>
                      <a:lnTo>
                        <a:pt x="0" y="11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877" y="3519"/>
                  <a:ext cx="31" cy="72"/>
                </a:xfrm>
                <a:custGeom>
                  <a:avLst/>
                  <a:gdLst>
                    <a:gd name="T0" fmla="*/ 15 w 63"/>
                    <a:gd name="T1" fmla="*/ 0 h 143"/>
                    <a:gd name="T2" fmla="*/ 12 w 63"/>
                    <a:gd name="T3" fmla="*/ 36 h 143"/>
                    <a:gd name="T4" fmla="*/ 10 w 63"/>
                    <a:gd name="T5" fmla="*/ 36 h 143"/>
                    <a:gd name="T6" fmla="*/ 9 w 63"/>
                    <a:gd name="T7" fmla="*/ 35 h 143"/>
                    <a:gd name="T8" fmla="*/ 8 w 63"/>
                    <a:gd name="T9" fmla="*/ 35 h 143"/>
                    <a:gd name="T10" fmla="*/ 6 w 63"/>
                    <a:gd name="T11" fmla="*/ 34 h 143"/>
                    <a:gd name="T12" fmla="*/ 4 w 63"/>
                    <a:gd name="T13" fmla="*/ 34 h 143"/>
                    <a:gd name="T14" fmla="*/ 3 w 63"/>
                    <a:gd name="T15" fmla="*/ 33 h 143"/>
                    <a:gd name="T16" fmla="*/ 1 w 63"/>
                    <a:gd name="T17" fmla="*/ 33 h 143"/>
                    <a:gd name="T18" fmla="*/ 0 w 63"/>
                    <a:gd name="T19" fmla="*/ 33 h 143"/>
                    <a:gd name="T20" fmla="*/ 15 w 63"/>
                    <a:gd name="T21" fmla="*/ 0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3"/>
                    <a:gd name="T34" fmla="*/ 0 h 143"/>
                    <a:gd name="T35" fmla="*/ 63 w 63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3" h="143">
                      <a:moveTo>
                        <a:pt x="63" y="0"/>
                      </a:moveTo>
                      <a:lnTo>
                        <a:pt x="49" y="143"/>
                      </a:lnTo>
                      <a:lnTo>
                        <a:pt x="43" y="141"/>
                      </a:lnTo>
                      <a:lnTo>
                        <a:pt x="37" y="139"/>
                      </a:lnTo>
                      <a:lnTo>
                        <a:pt x="32" y="137"/>
                      </a:lnTo>
                      <a:lnTo>
                        <a:pt x="25" y="135"/>
                      </a:lnTo>
                      <a:lnTo>
                        <a:pt x="19" y="134"/>
                      </a:lnTo>
                      <a:lnTo>
                        <a:pt x="13" y="132"/>
                      </a:lnTo>
                      <a:lnTo>
                        <a:pt x="7" y="131"/>
                      </a:lnTo>
                      <a:lnTo>
                        <a:pt x="0" y="129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807" y="3506"/>
                  <a:ext cx="25" cy="72"/>
                </a:xfrm>
                <a:custGeom>
                  <a:avLst/>
                  <a:gdLst>
                    <a:gd name="T0" fmla="*/ 13 w 50"/>
                    <a:gd name="T1" fmla="*/ 36 h 143"/>
                    <a:gd name="T2" fmla="*/ 6 w 50"/>
                    <a:gd name="T3" fmla="*/ 0 h 143"/>
                    <a:gd name="T4" fmla="*/ 0 w 50"/>
                    <a:gd name="T5" fmla="*/ 36 h 143"/>
                    <a:gd name="T6" fmla="*/ 2 w 50"/>
                    <a:gd name="T7" fmla="*/ 36 h 143"/>
                    <a:gd name="T8" fmla="*/ 3 w 50"/>
                    <a:gd name="T9" fmla="*/ 36 h 143"/>
                    <a:gd name="T10" fmla="*/ 5 w 50"/>
                    <a:gd name="T11" fmla="*/ 36 h 143"/>
                    <a:gd name="T12" fmla="*/ 6 w 50"/>
                    <a:gd name="T13" fmla="*/ 36 h 143"/>
                    <a:gd name="T14" fmla="*/ 7 w 50"/>
                    <a:gd name="T15" fmla="*/ 36 h 143"/>
                    <a:gd name="T16" fmla="*/ 10 w 50"/>
                    <a:gd name="T17" fmla="*/ 36 h 143"/>
                    <a:gd name="T18" fmla="*/ 11 w 50"/>
                    <a:gd name="T19" fmla="*/ 36 h 143"/>
                    <a:gd name="T20" fmla="*/ 13 w 50"/>
                    <a:gd name="T21" fmla="*/ 36 h 1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0"/>
                    <a:gd name="T34" fmla="*/ 0 h 143"/>
                    <a:gd name="T35" fmla="*/ 50 w 50"/>
                    <a:gd name="T36" fmla="*/ 143 h 1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0" h="143">
                      <a:moveTo>
                        <a:pt x="50" y="143"/>
                      </a:moveTo>
                      <a:lnTo>
                        <a:pt x="22" y="0"/>
                      </a:lnTo>
                      <a:lnTo>
                        <a:pt x="0" y="142"/>
                      </a:lnTo>
                      <a:lnTo>
                        <a:pt x="6" y="142"/>
                      </a:lnTo>
                      <a:lnTo>
                        <a:pt x="12" y="141"/>
                      </a:lnTo>
                      <a:lnTo>
                        <a:pt x="19" y="141"/>
                      </a:lnTo>
                      <a:lnTo>
                        <a:pt x="25" y="141"/>
                      </a:lnTo>
                      <a:lnTo>
                        <a:pt x="31" y="142"/>
                      </a:lnTo>
                      <a:lnTo>
                        <a:pt x="38" y="142"/>
                      </a:lnTo>
                      <a:lnTo>
                        <a:pt x="44" y="142"/>
                      </a:lnTo>
                      <a:lnTo>
                        <a:pt x="50" y="1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" name="Line 34"/>
              <p:cNvSpPr>
                <a:spLocks noChangeShapeType="1"/>
              </p:cNvSpPr>
              <p:nvPr/>
            </p:nvSpPr>
            <p:spPr bwMode="auto">
              <a:xfrm flipV="1">
                <a:off x="6877050" y="3657600"/>
                <a:ext cx="265113" cy="5969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04" name="TextBox 303"/>
          <p:cNvSpPr txBox="1"/>
          <p:nvPr/>
        </p:nvSpPr>
        <p:spPr>
          <a:xfrm>
            <a:off x="381000" y="1143000"/>
            <a:ext cx="15888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 smtClean="0">
                <a:solidFill>
                  <a:srgbClr val="FF0000"/>
                </a:solidFill>
              </a:rPr>
              <a:t>Algorithm :</a:t>
            </a:r>
            <a:endParaRPr lang="zh-CN" altLang="en-US" sz="2000" b="1" dirty="0">
              <a:solidFill>
                <a:srgbClr val="FF0000"/>
              </a:solidFill>
            </a:endParaRPr>
          </a:p>
        </p:txBody>
      </p:sp>
      <p:sp>
        <p:nvSpPr>
          <p:cNvPr id="305" name="TextBox 304"/>
          <p:cNvSpPr txBox="1"/>
          <p:nvPr/>
        </p:nvSpPr>
        <p:spPr>
          <a:xfrm>
            <a:off x="1295400" y="1578114"/>
            <a:ext cx="7479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/>
              <a:t>an </a:t>
            </a:r>
            <a:r>
              <a:rPr lang="en-US" altLang="zh-CN" sz="2000" i="1" dirty="0" smtClean="0">
                <a:solidFill>
                  <a:srgbClr val="008000"/>
                </a:solidFill>
              </a:rPr>
              <a:t>efficient parallel</a:t>
            </a:r>
            <a:r>
              <a:rPr lang="en-US" altLang="zh-CN" sz="2000" dirty="0" smtClean="0"/>
              <a:t> algorithm approximately computing </a:t>
            </a:r>
          </a:p>
          <a:p>
            <a:r>
              <a:rPr lang="en-US" altLang="zh-CN" sz="2000" dirty="0"/>
              <a:t> </a:t>
            </a:r>
            <a:r>
              <a:rPr lang="en-US" altLang="zh-CN" sz="2000" dirty="0" smtClean="0"/>
              <a:t>       </a:t>
            </a:r>
            <a:r>
              <a:rPr lang="en-US" altLang="zh-CN" sz="2000" i="1" dirty="0" smtClean="0">
                <a:solidFill>
                  <a:srgbClr val="002060"/>
                </a:solidFill>
              </a:rPr>
              <a:t>equilibrium values </a:t>
            </a:r>
            <a:r>
              <a:rPr lang="en-US" altLang="zh-CN" sz="2000" dirty="0" smtClean="0"/>
              <a:t>of a new kind of </a:t>
            </a:r>
            <a:r>
              <a:rPr lang="en-US" altLang="zh-CN" sz="2000" i="1" dirty="0" smtClean="0">
                <a:solidFill>
                  <a:srgbClr val="008000"/>
                </a:solidFill>
              </a:rPr>
              <a:t>zero-sum</a:t>
            </a:r>
            <a:r>
              <a:rPr lang="en-US" altLang="zh-CN" sz="2000" dirty="0" smtClean="0"/>
              <a:t> games</a:t>
            </a:r>
            <a:endParaRPr lang="zh-CN" altLang="en-US" sz="2000" dirty="0"/>
          </a:p>
        </p:txBody>
      </p:sp>
      <p:sp>
        <p:nvSpPr>
          <p:cNvPr id="306" name="TextBox 305"/>
          <p:cNvSpPr txBox="1"/>
          <p:nvPr/>
        </p:nvSpPr>
        <p:spPr>
          <a:xfrm>
            <a:off x="366026" y="3429000"/>
            <a:ext cx="18437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 smtClean="0">
                <a:solidFill>
                  <a:srgbClr val="FF0000"/>
                </a:solidFill>
              </a:rPr>
              <a:t>Complexity : </a:t>
            </a:r>
            <a:endParaRPr lang="zh-CN" altLang="en-US" sz="2000" b="1" dirty="0">
              <a:solidFill>
                <a:srgbClr val="FF0000"/>
              </a:solidFill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1286093" y="2438400"/>
            <a:ext cx="19143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</a:t>
            </a:r>
            <a:r>
              <a:rPr lang="en-US" altLang="zh-CN" sz="20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pecial case:  </a:t>
            </a:r>
            <a:endParaRPr lang="zh-CN" altLang="en-US" sz="20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9" name="TextBox 308"/>
          <p:cNvSpPr txBox="1"/>
          <p:nvPr/>
        </p:nvSpPr>
        <p:spPr>
          <a:xfrm>
            <a:off x="1504865" y="2895600"/>
            <a:ext cx="64199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/>
              <a:t>a</a:t>
            </a:r>
            <a:r>
              <a:rPr lang="en-US" altLang="zh-CN" dirty="0" smtClean="0"/>
              <a:t>n</a:t>
            </a:r>
            <a:r>
              <a:rPr lang="en-US" altLang="zh-CN" i="1" dirty="0" smtClean="0">
                <a:solidFill>
                  <a:srgbClr val="008000"/>
                </a:solidFill>
              </a:rPr>
              <a:t> efficient parallel</a:t>
            </a:r>
            <a:r>
              <a:rPr lang="en-US" altLang="zh-CN" dirty="0" smtClean="0"/>
              <a:t> algorithm for a new class of </a:t>
            </a:r>
            <a:r>
              <a:rPr lang="en-US" altLang="zh-CN" b="1" dirty="0" smtClean="0">
                <a:solidFill>
                  <a:srgbClr val="002060"/>
                </a:solidFill>
              </a:rPr>
              <a:t>SDPs</a:t>
            </a:r>
            <a:endParaRPr lang="zh-CN" altLang="en-US" b="1" dirty="0">
              <a:solidFill>
                <a:srgbClr val="002060"/>
              </a:solidFill>
            </a:endParaRPr>
          </a:p>
        </p:txBody>
      </p:sp>
      <p:sp>
        <p:nvSpPr>
          <p:cNvPr id="310" name="TextBox 309"/>
          <p:cNvSpPr txBox="1"/>
          <p:nvPr/>
        </p:nvSpPr>
        <p:spPr>
          <a:xfrm>
            <a:off x="2195400" y="3448110"/>
            <a:ext cx="54809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a</a:t>
            </a:r>
            <a:r>
              <a:rPr lang="en-US" altLang="zh-CN" dirty="0" smtClean="0"/>
              <a:t>pply the algorithm to solve the </a:t>
            </a:r>
            <a:r>
              <a:rPr lang="en-US" altLang="zh-CN" b="1" dirty="0" smtClean="0">
                <a:solidFill>
                  <a:srgbClr val="002060"/>
                </a:solidFill>
              </a:rPr>
              <a:t>open</a:t>
            </a:r>
            <a:r>
              <a:rPr lang="en-US" altLang="zh-CN" dirty="0" smtClean="0"/>
              <a:t> problem </a:t>
            </a:r>
            <a:endParaRPr lang="zh-CN" altLang="en-US" dirty="0"/>
          </a:p>
        </p:txBody>
      </p:sp>
      <p:sp>
        <p:nvSpPr>
          <p:cNvPr id="311" name="矩形 310"/>
          <p:cNvSpPr/>
          <p:nvPr/>
        </p:nvSpPr>
        <p:spPr>
          <a:xfrm>
            <a:off x="1600200" y="3984328"/>
            <a:ext cx="6705600" cy="8515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5760" lvl="0" indent="-256032">
              <a:spcBef>
                <a:spcPts val="400"/>
              </a:spcBef>
              <a:buClr>
                <a:schemeClr val="accent1"/>
              </a:buClr>
              <a:buSzPct val="68000"/>
              <a:defRPr/>
            </a:pPr>
            <a:r>
              <a:rPr lang="en-US" altLang="zh-CN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SQG=QRG(2</a:t>
            </a:r>
            <a:r>
              <a:rPr lang="en-US" altLang="zh-CN" sz="28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)=PSPACE</a:t>
            </a:r>
          </a:p>
          <a:p>
            <a:pPr marL="365760" lvl="0" indent="-256032">
              <a:spcBef>
                <a:spcPts val="400"/>
              </a:spcBef>
              <a:buClr>
                <a:schemeClr val="accent1"/>
              </a:buClr>
              <a:buSzPct val="68000"/>
              <a:defRPr/>
            </a:pPr>
            <a:r>
              <a:rPr lang="en-US" altLang="zh-CN" dirty="0"/>
              <a:t>    </a:t>
            </a:r>
            <a:r>
              <a:rPr lang="en-US" altLang="zh-CN" dirty="0" smtClean="0"/>
              <a:t>          </a:t>
            </a:r>
            <a:r>
              <a:rPr lang="en-US" altLang="zh-CN" dirty="0">
                <a:solidFill>
                  <a:schemeClr val="bg2">
                    <a:lumMod val="25000"/>
                  </a:schemeClr>
                </a:solidFill>
              </a:rPr>
              <a:t>an extension of the QIP=PSPACE</a:t>
            </a:r>
            <a:r>
              <a:rPr lang="en-US" altLang="zh-CN" dirty="0"/>
              <a:t> </a:t>
            </a:r>
            <a:r>
              <a:rPr lang="en-US" altLang="zh-CN" b="1" dirty="0">
                <a:solidFill>
                  <a:srgbClr val="008000"/>
                </a:solidFill>
              </a:rPr>
              <a:t>[</a:t>
            </a:r>
            <a:r>
              <a:rPr lang="en-US" altLang="zh-CN" b="1" dirty="0" smtClean="0">
                <a:solidFill>
                  <a:srgbClr val="008000"/>
                </a:solidFill>
              </a:rPr>
              <a:t>JJUW10, Wu10]</a:t>
            </a:r>
            <a:endParaRPr lang="en-US" altLang="zh-CN" b="1" dirty="0">
              <a:solidFill>
                <a:srgbClr val="008000"/>
              </a:solidFill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762000" y="4895910"/>
            <a:ext cx="82750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 smtClean="0">
                <a:solidFill>
                  <a:srgbClr val="FF0000"/>
                </a:solidFill>
              </a:rPr>
              <a:t>NO</a:t>
            </a:r>
            <a:r>
              <a:rPr lang="en-US" altLang="zh-CN" dirty="0" smtClean="0"/>
              <a:t> </a:t>
            </a:r>
            <a:r>
              <a:rPr lang="en-US" altLang="zh-CN" dirty="0" smtClean="0">
                <a:solidFill>
                  <a:srgbClr val="FF0000"/>
                </a:solidFill>
              </a:rPr>
              <a:t>extra power </a:t>
            </a:r>
            <a:r>
              <a:rPr lang="en-US" altLang="zh-CN" dirty="0" smtClean="0"/>
              <a:t>with quantum in this model given </a:t>
            </a:r>
            <a:r>
              <a:rPr lang="en-US" altLang="zh-CN" b="1" dirty="0" smtClean="0">
                <a:solidFill>
                  <a:srgbClr val="C00000"/>
                </a:solidFill>
              </a:rPr>
              <a:t>RG(2)=PSPACE </a:t>
            </a:r>
            <a:r>
              <a:rPr lang="en-US" altLang="zh-CN" b="1" dirty="0" smtClean="0">
                <a:solidFill>
                  <a:srgbClr val="008000"/>
                </a:solidFill>
              </a:rPr>
              <a:t>[FK97]</a:t>
            </a:r>
            <a:endParaRPr lang="zh-CN" altLang="en-US" b="1" dirty="0">
              <a:solidFill>
                <a:srgbClr val="C00000"/>
              </a:solidFill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381000" y="5486400"/>
            <a:ext cx="224773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 smtClean="0">
                <a:solidFill>
                  <a:srgbClr val="FF0000"/>
                </a:solidFill>
              </a:rPr>
              <a:t>Key Technique : </a:t>
            </a:r>
            <a:endParaRPr lang="zh-CN" altLang="en-US" sz="2000" b="1" dirty="0">
              <a:solidFill>
                <a:srgbClr val="FF0000"/>
              </a:solidFill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1981200" y="5924490"/>
            <a:ext cx="69220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/>
              <a:t>enhanced </a:t>
            </a:r>
            <a:r>
              <a:rPr lang="en-US" altLang="zh-CN" sz="2000" b="1" dirty="0" smtClean="0">
                <a:solidFill>
                  <a:srgbClr val="C00000"/>
                </a:solidFill>
              </a:rPr>
              <a:t>Matrix Multiplicative Weight Update </a:t>
            </a:r>
            <a:r>
              <a:rPr lang="en-US" altLang="zh-CN" sz="2000" dirty="0" smtClean="0"/>
              <a:t>method</a:t>
            </a:r>
            <a:endParaRPr lang="zh-CN" alt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" grpId="0"/>
      <p:bldP spid="305" grpId="0"/>
      <p:bldP spid="306" grpId="0"/>
      <p:bldP spid="308" grpId="0"/>
      <p:bldP spid="309" grpId="0"/>
      <p:bldP spid="310" grpId="0"/>
      <p:bldP spid="311" grpId="0"/>
      <p:bldP spid="312" grpId="0"/>
      <p:bldP spid="313" grpId="0"/>
      <p:bldP spid="31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304800"/>
            <a:ext cx="8229600" cy="258762"/>
          </a:xfrm>
        </p:spPr>
        <p:txBody>
          <a:bodyPr>
            <a:noAutofit/>
          </a:bodyPr>
          <a:lstStyle/>
          <a:p>
            <a:r>
              <a:rPr lang="en-US" sz="2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Technical Difficulties</a:t>
            </a:r>
            <a:endParaRPr lang="en-US" sz="2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1000780"/>
            <a:ext cx="8291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Finding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representations </a:t>
            </a:r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the strategies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8355" y="2524780"/>
            <a:ext cx="9248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Tailor the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“transcript-like”</a:t>
            </a:r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representation into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MMW</a:t>
            </a:r>
            <a:endParaRPr lang="en-US" sz="28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905000" y="3302913"/>
            <a:ext cx="394851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2060"/>
                </a:solidFill>
              </a:rPr>
              <a:t>Run many MMWs in parallel</a:t>
            </a:r>
            <a:endParaRPr lang="en-US" sz="2200" dirty="0">
              <a:solidFill>
                <a:srgbClr val="00206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905000" y="3962400"/>
            <a:ext cx="626806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2060"/>
                </a:solidFill>
              </a:rPr>
              <a:t>Penalization idea and the </a:t>
            </a:r>
            <a:r>
              <a:rPr lang="en-US" sz="22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Rounding</a:t>
            </a:r>
            <a:r>
              <a:rPr lang="en-US" sz="2200" dirty="0" smtClean="0">
                <a:solidFill>
                  <a:srgbClr val="002060"/>
                </a:solidFill>
              </a:rPr>
              <a:t> theorem</a:t>
            </a:r>
            <a:endParaRPr lang="en-US" sz="2200" dirty="0">
              <a:solidFill>
                <a:srgbClr val="002060"/>
              </a:solidFill>
            </a:endParaRPr>
          </a:p>
        </p:txBody>
      </p:sp>
      <p:pic>
        <p:nvPicPr>
          <p:cNvPr id="5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10150" y="1447800"/>
            <a:ext cx="3676650" cy="1105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extBox 1"/>
          <p:cNvSpPr txBox="1"/>
          <p:nvPr/>
        </p:nvSpPr>
        <p:spPr>
          <a:xfrm>
            <a:off x="990600" y="1824335"/>
            <a:ext cx="37069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Sol: </a:t>
            </a:r>
            <a:r>
              <a:rPr lang="en-US" altLang="zh-CN" sz="2400" dirty="0" smtClean="0"/>
              <a:t>   </a:t>
            </a:r>
            <a:r>
              <a:rPr lang="en-US" altLang="zh-CN" sz="2000" dirty="0" smtClean="0">
                <a:solidFill>
                  <a:srgbClr val="002060"/>
                </a:solidFill>
              </a:rPr>
              <a:t>Transcript </a:t>
            </a:r>
            <a:r>
              <a:rPr lang="en-US" altLang="zh-CN" sz="2000" dirty="0" err="1" smtClean="0">
                <a:solidFill>
                  <a:srgbClr val="002060"/>
                </a:solidFill>
              </a:rPr>
              <a:t>Represetation</a:t>
            </a:r>
            <a:endParaRPr lang="zh-CN" altLang="en-US" sz="2400" dirty="0">
              <a:solidFill>
                <a:srgbClr val="002060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1002074" y="3272135"/>
            <a:ext cx="7505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Sol: </a:t>
            </a:r>
            <a:endParaRPr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039996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1" grpId="0"/>
      <p:bldP spid="52" grpId="0"/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/>
          <p:cNvSpPr txBox="1"/>
          <p:nvPr/>
        </p:nvSpPr>
        <p:spPr>
          <a:xfrm>
            <a:off x="2895600" y="5791200"/>
            <a:ext cx="261321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33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relaxed transcript</a:t>
            </a:r>
            <a:endParaRPr lang="en-US" sz="2200" dirty="0">
              <a:solidFill>
                <a:srgbClr val="33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152400"/>
            <a:ext cx="72667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Penalization idea and Rounding theorem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9600" y="2450068"/>
            <a:ext cx="8612659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Oval 47"/>
          <p:cNvSpPr>
            <a:spLocks noChangeArrowheads="1"/>
          </p:cNvSpPr>
          <p:nvPr/>
        </p:nvSpPr>
        <p:spPr bwMode="auto">
          <a:xfrm>
            <a:off x="1449859" y="2373868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Oval 47"/>
          <p:cNvSpPr>
            <a:spLocks noChangeArrowheads="1"/>
          </p:cNvSpPr>
          <p:nvPr/>
        </p:nvSpPr>
        <p:spPr bwMode="auto">
          <a:xfrm>
            <a:off x="2973859" y="2373868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Oval 47"/>
          <p:cNvSpPr>
            <a:spLocks noChangeArrowheads="1"/>
          </p:cNvSpPr>
          <p:nvPr/>
        </p:nvSpPr>
        <p:spPr bwMode="auto">
          <a:xfrm>
            <a:off x="5412259" y="2373868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Oval 47"/>
          <p:cNvSpPr>
            <a:spLocks noChangeArrowheads="1"/>
          </p:cNvSpPr>
          <p:nvPr/>
        </p:nvSpPr>
        <p:spPr bwMode="auto">
          <a:xfrm>
            <a:off x="7774459" y="2373868"/>
            <a:ext cx="457200" cy="19812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7850659" y="3135868"/>
            <a:ext cx="228600" cy="2286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6326659" y="3135868"/>
            <a:ext cx="228600" cy="2286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488459" y="3135868"/>
            <a:ext cx="228600" cy="228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3964459" y="3135868"/>
            <a:ext cx="228600" cy="228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3126259" y="3135868"/>
            <a:ext cx="228600" cy="2286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602259" y="3135868"/>
            <a:ext cx="228600" cy="2286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hape 16"/>
          <p:cNvCxnSpPr>
            <a:stCxn id="9" idx="4"/>
          </p:cNvCxnSpPr>
          <p:nvPr/>
        </p:nvCxnSpPr>
        <p:spPr>
          <a:xfrm rot="5400000">
            <a:off x="5830329" y="3630140"/>
            <a:ext cx="1447802" cy="2897659"/>
          </a:xfrm>
          <a:prstGeom prst="curvedConnector2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urved Connector 18"/>
          <p:cNvCxnSpPr>
            <a:stCxn id="8" idx="4"/>
          </p:cNvCxnSpPr>
          <p:nvPr/>
        </p:nvCxnSpPr>
        <p:spPr>
          <a:xfrm rot="5400000">
            <a:off x="4306330" y="4468339"/>
            <a:ext cx="1447800" cy="1221259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urved Connector 22"/>
          <p:cNvCxnSpPr/>
          <p:nvPr/>
        </p:nvCxnSpPr>
        <p:spPr>
          <a:xfrm rot="16200000" flipH="1">
            <a:off x="2857500" y="4697968"/>
            <a:ext cx="1371600" cy="685800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urved Connector 24"/>
          <p:cNvCxnSpPr>
            <a:stCxn id="6" idx="4"/>
          </p:cNvCxnSpPr>
          <p:nvPr/>
        </p:nvCxnSpPr>
        <p:spPr>
          <a:xfrm rot="16200000" flipH="1">
            <a:off x="1715529" y="4317997"/>
            <a:ext cx="1371600" cy="1445741"/>
          </a:xfrm>
          <a:prstGeom prst="curvedConnector2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3159777" y="5802868"/>
            <a:ext cx="223811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valid transcript</a:t>
            </a:r>
            <a:endParaRPr lang="en-US" sz="22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Left Brace 29"/>
          <p:cNvSpPr/>
          <p:nvPr/>
        </p:nvSpPr>
        <p:spPr>
          <a:xfrm rot="5400000">
            <a:off x="2171700" y="2019300"/>
            <a:ext cx="457200" cy="1600200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Left Brace 30"/>
          <p:cNvSpPr/>
          <p:nvPr/>
        </p:nvSpPr>
        <p:spPr>
          <a:xfrm rot="5400000">
            <a:off x="4610100" y="2019300"/>
            <a:ext cx="457200" cy="1600200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Left Brace 31"/>
          <p:cNvSpPr/>
          <p:nvPr/>
        </p:nvSpPr>
        <p:spPr>
          <a:xfrm rot="5400000">
            <a:off x="6896100" y="2019300"/>
            <a:ext cx="457200" cy="1600200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1447800" y="1962090"/>
            <a:ext cx="19191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trace distance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72085" y="1962090"/>
            <a:ext cx="19191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trace distance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158085" y="1962090"/>
            <a:ext cx="19191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trace distance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55074" y="1447800"/>
            <a:ext cx="14975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Penalty=</a:t>
            </a:r>
            <a:endParaRPr 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429000" y="1905000"/>
            <a:ext cx="4299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</a:t>
            </a:r>
            <a:endParaRPr 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791200" y="1905000"/>
            <a:ext cx="4299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</a:t>
            </a:r>
            <a:endParaRPr 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2133600" y="1371600"/>
            <a:ext cx="1447800" cy="533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flipV="1">
            <a:off x="4495800" y="1600200"/>
            <a:ext cx="152400" cy="381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 flipH="1" flipV="1">
            <a:off x="5638800" y="1295400"/>
            <a:ext cx="1676400" cy="7620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Cloud 45"/>
          <p:cNvSpPr/>
          <p:nvPr/>
        </p:nvSpPr>
        <p:spPr>
          <a:xfrm>
            <a:off x="3352800" y="533400"/>
            <a:ext cx="2895600" cy="9906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Fits in the </a:t>
            </a:r>
            <a:r>
              <a:rPr lang="en-US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min</a:t>
            </a:r>
            <a:r>
              <a:rPr lang="en-US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-max</a:t>
            </a:r>
            <a:r>
              <a:rPr lang="en-US" dirty="0" smtClean="0"/>
              <a:t> form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676400" y="3352800"/>
            <a:ext cx="14564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 dirty="0">
                <a:solidFill>
                  <a:srgbClr val="FF0000"/>
                </a:solidFill>
              </a:rPr>
              <a:t>v</a:t>
            </a:r>
            <a:r>
              <a:rPr lang="en-US" altLang="zh-CN" b="1" dirty="0" smtClean="0">
                <a:solidFill>
                  <a:srgbClr val="FF0000"/>
                </a:solidFill>
              </a:rPr>
              <a:t>iolate</a:t>
            </a:r>
          </a:p>
          <a:p>
            <a:pPr algn="ctr"/>
            <a:r>
              <a:rPr lang="en-US" altLang="zh-CN" b="1" dirty="0" smtClean="0">
                <a:solidFill>
                  <a:srgbClr val="FF0000"/>
                </a:solidFill>
              </a:rPr>
              <a:t>consistency</a:t>
            </a:r>
            <a:endParaRPr lang="zh-CN" altLang="en-US" b="1" dirty="0">
              <a:solidFill>
                <a:srgbClr val="FF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038600" y="3352800"/>
            <a:ext cx="14564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 dirty="0">
                <a:solidFill>
                  <a:srgbClr val="FF0000"/>
                </a:solidFill>
              </a:rPr>
              <a:t>v</a:t>
            </a:r>
            <a:r>
              <a:rPr lang="en-US" altLang="zh-CN" b="1" dirty="0" smtClean="0">
                <a:solidFill>
                  <a:srgbClr val="FF0000"/>
                </a:solidFill>
              </a:rPr>
              <a:t>iolate</a:t>
            </a:r>
          </a:p>
          <a:p>
            <a:pPr algn="ctr"/>
            <a:r>
              <a:rPr lang="en-US" altLang="zh-CN" b="1" dirty="0" smtClean="0">
                <a:solidFill>
                  <a:srgbClr val="FF0000"/>
                </a:solidFill>
              </a:rPr>
              <a:t>consistency</a:t>
            </a:r>
            <a:endParaRPr lang="zh-CN" altLang="en-US" b="1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400800" y="3352800"/>
            <a:ext cx="14564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 dirty="0">
                <a:solidFill>
                  <a:srgbClr val="FF0000"/>
                </a:solidFill>
              </a:rPr>
              <a:t>v</a:t>
            </a:r>
            <a:r>
              <a:rPr lang="en-US" altLang="zh-CN" b="1" dirty="0" smtClean="0">
                <a:solidFill>
                  <a:srgbClr val="FF0000"/>
                </a:solidFill>
              </a:rPr>
              <a:t>iolate</a:t>
            </a:r>
          </a:p>
          <a:p>
            <a:pPr algn="ctr"/>
            <a:r>
              <a:rPr lang="en-US" altLang="zh-CN" b="1" dirty="0" smtClean="0">
                <a:solidFill>
                  <a:srgbClr val="FF0000"/>
                </a:solidFill>
              </a:rPr>
              <a:t>consistency</a:t>
            </a:r>
            <a:endParaRPr lang="zh-CN" alt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729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3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FFFF"/>
                                      </p:to>
                                    </p:animClr>
                                    <p:set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99"/>
                                      </p:to>
                                    </p:animClr>
                                    <p:set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99FF"/>
                                      </p:to>
                                    </p:animClr>
                                    <p:set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6" grpId="0" animBg="1"/>
      <p:bldP spid="7" grpId="0" animBg="1"/>
      <p:bldP spid="8" grpId="0" animBg="1"/>
      <p:bldP spid="9" grpId="0" animBg="1"/>
      <p:bldP spid="28" grpId="0"/>
      <p:bldP spid="30" grpId="0" animBg="1"/>
      <p:bldP spid="31" grpId="0" animBg="1"/>
      <p:bldP spid="32" grpId="0" animBg="1"/>
      <p:bldP spid="33" grpId="0"/>
      <p:bldP spid="34" grpId="0"/>
      <p:bldP spid="35" grpId="0"/>
      <p:bldP spid="37" grpId="0"/>
      <p:bldP spid="38" grpId="0"/>
      <p:bldP spid="39" grpId="0"/>
      <p:bldP spid="46" grpId="0" animBg="1"/>
      <p:bldP spid="2" grpId="0"/>
      <p:bldP spid="36" grpId="0"/>
      <p:bldP spid="4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78941" y="1295400"/>
            <a:ext cx="8079259" cy="24303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76200" y="152400"/>
            <a:ext cx="72667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Penalization idea and Rounding theorem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Group 43"/>
          <p:cNvGrpSpPr/>
          <p:nvPr/>
        </p:nvGrpSpPr>
        <p:grpSpPr>
          <a:xfrm>
            <a:off x="457200" y="4495800"/>
            <a:ext cx="8153400" cy="2286000"/>
            <a:chOff x="381000" y="4114800"/>
            <a:chExt cx="8612659" cy="2667000"/>
          </a:xfrm>
        </p:grpSpPr>
        <p:pic>
          <p:nvPicPr>
            <p:cNvPr id="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81000" y="4191000"/>
              <a:ext cx="8612659" cy="2590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" name="Oval 47"/>
            <p:cNvSpPr>
              <a:spLocks noChangeArrowheads="1"/>
            </p:cNvSpPr>
            <p:nvPr/>
          </p:nvSpPr>
          <p:spPr bwMode="auto">
            <a:xfrm>
              <a:off x="1221259" y="4114800"/>
              <a:ext cx="457200" cy="198120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Oval 47"/>
            <p:cNvSpPr>
              <a:spLocks noChangeArrowheads="1"/>
            </p:cNvSpPr>
            <p:nvPr/>
          </p:nvSpPr>
          <p:spPr bwMode="auto">
            <a:xfrm>
              <a:off x="2745259" y="4114800"/>
              <a:ext cx="457200" cy="198120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5183659" y="4114800"/>
              <a:ext cx="457200" cy="198120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7545859" y="4114800"/>
              <a:ext cx="457200" cy="198120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7622059" y="4876800"/>
              <a:ext cx="228600" cy="228600"/>
            </a:xfrm>
            <a:prstGeom prst="ellipse">
              <a:avLst/>
            </a:prstGeom>
            <a:solidFill>
              <a:srgbClr val="CC99FF"/>
            </a:solidFill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6098059" y="4876800"/>
              <a:ext cx="228600" cy="228600"/>
            </a:xfrm>
            <a:prstGeom prst="ellipse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5259859" y="4876800"/>
              <a:ext cx="228600" cy="228600"/>
            </a:xfrm>
            <a:prstGeom prst="ellipse">
              <a:avLst/>
            </a:prstGeom>
            <a:solidFill>
              <a:srgbClr val="FFFF99"/>
            </a:solidFill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3735859" y="4876800"/>
              <a:ext cx="228600" cy="228600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2897659" y="4876800"/>
              <a:ext cx="228600" cy="228600"/>
            </a:xfrm>
            <a:prstGeom prst="ellipse">
              <a:avLst/>
            </a:prstGeom>
            <a:solidFill>
              <a:srgbClr val="00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373659" y="4876800"/>
              <a:ext cx="228600" cy="2286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52400" y="685800"/>
            <a:ext cx="894988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Goal: </a:t>
            </a:r>
            <a:r>
              <a:rPr lang="en-US" sz="2600" dirty="0" smtClean="0"/>
              <a:t>if Alice cheats, then the penalty should be large!</a:t>
            </a:r>
            <a:endParaRPr lang="en-US" sz="2600" dirty="0"/>
          </a:p>
        </p:txBody>
      </p:sp>
      <p:sp>
        <p:nvSpPr>
          <p:cNvPr id="21" name="Oval 47"/>
          <p:cNvSpPr>
            <a:spLocks noChangeArrowheads="1"/>
          </p:cNvSpPr>
          <p:nvPr/>
        </p:nvSpPr>
        <p:spPr bwMode="auto">
          <a:xfrm>
            <a:off x="1219200" y="1371600"/>
            <a:ext cx="304800" cy="16764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Oval 47"/>
          <p:cNvSpPr>
            <a:spLocks noChangeArrowheads="1"/>
          </p:cNvSpPr>
          <p:nvPr/>
        </p:nvSpPr>
        <p:spPr bwMode="auto">
          <a:xfrm>
            <a:off x="2743200" y="1371600"/>
            <a:ext cx="304800" cy="16764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Oval 47"/>
          <p:cNvSpPr>
            <a:spLocks noChangeArrowheads="1"/>
          </p:cNvSpPr>
          <p:nvPr/>
        </p:nvSpPr>
        <p:spPr bwMode="auto">
          <a:xfrm>
            <a:off x="4953000" y="1371600"/>
            <a:ext cx="304800" cy="16764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Oval 47"/>
          <p:cNvSpPr>
            <a:spLocks noChangeArrowheads="1"/>
          </p:cNvSpPr>
          <p:nvPr/>
        </p:nvSpPr>
        <p:spPr bwMode="auto">
          <a:xfrm>
            <a:off x="7162800" y="1371600"/>
            <a:ext cx="304800" cy="16764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eft Brace 26"/>
          <p:cNvSpPr/>
          <p:nvPr/>
        </p:nvSpPr>
        <p:spPr>
          <a:xfrm>
            <a:off x="2362200" y="2133600"/>
            <a:ext cx="381000" cy="3124200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457200" y="3657600"/>
            <a:ext cx="19191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trace distance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Oval 31"/>
          <p:cNvSpPr/>
          <p:nvPr/>
        </p:nvSpPr>
        <p:spPr>
          <a:xfrm>
            <a:off x="1219200" y="1981200"/>
            <a:ext cx="228600" cy="2286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2819400" y="1981200"/>
            <a:ext cx="228600" cy="2286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2895600" y="3124200"/>
            <a:ext cx="0" cy="129540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2057400" y="4049524"/>
            <a:ext cx="1746312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3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r>
              <a:rPr lang="en-US" sz="23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idelity trick</a:t>
            </a:r>
            <a:endParaRPr lang="en-US" sz="23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Oval 38"/>
          <p:cNvSpPr/>
          <p:nvPr/>
        </p:nvSpPr>
        <p:spPr>
          <a:xfrm>
            <a:off x="3581400" y="1981200"/>
            <a:ext cx="228600" cy="228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5029200" y="1981200"/>
            <a:ext cx="228600" cy="228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5715000" y="1981200"/>
            <a:ext cx="228600" cy="2286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7239000" y="1981200"/>
            <a:ext cx="228600" cy="228600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457200" y="3581400"/>
            <a:ext cx="17379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Bures</a:t>
            </a:r>
            <a:r>
              <a:rPr lang="en-US" sz="20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metric</a:t>
            </a:r>
            <a:endParaRPr lang="en-US" sz="20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" name="Left Brace 46"/>
          <p:cNvSpPr/>
          <p:nvPr/>
        </p:nvSpPr>
        <p:spPr>
          <a:xfrm>
            <a:off x="4724400" y="2209800"/>
            <a:ext cx="381000" cy="3124200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876800" y="3657600"/>
            <a:ext cx="17379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Bures</a:t>
            </a:r>
            <a:r>
              <a:rPr lang="en-US" sz="20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metric</a:t>
            </a:r>
            <a:endParaRPr lang="en-US" sz="20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Left Brace 48"/>
          <p:cNvSpPr/>
          <p:nvPr/>
        </p:nvSpPr>
        <p:spPr>
          <a:xfrm flipH="1">
            <a:off x="7543800" y="2133600"/>
            <a:ext cx="381000" cy="3124200"/>
          </a:xfrm>
          <a:prstGeom prst="leftBrac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8096059" y="3406914"/>
            <a:ext cx="9717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Bures</a:t>
            </a:r>
            <a:r>
              <a:rPr lang="en-US" sz="20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r>
              <a:rPr lang="en-US" sz="20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metric</a:t>
            </a:r>
            <a:endParaRPr lang="en-US" sz="20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781800" y="3653135"/>
            <a:ext cx="6751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&gt;=</a:t>
            </a:r>
            <a:endParaRPr lang="en-US" sz="24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352800" y="3657600"/>
            <a:ext cx="4299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</a:t>
            </a:r>
            <a:endParaRPr lang="en-US" sz="24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Oval 52"/>
          <p:cNvSpPr/>
          <p:nvPr/>
        </p:nvSpPr>
        <p:spPr>
          <a:xfrm>
            <a:off x="533400" y="3505200"/>
            <a:ext cx="6248400" cy="838200"/>
          </a:xfrm>
          <a:prstGeom prst="ellipse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rgbClr val="FF0000"/>
                </a:solidFill>
              </a:rPr>
              <a:t>Penalty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54" name="Oval 53"/>
          <p:cNvSpPr/>
          <p:nvPr/>
        </p:nvSpPr>
        <p:spPr>
          <a:xfrm>
            <a:off x="8077200" y="2438400"/>
            <a:ext cx="914400" cy="2590800"/>
          </a:xfrm>
          <a:prstGeom prst="ellipse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200" dirty="0"/>
          </a:p>
        </p:txBody>
      </p:sp>
      <p:sp>
        <p:nvSpPr>
          <p:cNvPr id="55" name="TextBox 54"/>
          <p:cNvSpPr txBox="1"/>
          <p:nvPr/>
        </p:nvSpPr>
        <p:spPr>
          <a:xfrm rot="5400000">
            <a:off x="7609799" y="3495547"/>
            <a:ext cx="1829347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b="1" dirty="0" smtClean="0">
                <a:solidFill>
                  <a:srgbClr val="008000"/>
                </a:solidFill>
              </a:rPr>
              <a:t>Advantage</a:t>
            </a:r>
            <a:endParaRPr lang="en-US" sz="2500" b="1" dirty="0">
              <a:solidFill>
                <a:srgbClr val="008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4343400"/>
            <a:ext cx="11601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invalid</a:t>
            </a:r>
          </a:p>
          <a:p>
            <a:r>
              <a:rPr lang="en-US" altLang="zh-CN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transcript</a:t>
            </a:r>
            <a:endParaRPr lang="zh-CN" altLang="en-US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-17126" y="1143000"/>
            <a:ext cx="11601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valid</a:t>
            </a:r>
          </a:p>
          <a:p>
            <a:r>
              <a:rPr lang="en-US" altLang="zh-CN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transcript</a:t>
            </a:r>
            <a:endParaRPr lang="zh-CN" altLang="en-US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47800" y="1524000"/>
            <a:ext cx="131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 smtClean="0">
                <a:solidFill>
                  <a:srgbClr val="008000"/>
                </a:solidFill>
              </a:rPr>
              <a:t>consistent</a:t>
            </a:r>
            <a:endParaRPr lang="zh-CN" altLang="en-US" b="1" dirty="0">
              <a:solidFill>
                <a:srgbClr val="008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657600" y="1524000"/>
            <a:ext cx="131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 smtClean="0">
                <a:solidFill>
                  <a:srgbClr val="008000"/>
                </a:solidFill>
              </a:rPr>
              <a:t>consistent</a:t>
            </a:r>
            <a:endParaRPr lang="zh-CN" altLang="en-US" b="1" dirty="0">
              <a:solidFill>
                <a:srgbClr val="008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849684" y="1524000"/>
            <a:ext cx="131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 smtClean="0">
                <a:solidFill>
                  <a:srgbClr val="008000"/>
                </a:solidFill>
              </a:rPr>
              <a:t>consistent</a:t>
            </a:r>
            <a:endParaRPr lang="zh-CN" altLang="en-US" b="1" dirty="0">
              <a:solidFill>
                <a:srgbClr val="008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/>
              <p:cNvSpPr txBox="1"/>
              <p:nvPr/>
            </p:nvSpPr>
            <p:spPr>
              <a:xfrm>
                <a:off x="2701513" y="3657600"/>
                <a:ext cx="194668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altLang="zh-CN" sz="2000" i="1" smtClean="0">
                        <a:solidFill>
                          <a:srgbClr val="008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mbria Math"/>
                        <a:ea typeface="Cambria Math"/>
                      </a:rPr>
                      <m:t>≈</m:t>
                    </m:r>
                    <m:r>
                      <a:rPr lang="en-US" altLang="zh-CN" sz="2000" b="0" i="1" smtClean="0">
                        <a:solidFill>
                          <a:srgbClr val="008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mbria Math"/>
                        <a:ea typeface="Cambria Math"/>
                      </a:rPr>
                      <m:t> </m:t>
                    </m:r>
                  </m:oMath>
                </a14:m>
                <a:r>
                  <a:rPr lang="en-US" altLang="zh-CN" sz="2000" dirty="0" smtClean="0">
                    <a:solidFill>
                      <a:srgbClr val="008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trace distance</a:t>
                </a:r>
                <a:endParaRPr lang="zh-CN" altLang="en-US" sz="2000" dirty="0">
                  <a:solidFill>
                    <a:srgbClr val="008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mc:Choice>
        <mc:Fallback xmlns="">
          <p:sp>
            <p:nvSpPr>
              <p:cNvPr id="17" name="TextBox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01513" y="3657600"/>
                <a:ext cx="1946687" cy="400110"/>
              </a:xfrm>
              <a:prstGeom prst="rect">
                <a:avLst/>
              </a:prstGeom>
              <a:blipFill rotWithShape="1">
                <a:blip r:embed="rId4"/>
                <a:stretch>
                  <a:fillRect t="-9091" r="-3750" b="-333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57905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4" grpId="0" animBg="1"/>
      <p:bldP spid="26" grpId="0" animBg="1"/>
      <p:bldP spid="27" grpId="0" animBg="1"/>
      <p:bldP spid="30" grpId="0"/>
      <p:bldP spid="30" grpId="1"/>
      <p:bldP spid="33" grpId="0" animBg="1"/>
      <p:bldP spid="38" grpId="0"/>
      <p:bldP spid="38" grpId="1"/>
      <p:bldP spid="39" grpId="0" animBg="1"/>
      <p:bldP spid="40" grpId="0" animBg="1"/>
      <p:bldP spid="42" grpId="0" animBg="1"/>
      <p:bldP spid="43" grpId="0" animBg="1"/>
      <p:bldP spid="46" grpId="0"/>
      <p:bldP spid="47" grpId="0" animBg="1"/>
      <p:bldP spid="48" grpId="0"/>
      <p:bldP spid="49" grpId="0" animBg="1"/>
      <p:bldP spid="50" grpId="0"/>
      <p:bldP spid="51" grpId="0"/>
      <p:bldP spid="52" grpId="0"/>
      <p:bldP spid="53" grpId="0" animBg="1"/>
      <p:bldP spid="54" grpId="0" animBg="1"/>
      <p:bldP spid="55" grpId="0"/>
      <p:bldP spid="16" grpId="0"/>
      <p:bldP spid="45" grpId="0"/>
      <p:bldP spid="56" grpId="0"/>
      <p:bldP spid="17" grpId="0"/>
      <p:bldP spid="17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304800"/>
            <a:ext cx="8229600" cy="258762"/>
          </a:xfrm>
        </p:spPr>
        <p:txBody>
          <a:bodyPr>
            <a:noAutofit/>
          </a:bodyPr>
          <a:lstStyle/>
          <a:p>
            <a:r>
              <a:rPr lang="en-US" sz="2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Technical Difficulties</a:t>
            </a:r>
            <a:endParaRPr lang="en-US" sz="2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6200" y="1000780"/>
            <a:ext cx="8291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Finding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good representations </a:t>
            </a:r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 the strategies</a:t>
            </a:r>
            <a:endParaRPr lang="en-US"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8355" y="2524780"/>
            <a:ext cx="9248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Tailor the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“transcript-like”</a:t>
            </a:r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representation into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MMW</a:t>
            </a:r>
            <a:endParaRPr lang="en-US" sz="28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6200" y="4886980"/>
            <a:ext cx="74558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Finding         response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efficiently in space</a:t>
            </a:r>
            <a:endParaRPr lang="en-US" sz="28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Group 102"/>
          <p:cNvGrpSpPr>
            <a:grpSpLocks/>
          </p:cNvGrpSpPr>
          <p:nvPr/>
        </p:nvGrpSpPr>
        <p:grpSpPr bwMode="auto">
          <a:xfrm>
            <a:off x="1447800" y="4724400"/>
            <a:ext cx="685800" cy="838200"/>
            <a:chOff x="4108450" y="2111375"/>
            <a:chExt cx="1450975" cy="1717675"/>
          </a:xfrm>
        </p:grpSpPr>
        <p:sp>
          <p:nvSpPr>
            <p:cNvPr id="11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4267200" y="5638800"/>
            <a:ext cx="460735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2060"/>
                </a:solidFill>
              </a:rPr>
              <a:t>Call itself as the oracle!  </a:t>
            </a:r>
            <a:r>
              <a:rPr lang="en-US" sz="2200" dirty="0" smtClean="0">
                <a:solidFill>
                  <a:srgbClr val="C00000"/>
                </a:solidFill>
              </a:rPr>
              <a:t>Nested!</a:t>
            </a:r>
            <a:endParaRPr lang="en-US" sz="2200" dirty="0">
              <a:solidFill>
                <a:srgbClr val="C000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905000" y="3302913"/>
            <a:ext cx="394851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2060"/>
                </a:solidFill>
              </a:rPr>
              <a:t>Run many MMWs in parallel</a:t>
            </a:r>
            <a:endParaRPr lang="en-US" sz="2200" dirty="0">
              <a:solidFill>
                <a:srgbClr val="00206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905000" y="3962400"/>
            <a:ext cx="626806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2060"/>
                </a:solidFill>
              </a:rPr>
              <a:t>Penalization idea and the </a:t>
            </a:r>
            <a:r>
              <a:rPr lang="en-US" sz="2200" dirty="0" smtClean="0">
                <a:solidFill>
                  <a:srgbClr val="C00000"/>
                </a:solidFill>
              </a:rPr>
              <a:t>Rounding</a:t>
            </a:r>
            <a:r>
              <a:rPr lang="en-US" sz="2200" dirty="0" smtClean="0">
                <a:solidFill>
                  <a:srgbClr val="002060"/>
                </a:solidFill>
              </a:rPr>
              <a:t> theorem</a:t>
            </a:r>
            <a:endParaRPr lang="en-US" sz="2200" dirty="0">
              <a:solidFill>
                <a:srgbClr val="002060"/>
              </a:solidFill>
            </a:endParaRPr>
          </a:p>
        </p:txBody>
      </p:sp>
      <p:pic>
        <p:nvPicPr>
          <p:cNvPr id="5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86350" y="1447800"/>
            <a:ext cx="3676650" cy="1105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" name="TextBox 53"/>
          <p:cNvSpPr txBox="1"/>
          <p:nvPr/>
        </p:nvSpPr>
        <p:spPr>
          <a:xfrm>
            <a:off x="990600" y="1824335"/>
            <a:ext cx="37069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Sol: </a:t>
            </a:r>
            <a:r>
              <a:rPr lang="en-US" altLang="zh-CN" sz="2400" dirty="0" smtClean="0"/>
              <a:t>   </a:t>
            </a:r>
            <a:r>
              <a:rPr lang="en-US" altLang="zh-CN" sz="2000" dirty="0" smtClean="0">
                <a:solidFill>
                  <a:srgbClr val="002060"/>
                </a:solidFill>
              </a:rPr>
              <a:t>Transcript </a:t>
            </a:r>
            <a:r>
              <a:rPr lang="en-US" altLang="zh-CN" sz="2000" dirty="0" err="1" smtClean="0">
                <a:solidFill>
                  <a:srgbClr val="002060"/>
                </a:solidFill>
              </a:rPr>
              <a:t>Represetation</a:t>
            </a:r>
            <a:endParaRPr lang="zh-CN" altLang="en-US" sz="2400" dirty="0">
              <a:solidFill>
                <a:srgbClr val="002060"/>
              </a:solidFill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1002074" y="3272135"/>
            <a:ext cx="7505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Sol: </a:t>
            </a:r>
            <a:endParaRPr lang="zh-CN" altLang="en-US" sz="2400" dirty="0"/>
          </a:p>
        </p:txBody>
      </p:sp>
      <p:sp>
        <p:nvSpPr>
          <p:cNvPr id="56" name="矩形 55"/>
          <p:cNvSpPr/>
          <p:nvPr/>
        </p:nvSpPr>
        <p:spPr>
          <a:xfrm>
            <a:off x="1066800" y="5562600"/>
            <a:ext cx="7505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Sol: </a:t>
            </a:r>
            <a:endParaRPr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03340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8600" y="287883"/>
            <a:ext cx="6705600" cy="4360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Finding         response </a:t>
            </a:r>
            <a:r>
              <a:rPr lang="en-US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efficiently in space</a:t>
            </a:r>
            <a:endParaRPr lang="en-US" sz="28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Group 102"/>
          <p:cNvGrpSpPr>
            <a:grpSpLocks/>
          </p:cNvGrpSpPr>
          <p:nvPr/>
        </p:nvGrpSpPr>
        <p:grpSpPr bwMode="auto">
          <a:xfrm>
            <a:off x="1684548" y="228600"/>
            <a:ext cx="601452" cy="685800"/>
            <a:chOff x="4108450" y="2111375"/>
            <a:chExt cx="1450975" cy="1717675"/>
          </a:xfrm>
        </p:grpSpPr>
        <p:sp>
          <p:nvSpPr>
            <p:cNvPr id="6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82068" y="990600"/>
            <a:ext cx="9554668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" name="Oval 47"/>
          <p:cNvSpPr>
            <a:spLocks noChangeArrowheads="1"/>
          </p:cNvSpPr>
          <p:nvPr/>
        </p:nvSpPr>
        <p:spPr bwMode="auto">
          <a:xfrm>
            <a:off x="3810000" y="1371600"/>
            <a:ext cx="228600" cy="1295400"/>
          </a:xfrm>
          <a:prstGeom prst="ellipse">
            <a:avLst/>
          </a:prstGeom>
          <a:noFill/>
          <a:ln w="254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Oval 47"/>
          <p:cNvSpPr>
            <a:spLocks noChangeArrowheads="1"/>
          </p:cNvSpPr>
          <p:nvPr/>
        </p:nvSpPr>
        <p:spPr bwMode="auto">
          <a:xfrm>
            <a:off x="3810000" y="685800"/>
            <a:ext cx="228600" cy="198120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457200" y="3429000"/>
            <a:ext cx="35926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Given Alice’s strategy, </a:t>
            </a:r>
            <a:endParaRPr lang="en-US" sz="24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57200" y="4114800"/>
            <a:ext cx="81996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Now deal with a special case, </a:t>
            </a:r>
          </a:p>
          <a:p>
            <a:r>
              <a:rPr lang="en-US" sz="2400" dirty="0" smtClean="0"/>
              <a:t>                 where Bob plays with </a:t>
            </a:r>
            <a:r>
              <a:rPr lang="en-US" sz="2400" dirty="0" smtClean="0">
                <a:solidFill>
                  <a:srgbClr val="C00000"/>
                </a:solidFill>
              </a:rPr>
              <a:t>“do-nothing” </a:t>
            </a:r>
            <a:r>
              <a:rPr lang="en-US" sz="2400" dirty="0" smtClean="0"/>
              <a:t>Charlie</a:t>
            </a:r>
            <a:endParaRPr lang="en-US" sz="2400" dirty="0"/>
          </a:p>
        </p:txBody>
      </p:sp>
      <p:sp>
        <p:nvSpPr>
          <p:cNvPr id="53" name="TextBox 52"/>
          <p:cNvSpPr txBox="1"/>
          <p:nvPr/>
        </p:nvSpPr>
        <p:spPr>
          <a:xfrm>
            <a:off x="451453" y="5257800"/>
            <a:ext cx="58015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Call itself to compute Bob’s strategy, </a:t>
            </a:r>
            <a:endParaRPr lang="en-US" sz="2400" dirty="0"/>
          </a:p>
        </p:txBody>
      </p:sp>
      <p:sp>
        <p:nvSpPr>
          <p:cNvPr id="54" name="TextBox 53"/>
          <p:cNvSpPr txBox="1"/>
          <p:nvPr/>
        </p:nvSpPr>
        <p:spPr>
          <a:xfrm>
            <a:off x="6080740" y="5943600"/>
            <a:ext cx="252986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 ARE DONE!</a:t>
            </a:r>
            <a:endParaRPr lang="en-US" sz="2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813006" y="3429000"/>
            <a:ext cx="16733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purify it</a:t>
            </a:r>
            <a:r>
              <a:rPr lang="en-US" sz="2400" dirty="0" smtClean="0">
                <a:solidFill>
                  <a:prstClr val="black"/>
                </a:solidFill>
              </a:rPr>
              <a:t>, </a:t>
            </a:r>
            <a:endParaRPr lang="en-US" sz="2400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dirty="0"/>
          </a:p>
        </p:txBody>
      </p:sp>
      <p:sp>
        <p:nvSpPr>
          <p:cNvPr id="56" name="TextBox 55"/>
          <p:cNvSpPr txBox="1"/>
          <p:nvPr/>
        </p:nvSpPr>
        <p:spPr>
          <a:xfrm>
            <a:off x="5181600" y="3429000"/>
            <a:ext cx="30428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prstClr val="black"/>
                </a:solidFill>
              </a:rPr>
              <a:t>and </a:t>
            </a:r>
            <a:r>
              <a:rPr lang="en-US" sz="24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get rid of Alice</a:t>
            </a:r>
            <a:endParaRPr lang="en-US" dirty="0"/>
          </a:p>
        </p:txBody>
      </p:sp>
      <p:sp>
        <p:nvSpPr>
          <p:cNvPr id="61" name="TextBox 60"/>
          <p:cNvSpPr txBox="1"/>
          <p:nvPr/>
        </p:nvSpPr>
        <p:spPr>
          <a:xfrm>
            <a:off x="5992175" y="5281136"/>
            <a:ext cx="315182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and then the </a:t>
            </a:r>
            <a:r>
              <a:rPr lang="en-US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POVM</a:t>
            </a:r>
            <a:r>
              <a:rPr lang="en-US" sz="2400" dirty="0" smtClean="0">
                <a:solidFill>
                  <a:prstClr val="black"/>
                </a:solidFill>
              </a:rPr>
              <a:t>.</a:t>
            </a:r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191000" y="685800"/>
            <a:ext cx="14941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i="1" dirty="0" smtClean="0">
                <a:solidFill>
                  <a:srgbClr val="008000"/>
                </a:solidFill>
              </a:rPr>
              <a:t>purification</a:t>
            </a:r>
            <a:endParaRPr lang="zh-CN" altLang="en-US" sz="2000" i="1" dirty="0">
              <a:solidFill>
                <a:srgbClr val="008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2911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52" grpId="0"/>
      <p:bldP spid="53" grpId="0"/>
      <p:bldP spid="54" grpId="0"/>
      <p:bldP spid="55" grpId="0"/>
      <p:bldP spid="56" grpId="0"/>
      <p:bldP spid="61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6106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>
                <a:latin typeface="Arial Black" pitchFamily="34" charset="0"/>
              </a:rPr>
              <a:t>The universe as we know it</a:t>
            </a:r>
          </a:p>
        </p:txBody>
      </p:sp>
      <p:sp>
        <p:nvSpPr>
          <p:cNvPr id="235528" name="Oval 8"/>
          <p:cNvSpPr>
            <a:spLocks noChangeArrowheads="1"/>
          </p:cNvSpPr>
          <p:nvPr/>
        </p:nvSpPr>
        <p:spPr bwMode="auto">
          <a:xfrm>
            <a:off x="2209800" y="3352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 = IP = PSPACE = RG(2)</a:t>
            </a:r>
          </a:p>
        </p:txBody>
      </p:sp>
      <p:sp>
        <p:nvSpPr>
          <p:cNvPr id="235529" name="Oval 9"/>
          <p:cNvSpPr>
            <a:spLocks noChangeArrowheads="1"/>
          </p:cNvSpPr>
          <p:nvPr/>
        </p:nvSpPr>
        <p:spPr bwMode="auto">
          <a:xfrm>
            <a:off x="38862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QIP(2)</a:t>
            </a:r>
          </a:p>
        </p:txBody>
      </p:sp>
      <p:sp>
        <p:nvSpPr>
          <p:cNvPr id="235530" name="Oval 10"/>
          <p:cNvSpPr>
            <a:spLocks noChangeArrowheads="1"/>
          </p:cNvSpPr>
          <p:nvPr/>
        </p:nvSpPr>
        <p:spPr bwMode="auto">
          <a:xfrm>
            <a:off x="3886200" y="47244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QMA</a:t>
            </a:r>
          </a:p>
        </p:txBody>
      </p:sp>
      <p:sp>
        <p:nvSpPr>
          <p:cNvPr id="235531" name="Oval 11"/>
          <p:cNvSpPr>
            <a:spLocks noChangeArrowheads="1"/>
          </p:cNvSpPr>
          <p:nvPr/>
        </p:nvSpPr>
        <p:spPr bwMode="auto">
          <a:xfrm>
            <a:off x="52578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AM</a:t>
            </a:r>
          </a:p>
        </p:txBody>
      </p:sp>
      <p:sp>
        <p:nvSpPr>
          <p:cNvPr id="235532" name="Oval 12"/>
          <p:cNvSpPr>
            <a:spLocks noChangeArrowheads="1"/>
          </p:cNvSpPr>
          <p:nvPr/>
        </p:nvSpPr>
        <p:spPr bwMode="auto">
          <a:xfrm>
            <a:off x="3886200" y="54102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MA</a:t>
            </a:r>
          </a:p>
        </p:txBody>
      </p:sp>
      <p:sp>
        <p:nvSpPr>
          <p:cNvPr id="235533" name="Oval 13"/>
          <p:cNvSpPr>
            <a:spLocks noChangeArrowheads="1"/>
          </p:cNvSpPr>
          <p:nvPr/>
        </p:nvSpPr>
        <p:spPr bwMode="auto">
          <a:xfrm>
            <a:off x="3886200" y="60960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NP</a:t>
            </a:r>
          </a:p>
        </p:txBody>
      </p:sp>
      <p:sp>
        <p:nvSpPr>
          <p:cNvPr id="235534" name="Oval 14"/>
          <p:cNvSpPr>
            <a:spLocks noChangeArrowheads="1"/>
          </p:cNvSpPr>
          <p:nvPr/>
        </p:nvSpPr>
        <p:spPr bwMode="auto">
          <a:xfrm>
            <a:off x="25146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RG(1)</a:t>
            </a:r>
          </a:p>
        </p:txBody>
      </p:sp>
      <p:sp>
        <p:nvSpPr>
          <p:cNvPr id="235535" name="Oval 15"/>
          <p:cNvSpPr>
            <a:spLocks noChangeArrowheads="1"/>
          </p:cNvSpPr>
          <p:nvPr/>
        </p:nvSpPr>
        <p:spPr bwMode="auto">
          <a:xfrm>
            <a:off x="25146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QRG(1)</a:t>
            </a:r>
          </a:p>
        </p:txBody>
      </p:sp>
      <p:cxnSp>
        <p:nvCxnSpPr>
          <p:cNvPr id="235536" name="AutoShape 16"/>
          <p:cNvCxnSpPr>
            <a:cxnSpLocks noChangeShapeType="1"/>
            <a:stCxn id="235533" idx="0"/>
            <a:endCxn id="235532" idx="4"/>
          </p:cNvCxnSpPr>
          <p:nvPr/>
        </p:nvCxnSpPr>
        <p:spPr bwMode="auto">
          <a:xfrm flipV="1">
            <a:off x="4457700" y="59436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37" name="AutoShape 17"/>
          <p:cNvCxnSpPr>
            <a:cxnSpLocks noChangeShapeType="1"/>
            <a:stCxn id="235532" idx="7"/>
            <a:endCxn id="235531" idx="3"/>
          </p:cNvCxnSpPr>
          <p:nvPr/>
        </p:nvCxnSpPr>
        <p:spPr bwMode="auto">
          <a:xfrm flipV="1">
            <a:off x="48625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38" name="AutoShape 18"/>
          <p:cNvCxnSpPr>
            <a:cxnSpLocks noChangeShapeType="1"/>
            <a:stCxn id="235532" idx="0"/>
            <a:endCxn id="235530" idx="4"/>
          </p:cNvCxnSpPr>
          <p:nvPr/>
        </p:nvCxnSpPr>
        <p:spPr bwMode="auto">
          <a:xfrm flipV="1">
            <a:off x="4457700" y="52578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39" name="AutoShape 19"/>
          <p:cNvCxnSpPr>
            <a:cxnSpLocks noChangeShapeType="1"/>
            <a:stCxn id="235530" idx="0"/>
            <a:endCxn id="235529" idx="4"/>
          </p:cNvCxnSpPr>
          <p:nvPr/>
        </p:nvCxnSpPr>
        <p:spPr bwMode="auto">
          <a:xfrm flipV="1">
            <a:off x="44577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40" name="AutoShape 20"/>
          <p:cNvCxnSpPr>
            <a:cxnSpLocks noChangeShapeType="1"/>
            <a:stCxn id="235534" idx="0"/>
            <a:endCxn id="235535" idx="4"/>
          </p:cNvCxnSpPr>
          <p:nvPr/>
        </p:nvCxnSpPr>
        <p:spPr bwMode="auto">
          <a:xfrm flipV="1">
            <a:off x="30861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41" name="AutoShape 21"/>
          <p:cNvCxnSpPr>
            <a:cxnSpLocks noChangeShapeType="1"/>
            <a:stCxn id="235532" idx="1"/>
            <a:endCxn id="235534" idx="5"/>
          </p:cNvCxnSpPr>
          <p:nvPr/>
        </p:nvCxnSpPr>
        <p:spPr bwMode="auto">
          <a:xfrm flipH="1" flipV="1">
            <a:off x="34909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42" name="AutoShape 22"/>
          <p:cNvCxnSpPr>
            <a:cxnSpLocks noChangeShapeType="1"/>
            <a:stCxn id="235531" idx="1"/>
            <a:endCxn id="235529" idx="5"/>
          </p:cNvCxnSpPr>
          <p:nvPr/>
        </p:nvCxnSpPr>
        <p:spPr bwMode="auto">
          <a:xfrm flipH="1" flipV="1">
            <a:off x="48625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43" name="AutoShape 23"/>
          <p:cNvCxnSpPr>
            <a:cxnSpLocks noChangeShapeType="1"/>
            <a:stCxn id="235530" idx="1"/>
            <a:endCxn id="235535" idx="5"/>
          </p:cNvCxnSpPr>
          <p:nvPr/>
        </p:nvCxnSpPr>
        <p:spPr bwMode="auto">
          <a:xfrm flipH="1" flipV="1">
            <a:off x="34909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5545" name="AutoShape 25"/>
          <p:cNvCxnSpPr>
            <a:cxnSpLocks noChangeShapeType="1"/>
            <a:stCxn id="235529" idx="0"/>
            <a:endCxn id="235528" idx="4"/>
          </p:cNvCxnSpPr>
          <p:nvPr/>
        </p:nvCxnSpPr>
        <p:spPr bwMode="auto">
          <a:xfrm flipV="1">
            <a:off x="4457700" y="38862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5546" name="Line 26"/>
          <p:cNvSpPr>
            <a:spLocks noChangeShapeType="1"/>
          </p:cNvSpPr>
          <p:nvPr/>
        </p:nvSpPr>
        <p:spPr bwMode="auto">
          <a:xfrm flipV="1">
            <a:off x="3048000" y="3878263"/>
            <a:ext cx="304800" cy="160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5547" name="Oval 27"/>
          <p:cNvSpPr>
            <a:spLocks noChangeArrowheads="1"/>
          </p:cNvSpPr>
          <p:nvPr/>
        </p:nvSpPr>
        <p:spPr bwMode="auto">
          <a:xfrm>
            <a:off x="2209800" y="685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 = RG = EXP</a:t>
            </a:r>
          </a:p>
        </p:txBody>
      </p:sp>
      <p:sp>
        <p:nvSpPr>
          <p:cNvPr id="235548" name="Oval 28"/>
          <p:cNvSpPr>
            <a:spLocks noChangeArrowheads="1"/>
          </p:cNvSpPr>
          <p:nvPr/>
        </p:nvSpPr>
        <p:spPr bwMode="auto">
          <a:xfrm>
            <a:off x="3200400" y="26670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QRG(2)</a:t>
            </a:r>
          </a:p>
        </p:txBody>
      </p:sp>
      <p:sp>
        <p:nvSpPr>
          <p:cNvPr id="235550" name="Oval 30"/>
          <p:cNvSpPr>
            <a:spLocks noChangeArrowheads="1"/>
          </p:cNvSpPr>
          <p:nvPr/>
        </p:nvSpPr>
        <p:spPr bwMode="auto">
          <a:xfrm>
            <a:off x="3200400" y="19812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SQG</a:t>
            </a:r>
          </a:p>
        </p:txBody>
      </p:sp>
      <p:cxnSp>
        <p:nvCxnSpPr>
          <p:cNvPr id="235551" name="AutoShape 31"/>
          <p:cNvCxnSpPr>
            <a:cxnSpLocks noChangeShapeType="1"/>
            <a:stCxn id="235548" idx="0"/>
            <a:endCxn id="235550" idx="4"/>
          </p:cNvCxnSpPr>
          <p:nvPr/>
        </p:nvCxnSpPr>
        <p:spPr bwMode="auto">
          <a:xfrm flipV="1">
            <a:off x="3771900" y="25146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5552" name="Oval 32"/>
          <p:cNvSpPr>
            <a:spLocks noChangeArrowheads="1"/>
          </p:cNvSpPr>
          <p:nvPr/>
        </p:nvSpPr>
        <p:spPr bwMode="auto">
          <a:xfrm>
            <a:off x="4572000" y="2057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5553" name="Oval 33"/>
          <p:cNvSpPr>
            <a:spLocks noChangeArrowheads="1"/>
          </p:cNvSpPr>
          <p:nvPr/>
        </p:nvSpPr>
        <p:spPr bwMode="auto">
          <a:xfrm>
            <a:off x="4572000" y="1371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cxnSp>
        <p:nvCxnSpPr>
          <p:cNvPr id="235554" name="AutoShape 34"/>
          <p:cNvCxnSpPr>
            <a:cxnSpLocks noChangeShapeType="1"/>
            <a:stCxn id="235550" idx="7"/>
            <a:endCxn id="235553" idx="3"/>
          </p:cNvCxnSpPr>
          <p:nvPr/>
        </p:nvCxnSpPr>
        <p:spPr bwMode="auto">
          <a:xfrm flipV="1">
            <a:off x="4176713" y="1827213"/>
            <a:ext cx="561975" cy="2317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5556" name="Line 36"/>
          <p:cNvSpPr>
            <a:spLocks noChangeShapeType="1"/>
          </p:cNvSpPr>
          <p:nvPr/>
        </p:nvSpPr>
        <p:spPr bwMode="auto">
          <a:xfrm flipV="1">
            <a:off x="4724400" y="2590800"/>
            <a:ext cx="4572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cxnSp>
        <p:nvCxnSpPr>
          <p:cNvPr id="235557" name="AutoShape 37"/>
          <p:cNvCxnSpPr>
            <a:cxnSpLocks noChangeShapeType="1"/>
            <a:stCxn id="235552" idx="0"/>
            <a:endCxn id="235553" idx="4"/>
          </p:cNvCxnSpPr>
          <p:nvPr/>
        </p:nvCxnSpPr>
        <p:spPr bwMode="auto">
          <a:xfrm flipV="1">
            <a:off x="5143500" y="1905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5558" name="Line 38"/>
          <p:cNvSpPr>
            <a:spLocks noChangeShapeType="1"/>
          </p:cNvSpPr>
          <p:nvPr/>
        </p:nvSpPr>
        <p:spPr bwMode="auto">
          <a:xfrm flipH="1" flipV="1">
            <a:off x="3886200" y="3200400"/>
            <a:ext cx="1524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5560" name="Line 40"/>
          <p:cNvSpPr>
            <a:spLocks noChangeShapeType="1"/>
          </p:cNvSpPr>
          <p:nvPr/>
        </p:nvSpPr>
        <p:spPr bwMode="auto">
          <a:xfrm flipH="1" flipV="1">
            <a:off x="4953000" y="1219200"/>
            <a:ext cx="1524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6106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>
                <a:latin typeface="Arial Black" pitchFamily="34" charset="0"/>
              </a:rPr>
              <a:t>The universe as we know it</a:t>
            </a:r>
          </a:p>
        </p:txBody>
      </p:sp>
      <p:sp>
        <p:nvSpPr>
          <p:cNvPr id="236547" name="Oval 3"/>
          <p:cNvSpPr>
            <a:spLocks noChangeArrowheads="1"/>
          </p:cNvSpPr>
          <p:nvPr/>
        </p:nvSpPr>
        <p:spPr bwMode="auto">
          <a:xfrm>
            <a:off x="2209800" y="3352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 = IP = PSPACE = RG(2)</a:t>
            </a:r>
          </a:p>
        </p:txBody>
      </p:sp>
      <p:sp>
        <p:nvSpPr>
          <p:cNvPr id="236548" name="Oval 4"/>
          <p:cNvSpPr>
            <a:spLocks noChangeArrowheads="1"/>
          </p:cNvSpPr>
          <p:nvPr/>
        </p:nvSpPr>
        <p:spPr bwMode="auto">
          <a:xfrm>
            <a:off x="38862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QIP(2)</a:t>
            </a:r>
          </a:p>
        </p:txBody>
      </p:sp>
      <p:sp>
        <p:nvSpPr>
          <p:cNvPr id="236549" name="Oval 5"/>
          <p:cNvSpPr>
            <a:spLocks noChangeArrowheads="1"/>
          </p:cNvSpPr>
          <p:nvPr/>
        </p:nvSpPr>
        <p:spPr bwMode="auto">
          <a:xfrm>
            <a:off x="3886200" y="47244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QMA</a:t>
            </a:r>
          </a:p>
        </p:txBody>
      </p:sp>
      <p:sp>
        <p:nvSpPr>
          <p:cNvPr id="236550" name="Oval 6"/>
          <p:cNvSpPr>
            <a:spLocks noChangeArrowheads="1"/>
          </p:cNvSpPr>
          <p:nvPr/>
        </p:nvSpPr>
        <p:spPr bwMode="auto">
          <a:xfrm>
            <a:off x="52578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AM</a:t>
            </a:r>
          </a:p>
        </p:txBody>
      </p:sp>
      <p:sp>
        <p:nvSpPr>
          <p:cNvPr id="236551" name="Oval 7"/>
          <p:cNvSpPr>
            <a:spLocks noChangeArrowheads="1"/>
          </p:cNvSpPr>
          <p:nvPr/>
        </p:nvSpPr>
        <p:spPr bwMode="auto">
          <a:xfrm>
            <a:off x="3886200" y="54102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MA</a:t>
            </a:r>
          </a:p>
        </p:txBody>
      </p:sp>
      <p:sp>
        <p:nvSpPr>
          <p:cNvPr id="236552" name="Oval 8"/>
          <p:cNvSpPr>
            <a:spLocks noChangeArrowheads="1"/>
          </p:cNvSpPr>
          <p:nvPr/>
        </p:nvSpPr>
        <p:spPr bwMode="auto">
          <a:xfrm>
            <a:off x="3886200" y="60960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NP</a:t>
            </a:r>
          </a:p>
        </p:txBody>
      </p:sp>
      <p:sp>
        <p:nvSpPr>
          <p:cNvPr id="236553" name="Oval 9"/>
          <p:cNvSpPr>
            <a:spLocks noChangeArrowheads="1"/>
          </p:cNvSpPr>
          <p:nvPr/>
        </p:nvSpPr>
        <p:spPr bwMode="auto">
          <a:xfrm>
            <a:off x="25146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RG(1)</a:t>
            </a:r>
          </a:p>
        </p:txBody>
      </p:sp>
      <p:sp>
        <p:nvSpPr>
          <p:cNvPr id="236554" name="Oval 10"/>
          <p:cNvSpPr>
            <a:spLocks noChangeArrowheads="1"/>
          </p:cNvSpPr>
          <p:nvPr/>
        </p:nvSpPr>
        <p:spPr bwMode="auto">
          <a:xfrm>
            <a:off x="25146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QRG(1)</a:t>
            </a:r>
          </a:p>
        </p:txBody>
      </p:sp>
      <p:cxnSp>
        <p:nvCxnSpPr>
          <p:cNvPr id="236555" name="AutoShape 11"/>
          <p:cNvCxnSpPr>
            <a:cxnSpLocks noChangeShapeType="1"/>
            <a:stCxn id="236552" idx="0"/>
            <a:endCxn id="236551" idx="4"/>
          </p:cNvCxnSpPr>
          <p:nvPr/>
        </p:nvCxnSpPr>
        <p:spPr bwMode="auto">
          <a:xfrm flipV="1">
            <a:off x="4457700" y="59436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56" name="AutoShape 12"/>
          <p:cNvCxnSpPr>
            <a:cxnSpLocks noChangeShapeType="1"/>
            <a:stCxn id="236551" idx="7"/>
            <a:endCxn id="236550" idx="3"/>
          </p:cNvCxnSpPr>
          <p:nvPr/>
        </p:nvCxnSpPr>
        <p:spPr bwMode="auto">
          <a:xfrm flipV="1">
            <a:off x="48625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57" name="AutoShape 13"/>
          <p:cNvCxnSpPr>
            <a:cxnSpLocks noChangeShapeType="1"/>
            <a:stCxn id="236551" idx="0"/>
            <a:endCxn id="236549" idx="4"/>
          </p:cNvCxnSpPr>
          <p:nvPr/>
        </p:nvCxnSpPr>
        <p:spPr bwMode="auto">
          <a:xfrm flipV="1">
            <a:off x="4457700" y="52578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58" name="AutoShape 14"/>
          <p:cNvCxnSpPr>
            <a:cxnSpLocks noChangeShapeType="1"/>
            <a:stCxn id="236549" idx="0"/>
            <a:endCxn id="236548" idx="4"/>
          </p:cNvCxnSpPr>
          <p:nvPr/>
        </p:nvCxnSpPr>
        <p:spPr bwMode="auto">
          <a:xfrm flipV="1">
            <a:off x="44577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59" name="AutoShape 15"/>
          <p:cNvCxnSpPr>
            <a:cxnSpLocks noChangeShapeType="1"/>
            <a:stCxn id="236553" idx="0"/>
            <a:endCxn id="236554" idx="4"/>
          </p:cNvCxnSpPr>
          <p:nvPr/>
        </p:nvCxnSpPr>
        <p:spPr bwMode="auto">
          <a:xfrm flipV="1">
            <a:off x="30861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60" name="AutoShape 16"/>
          <p:cNvCxnSpPr>
            <a:cxnSpLocks noChangeShapeType="1"/>
            <a:stCxn id="236551" idx="1"/>
            <a:endCxn id="236553" idx="5"/>
          </p:cNvCxnSpPr>
          <p:nvPr/>
        </p:nvCxnSpPr>
        <p:spPr bwMode="auto">
          <a:xfrm flipH="1" flipV="1">
            <a:off x="34909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61" name="AutoShape 17"/>
          <p:cNvCxnSpPr>
            <a:cxnSpLocks noChangeShapeType="1"/>
            <a:stCxn id="236550" idx="1"/>
            <a:endCxn id="236548" idx="5"/>
          </p:cNvCxnSpPr>
          <p:nvPr/>
        </p:nvCxnSpPr>
        <p:spPr bwMode="auto">
          <a:xfrm flipH="1" flipV="1">
            <a:off x="48625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62" name="AutoShape 18"/>
          <p:cNvCxnSpPr>
            <a:cxnSpLocks noChangeShapeType="1"/>
            <a:stCxn id="236549" idx="1"/>
            <a:endCxn id="236554" idx="5"/>
          </p:cNvCxnSpPr>
          <p:nvPr/>
        </p:nvCxnSpPr>
        <p:spPr bwMode="auto">
          <a:xfrm flipH="1" flipV="1">
            <a:off x="34909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6563" name="AutoShape 19"/>
          <p:cNvCxnSpPr>
            <a:cxnSpLocks noChangeShapeType="1"/>
            <a:stCxn id="236548" idx="0"/>
            <a:endCxn id="236547" idx="4"/>
          </p:cNvCxnSpPr>
          <p:nvPr/>
        </p:nvCxnSpPr>
        <p:spPr bwMode="auto">
          <a:xfrm flipV="1">
            <a:off x="4457700" y="38862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6564" name="Line 20"/>
          <p:cNvSpPr>
            <a:spLocks noChangeShapeType="1"/>
          </p:cNvSpPr>
          <p:nvPr/>
        </p:nvSpPr>
        <p:spPr bwMode="auto">
          <a:xfrm flipV="1">
            <a:off x="3048000" y="3878263"/>
            <a:ext cx="304800" cy="160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6565" name="Oval 21"/>
          <p:cNvSpPr>
            <a:spLocks noChangeArrowheads="1"/>
          </p:cNvSpPr>
          <p:nvPr/>
        </p:nvSpPr>
        <p:spPr bwMode="auto">
          <a:xfrm>
            <a:off x="2209800" y="685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 = RG = EXP</a:t>
            </a:r>
          </a:p>
        </p:txBody>
      </p:sp>
      <p:sp>
        <p:nvSpPr>
          <p:cNvPr id="236566" name="Oval 22"/>
          <p:cNvSpPr>
            <a:spLocks noChangeArrowheads="1"/>
          </p:cNvSpPr>
          <p:nvPr/>
        </p:nvSpPr>
        <p:spPr bwMode="auto">
          <a:xfrm>
            <a:off x="3429000" y="31242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QRG(2)</a:t>
            </a:r>
          </a:p>
        </p:txBody>
      </p:sp>
      <p:sp>
        <p:nvSpPr>
          <p:cNvPr id="236567" name="Oval 23"/>
          <p:cNvSpPr>
            <a:spLocks noChangeArrowheads="1"/>
          </p:cNvSpPr>
          <p:nvPr/>
        </p:nvSpPr>
        <p:spPr bwMode="auto">
          <a:xfrm>
            <a:off x="3200400" y="28194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SQG</a:t>
            </a:r>
          </a:p>
        </p:txBody>
      </p:sp>
      <p:sp>
        <p:nvSpPr>
          <p:cNvPr id="236569" name="Oval 25"/>
          <p:cNvSpPr>
            <a:spLocks noChangeArrowheads="1"/>
          </p:cNvSpPr>
          <p:nvPr/>
        </p:nvSpPr>
        <p:spPr bwMode="auto">
          <a:xfrm>
            <a:off x="4572000" y="2057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6570" name="Oval 26"/>
          <p:cNvSpPr>
            <a:spLocks noChangeArrowheads="1"/>
          </p:cNvSpPr>
          <p:nvPr/>
        </p:nvSpPr>
        <p:spPr bwMode="auto">
          <a:xfrm>
            <a:off x="4572000" y="1371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6572" name="Line 28"/>
          <p:cNvSpPr>
            <a:spLocks noChangeShapeType="1"/>
          </p:cNvSpPr>
          <p:nvPr/>
        </p:nvSpPr>
        <p:spPr bwMode="auto">
          <a:xfrm flipV="1">
            <a:off x="4724400" y="2590800"/>
            <a:ext cx="4572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cxnSp>
        <p:nvCxnSpPr>
          <p:cNvPr id="236573" name="AutoShape 29"/>
          <p:cNvCxnSpPr>
            <a:cxnSpLocks noChangeShapeType="1"/>
            <a:stCxn id="236569" idx="0"/>
            <a:endCxn id="236570" idx="4"/>
          </p:cNvCxnSpPr>
          <p:nvPr/>
        </p:nvCxnSpPr>
        <p:spPr bwMode="auto">
          <a:xfrm flipV="1">
            <a:off x="5143500" y="1905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6575" name="Line 31"/>
          <p:cNvSpPr>
            <a:spLocks noChangeShapeType="1"/>
          </p:cNvSpPr>
          <p:nvPr/>
        </p:nvSpPr>
        <p:spPr bwMode="auto">
          <a:xfrm flipH="1" flipV="1">
            <a:off x="4953000" y="1219200"/>
            <a:ext cx="1524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6106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>
                <a:latin typeface="Arial Black" pitchFamily="34" charset="0"/>
              </a:rPr>
              <a:t>The universe as we know it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990600" y="3352800"/>
            <a:ext cx="69342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 = IP = PSPACE = SQG = QRG(2) = RG(2)</a:t>
            </a:r>
          </a:p>
        </p:txBody>
      </p:sp>
      <p:sp>
        <p:nvSpPr>
          <p:cNvPr id="237572" name="Oval 4"/>
          <p:cNvSpPr>
            <a:spLocks noChangeArrowheads="1"/>
          </p:cNvSpPr>
          <p:nvPr/>
        </p:nvSpPr>
        <p:spPr bwMode="auto">
          <a:xfrm>
            <a:off x="38862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QIP(2)</a:t>
            </a:r>
          </a:p>
        </p:txBody>
      </p:sp>
      <p:sp>
        <p:nvSpPr>
          <p:cNvPr id="237573" name="Oval 5"/>
          <p:cNvSpPr>
            <a:spLocks noChangeArrowheads="1"/>
          </p:cNvSpPr>
          <p:nvPr/>
        </p:nvSpPr>
        <p:spPr bwMode="auto">
          <a:xfrm>
            <a:off x="3886200" y="47244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QMA</a:t>
            </a:r>
          </a:p>
        </p:txBody>
      </p:sp>
      <p:sp>
        <p:nvSpPr>
          <p:cNvPr id="237574" name="Oval 6"/>
          <p:cNvSpPr>
            <a:spLocks noChangeArrowheads="1"/>
          </p:cNvSpPr>
          <p:nvPr/>
        </p:nvSpPr>
        <p:spPr bwMode="auto">
          <a:xfrm>
            <a:off x="52578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AM</a:t>
            </a:r>
          </a:p>
        </p:txBody>
      </p:sp>
      <p:sp>
        <p:nvSpPr>
          <p:cNvPr id="237575" name="Oval 7"/>
          <p:cNvSpPr>
            <a:spLocks noChangeArrowheads="1"/>
          </p:cNvSpPr>
          <p:nvPr/>
        </p:nvSpPr>
        <p:spPr bwMode="auto">
          <a:xfrm>
            <a:off x="3886200" y="54102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MA</a:t>
            </a: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3886200" y="60960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NP</a:t>
            </a:r>
          </a:p>
        </p:txBody>
      </p:sp>
      <p:sp>
        <p:nvSpPr>
          <p:cNvPr id="237577" name="Oval 9"/>
          <p:cNvSpPr>
            <a:spLocks noChangeArrowheads="1"/>
          </p:cNvSpPr>
          <p:nvPr/>
        </p:nvSpPr>
        <p:spPr bwMode="auto">
          <a:xfrm>
            <a:off x="25146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RG(1)</a:t>
            </a:r>
          </a:p>
        </p:txBody>
      </p:sp>
      <p:sp>
        <p:nvSpPr>
          <p:cNvPr id="237578" name="Oval 10"/>
          <p:cNvSpPr>
            <a:spLocks noChangeArrowheads="1"/>
          </p:cNvSpPr>
          <p:nvPr/>
        </p:nvSpPr>
        <p:spPr bwMode="auto">
          <a:xfrm>
            <a:off x="25146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QRG(1)</a:t>
            </a:r>
          </a:p>
        </p:txBody>
      </p:sp>
      <p:cxnSp>
        <p:nvCxnSpPr>
          <p:cNvPr id="237579" name="AutoShape 11"/>
          <p:cNvCxnSpPr>
            <a:cxnSpLocks noChangeShapeType="1"/>
            <a:stCxn id="237576" idx="0"/>
            <a:endCxn id="237575" idx="4"/>
          </p:cNvCxnSpPr>
          <p:nvPr/>
        </p:nvCxnSpPr>
        <p:spPr bwMode="auto">
          <a:xfrm flipV="1">
            <a:off x="4457700" y="59436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0" name="AutoShape 12"/>
          <p:cNvCxnSpPr>
            <a:cxnSpLocks noChangeShapeType="1"/>
            <a:stCxn id="237575" idx="7"/>
            <a:endCxn id="237574" idx="3"/>
          </p:cNvCxnSpPr>
          <p:nvPr/>
        </p:nvCxnSpPr>
        <p:spPr bwMode="auto">
          <a:xfrm flipV="1">
            <a:off x="48625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1" name="AutoShape 13"/>
          <p:cNvCxnSpPr>
            <a:cxnSpLocks noChangeShapeType="1"/>
            <a:stCxn id="237575" idx="0"/>
            <a:endCxn id="237573" idx="4"/>
          </p:cNvCxnSpPr>
          <p:nvPr/>
        </p:nvCxnSpPr>
        <p:spPr bwMode="auto">
          <a:xfrm flipV="1">
            <a:off x="4457700" y="52578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2" name="AutoShape 14"/>
          <p:cNvCxnSpPr>
            <a:cxnSpLocks noChangeShapeType="1"/>
            <a:stCxn id="237573" idx="0"/>
            <a:endCxn id="237572" idx="4"/>
          </p:cNvCxnSpPr>
          <p:nvPr/>
        </p:nvCxnSpPr>
        <p:spPr bwMode="auto">
          <a:xfrm flipV="1">
            <a:off x="44577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3" name="AutoShape 15"/>
          <p:cNvCxnSpPr>
            <a:cxnSpLocks noChangeShapeType="1"/>
            <a:stCxn id="237577" idx="0"/>
            <a:endCxn id="237578" idx="4"/>
          </p:cNvCxnSpPr>
          <p:nvPr/>
        </p:nvCxnSpPr>
        <p:spPr bwMode="auto">
          <a:xfrm flipV="1">
            <a:off x="30861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4" name="AutoShape 16"/>
          <p:cNvCxnSpPr>
            <a:cxnSpLocks noChangeShapeType="1"/>
            <a:stCxn id="237575" idx="1"/>
            <a:endCxn id="237577" idx="5"/>
          </p:cNvCxnSpPr>
          <p:nvPr/>
        </p:nvCxnSpPr>
        <p:spPr bwMode="auto">
          <a:xfrm flipH="1" flipV="1">
            <a:off x="34909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5" name="AutoShape 17"/>
          <p:cNvCxnSpPr>
            <a:cxnSpLocks noChangeShapeType="1"/>
            <a:stCxn id="237574" idx="1"/>
            <a:endCxn id="237572" idx="5"/>
          </p:cNvCxnSpPr>
          <p:nvPr/>
        </p:nvCxnSpPr>
        <p:spPr bwMode="auto">
          <a:xfrm flipH="1" flipV="1">
            <a:off x="48625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6" name="AutoShape 18"/>
          <p:cNvCxnSpPr>
            <a:cxnSpLocks noChangeShapeType="1"/>
            <a:stCxn id="237573" idx="1"/>
            <a:endCxn id="237578" idx="5"/>
          </p:cNvCxnSpPr>
          <p:nvPr/>
        </p:nvCxnSpPr>
        <p:spPr bwMode="auto">
          <a:xfrm flipH="1" flipV="1">
            <a:off x="34909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7587" name="AutoShape 19"/>
          <p:cNvCxnSpPr>
            <a:cxnSpLocks noChangeShapeType="1"/>
            <a:stCxn id="237572" idx="0"/>
            <a:endCxn id="237571" idx="4"/>
          </p:cNvCxnSpPr>
          <p:nvPr/>
        </p:nvCxnSpPr>
        <p:spPr bwMode="auto">
          <a:xfrm flipV="1">
            <a:off x="4457700" y="38862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7588" name="Line 20"/>
          <p:cNvSpPr>
            <a:spLocks noChangeShapeType="1"/>
          </p:cNvSpPr>
          <p:nvPr/>
        </p:nvSpPr>
        <p:spPr bwMode="auto">
          <a:xfrm flipV="1">
            <a:off x="3048000" y="3878263"/>
            <a:ext cx="304800" cy="160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7589" name="Oval 21"/>
          <p:cNvSpPr>
            <a:spLocks noChangeArrowheads="1"/>
          </p:cNvSpPr>
          <p:nvPr/>
        </p:nvSpPr>
        <p:spPr bwMode="auto">
          <a:xfrm>
            <a:off x="2209800" y="685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 = RG = EXP</a:t>
            </a:r>
          </a:p>
        </p:txBody>
      </p:sp>
      <p:sp>
        <p:nvSpPr>
          <p:cNvPr id="237592" name="Oval 24"/>
          <p:cNvSpPr>
            <a:spLocks noChangeArrowheads="1"/>
          </p:cNvSpPr>
          <p:nvPr/>
        </p:nvSpPr>
        <p:spPr bwMode="auto">
          <a:xfrm>
            <a:off x="4572000" y="2057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7593" name="Oval 25"/>
          <p:cNvSpPr>
            <a:spLocks noChangeArrowheads="1"/>
          </p:cNvSpPr>
          <p:nvPr/>
        </p:nvSpPr>
        <p:spPr bwMode="auto">
          <a:xfrm>
            <a:off x="4572000" y="1371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7594" name="Line 26"/>
          <p:cNvSpPr>
            <a:spLocks noChangeShapeType="1"/>
          </p:cNvSpPr>
          <p:nvPr/>
        </p:nvSpPr>
        <p:spPr bwMode="auto">
          <a:xfrm flipV="1">
            <a:off x="4724400" y="2590800"/>
            <a:ext cx="4572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cxnSp>
        <p:nvCxnSpPr>
          <p:cNvPr id="237595" name="AutoShape 27"/>
          <p:cNvCxnSpPr>
            <a:cxnSpLocks noChangeShapeType="1"/>
            <a:stCxn id="237592" idx="0"/>
            <a:endCxn id="237593" idx="4"/>
          </p:cNvCxnSpPr>
          <p:nvPr/>
        </p:nvCxnSpPr>
        <p:spPr bwMode="auto">
          <a:xfrm flipV="1">
            <a:off x="5143500" y="1905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7596" name="Line 28"/>
          <p:cNvSpPr>
            <a:spLocks noChangeShapeType="1"/>
          </p:cNvSpPr>
          <p:nvPr/>
        </p:nvSpPr>
        <p:spPr bwMode="auto">
          <a:xfrm flipH="1" flipV="1">
            <a:off x="4953000" y="1219200"/>
            <a:ext cx="1524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6106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>
                <a:latin typeface="Arial Black" pitchFamily="34" charset="0"/>
              </a:rPr>
              <a:t>The universe as we know it</a:t>
            </a:r>
          </a:p>
        </p:txBody>
      </p:sp>
      <p:sp>
        <p:nvSpPr>
          <p:cNvPr id="238596" name="Oval 4"/>
          <p:cNvSpPr>
            <a:spLocks noChangeArrowheads="1"/>
          </p:cNvSpPr>
          <p:nvPr/>
        </p:nvSpPr>
        <p:spPr bwMode="auto">
          <a:xfrm>
            <a:off x="38862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QIP(2)</a:t>
            </a:r>
          </a:p>
        </p:txBody>
      </p:sp>
      <p:sp>
        <p:nvSpPr>
          <p:cNvPr id="238597" name="Oval 5"/>
          <p:cNvSpPr>
            <a:spLocks noChangeArrowheads="1"/>
          </p:cNvSpPr>
          <p:nvPr/>
        </p:nvSpPr>
        <p:spPr bwMode="auto">
          <a:xfrm>
            <a:off x="3886200" y="47244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QMA</a:t>
            </a:r>
          </a:p>
        </p:txBody>
      </p:sp>
      <p:sp>
        <p:nvSpPr>
          <p:cNvPr id="238598" name="Oval 6"/>
          <p:cNvSpPr>
            <a:spLocks noChangeArrowheads="1"/>
          </p:cNvSpPr>
          <p:nvPr/>
        </p:nvSpPr>
        <p:spPr bwMode="auto">
          <a:xfrm>
            <a:off x="52578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AM</a:t>
            </a:r>
          </a:p>
        </p:txBody>
      </p:sp>
      <p:sp>
        <p:nvSpPr>
          <p:cNvPr id="238599" name="Oval 7"/>
          <p:cNvSpPr>
            <a:spLocks noChangeArrowheads="1"/>
          </p:cNvSpPr>
          <p:nvPr/>
        </p:nvSpPr>
        <p:spPr bwMode="auto">
          <a:xfrm>
            <a:off x="3886200" y="54102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MA</a:t>
            </a:r>
          </a:p>
        </p:txBody>
      </p:sp>
      <p:sp>
        <p:nvSpPr>
          <p:cNvPr id="238600" name="Oval 8"/>
          <p:cNvSpPr>
            <a:spLocks noChangeArrowheads="1"/>
          </p:cNvSpPr>
          <p:nvPr/>
        </p:nvSpPr>
        <p:spPr bwMode="auto">
          <a:xfrm>
            <a:off x="3886200" y="60960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NP</a:t>
            </a:r>
          </a:p>
        </p:txBody>
      </p:sp>
      <p:sp>
        <p:nvSpPr>
          <p:cNvPr id="238601" name="Oval 9"/>
          <p:cNvSpPr>
            <a:spLocks noChangeArrowheads="1"/>
          </p:cNvSpPr>
          <p:nvPr/>
        </p:nvSpPr>
        <p:spPr bwMode="auto">
          <a:xfrm>
            <a:off x="25146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RG(1)</a:t>
            </a:r>
          </a:p>
        </p:txBody>
      </p:sp>
      <p:sp>
        <p:nvSpPr>
          <p:cNvPr id="238602" name="Oval 10"/>
          <p:cNvSpPr>
            <a:spLocks noChangeArrowheads="1"/>
          </p:cNvSpPr>
          <p:nvPr/>
        </p:nvSpPr>
        <p:spPr bwMode="auto">
          <a:xfrm>
            <a:off x="25146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QRG(1)</a:t>
            </a:r>
          </a:p>
        </p:txBody>
      </p:sp>
      <p:cxnSp>
        <p:nvCxnSpPr>
          <p:cNvPr id="238603" name="AutoShape 11"/>
          <p:cNvCxnSpPr>
            <a:cxnSpLocks noChangeShapeType="1"/>
            <a:stCxn id="238600" idx="0"/>
            <a:endCxn id="238599" idx="4"/>
          </p:cNvCxnSpPr>
          <p:nvPr/>
        </p:nvCxnSpPr>
        <p:spPr bwMode="auto">
          <a:xfrm flipV="1">
            <a:off x="4457700" y="59436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04" name="AutoShape 12"/>
          <p:cNvCxnSpPr>
            <a:cxnSpLocks noChangeShapeType="1"/>
            <a:stCxn id="238599" idx="7"/>
            <a:endCxn id="238598" idx="3"/>
          </p:cNvCxnSpPr>
          <p:nvPr/>
        </p:nvCxnSpPr>
        <p:spPr bwMode="auto">
          <a:xfrm flipV="1">
            <a:off x="48625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05" name="AutoShape 13"/>
          <p:cNvCxnSpPr>
            <a:cxnSpLocks noChangeShapeType="1"/>
            <a:stCxn id="238599" idx="0"/>
            <a:endCxn id="238597" idx="4"/>
          </p:cNvCxnSpPr>
          <p:nvPr/>
        </p:nvCxnSpPr>
        <p:spPr bwMode="auto">
          <a:xfrm flipV="1">
            <a:off x="4457700" y="52578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06" name="AutoShape 14"/>
          <p:cNvCxnSpPr>
            <a:cxnSpLocks noChangeShapeType="1"/>
            <a:stCxn id="238597" idx="0"/>
            <a:endCxn id="238596" idx="4"/>
          </p:cNvCxnSpPr>
          <p:nvPr/>
        </p:nvCxnSpPr>
        <p:spPr bwMode="auto">
          <a:xfrm flipV="1">
            <a:off x="44577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07" name="AutoShape 15"/>
          <p:cNvCxnSpPr>
            <a:cxnSpLocks noChangeShapeType="1"/>
            <a:stCxn id="238601" idx="0"/>
            <a:endCxn id="238602" idx="4"/>
          </p:cNvCxnSpPr>
          <p:nvPr/>
        </p:nvCxnSpPr>
        <p:spPr bwMode="auto">
          <a:xfrm flipV="1">
            <a:off x="30861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08" name="AutoShape 16"/>
          <p:cNvCxnSpPr>
            <a:cxnSpLocks noChangeShapeType="1"/>
            <a:stCxn id="238599" idx="1"/>
            <a:endCxn id="238601" idx="5"/>
          </p:cNvCxnSpPr>
          <p:nvPr/>
        </p:nvCxnSpPr>
        <p:spPr bwMode="auto">
          <a:xfrm flipH="1" flipV="1">
            <a:off x="34909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09" name="AutoShape 17"/>
          <p:cNvCxnSpPr>
            <a:cxnSpLocks noChangeShapeType="1"/>
            <a:stCxn id="238598" idx="1"/>
            <a:endCxn id="238596" idx="5"/>
          </p:cNvCxnSpPr>
          <p:nvPr/>
        </p:nvCxnSpPr>
        <p:spPr bwMode="auto">
          <a:xfrm flipH="1" flipV="1">
            <a:off x="48625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10" name="AutoShape 18"/>
          <p:cNvCxnSpPr>
            <a:cxnSpLocks noChangeShapeType="1"/>
            <a:stCxn id="238597" idx="1"/>
            <a:endCxn id="238602" idx="5"/>
          </p:cNvCxnSpPr>
          <p:nvPr/>
        </p:nvCxnSpPr>
        <p:spPr bwMode="auto">
          <a:xfrm flipH="1" flipV="1">
            <a:off x="34909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8611" name="AutoShape 19"/>
          <p:cNvCxnSpPr>
            <a:cxnSpLocks noChangeShapeType="1"/>
            <a:stCxn id="238596" idx="0"/>
            <a:endCxn id="0" idx="2"/>
          </p:cNvCxnSpPr>
          <p:nvPr/>
        </p:nvCxnSpPr>
        <p:spPr bwMode="auto">
          <a:xfrm flipV="1">
            <a:off x="4457700" y="3886200"/>
            <a:ext cx="7938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8612" name="Line 20"/>
          <p:cNvSpPr>
            <a:spLocks noChangeShapeType="1"/>
          </p:cNvSpPr>
          <p:nvPr/>
        </p:nvSpPr>
        <p:spPr bwMode="auto">
          <a:xfrm flipV="1">
            <a:off x="3048000" y="3886200"/>
            <a:ext cx="3048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8613" name="Oval 21"/>
          <p:cNvSpPr>
            <a:spLocks noChangeArrowheads="1"/>
          </p:cNvSpPr>
          <p:nvPr/>
        </p:nvSpPr>
        <p:spPr bwMode="auto">
          <a:xfrm>
            <a:off x="2209800" y="685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 = RG = EXP</a:t>
            </a:r>
          </a:p>
        </p:txBody>
      </p:sp>
      <p:sp>
        <p:nvSpPr>
          <p:cNvPr id="238614" name="Oval 22"/>
          <p:cNvSpPr>
            <a:spLocks noChangeArrowheads="1"/>
          </p:cNvSpPr>
          <p:nvPr/>
        </p:nvSpPr>
        <p:spPr bwMode="auto">
          <a:xfrm>
            <a:off x="4572000" y="2057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8615" name="Oval 23"/>
          <p:cNvSpPr>
            <a:spLocks noChangeArrowheads="1"/>
          </p:cNvSpPr>
          <p:nvPr/>
        </p:nvSpPr>
        <p:spPr bwMode="auto">
          <a:xfrm>
            <a:off x="4572000" y="1371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8616" name="Line 24"/>
          <p:cNvSpPr>
            <a:spLocks noChangeShapeType="1"/>
          </p:cNvSpPr>
          <p:nvPr/>
        </p:nvSpPr>
        <p:spPr bwMode="auto">
          <a:xfrm flipV="1">
            <a:off x="4724400" y="2590800"/>
            <a:ext cx="4572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cxnSp>
        <p:nvCxnSpPr>
          <p:cNvPr id="238617" name="AutoShape 25"/>
          <p:cNvCxnSpPr>
            <a:cxnSpLocks noChangeShapeType="1"/>
            <a:stCxn id="238614" idx="0"/>
            <a:endCxn id="238615" idx="4"/>
          </p:cNvCxnSpPr>
          <p:nvPr/>
        </p:nvCxnSpPr>
        <p:spPr bwMode="auto">
          <a:xfrm flipV="1">
            <a:off x="5143500" y="1905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8618" name="Line 26"/>
          <p:cNvSpPr>
            <a:spLocks noChangeShapeType="1"/>
          </p:cNvSpPr>
          <p:nvPr/>
        </p:nvSpPr>
        <p:spPr bwMode="auto">
          <a:xfrm flipH="1" flipV="1">
            <a:off x="4953000" y="1219200"/>
            <a:ext cx="1524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8619" name="Picture 27" descr="C:\Documents and Settings\Talking Monkey\My Documents\school\papers\qrg2\talk-2011-01-31-Waterloo\BlackHole.jpg"/>
          <p:cNvPicPr>
            <a:picLocks noChangeAspect="1" noChangeArrowheads="1"/>
          </p:cNvPicPr>
          <p:nvPr/>
        </p:nvPicPr>
        <p:blipFill>
          <a:blip r:embed="rId2" cstate="print"/>
          <a:srcRect t="25082" b="40907"/>
          <a:stretch>
            <a:fillRect/>
          </a:stretch>
        </p:blipFill>
        <p:spPr bwMode="auto">
          <a:xfrm>
            <a:off x="2362200" y="2743200"/>
            <a:ext cx="4206875" cy="1143000"/>
          </a:xfrm>
          <a:prstGeom prst="rect">
            <a:avLst/>
          </a:prstGeom>
          <a:noFill/>
        </p:spPr>
      </p:pic>
      <p:sp>
        <p:nvSpPr>
          <p:cNvPr id="238620" name="Text Box 28"/>
          <p:cNvSpPr txBox="1">
            <a:spLocks noChangeArrowheads="1"/>
          </p:cNvSpPr>
          <p:nvPr/>
        </p:nvSpPr>
        <p:spPr bwMode="auto">
          <a:xfrm>
            <a:off x="3733800" y="3124200"/>
            <a:ext cx="13033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</a:rPr>
              <a:t>PSPACE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642" name="Picture 26" descr="C:\Documents and Settings\Talking Monkey\My Documents\school\papers\qrg2\talk-2011-01-31-Waterloo\BlackHole.jpg"/>
          <p:cNvPicPr>
            <a:picLocks noChangeAspect="1" noChangeArrowheads="1"/>
          </p:cNvPicPr>
          <p:nvPr/>
        </p:nvPicPr>
        <p:blipFill>
          <a:blip r:embed="rId2" cstate="print"/>
          <a:srcRect t="140" b="40907"/>
          <a:stretch>
            <a:fillRect/>
          </a:stretch>
        </p:blipFill>
        <p:spPr bwMode="auto">
          <a:xfrm>
            <a:off x="2362200" y="1905000"/>
            <a:ext cx="4206875" cy="1981200"/>
          </a:xfrm>
          <a:prstGeom prst="rect">
            <a:avLst/>
          </a:prstGeom>
          <a:noFill/>
        </p:spPr>
      </p:pic>
      <p:sp>
        <p:nvSpPr>
          <p:cNvPr id="23961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6106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>
                <a:latin typeface="Arial Black" pitchFamily="34" charset="0"/>
              </a:rPr>
              <a:t>The universe as we know it</a:t>
            </a:r>
          </a:p>
        </p:txBody>
      </p:sp>
      <p:sp>
        <p:nvSpPr>
          <p:cNvPr id="239619" name="Oval 3"/>
          <p:cNvSpPr>
            <a:spLocks noChangeArrowheads="1"/>
          </p:cNvSpPr>
          <p:nvPr/>
        </p:nvSpPr>
        <p:spPr bwMode="auto">
          <a:xfrm>
            <a:off x="38862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QIP(2)</a:t>
            </a:r>
          </a:p>
        </p:txBody>
      </p:sp>
      <p:sp>
        <p:nvSpPr>
          <p:cNvPr id="239620" name="Oval 4"/>
          <p:cNvSpPr>
            <a:spLocks noChangeArrowheads="1"/>
          </p:cNvSpPr>
          <p:nvPr/>
        </p:nvSpPr>
        <p:spPr bwMode="auto">
          <a:xfrm>
            <a:off x="3886200" y="47244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QMA</a:t>
            </a:r>
          </a:p>
        </p:txBody>
      </p:sp>
      <p:sp>
        <p:nvSpPr>
          <p:cNvPr id="239621" name="Oval 5"/>
          <p:cNvSpPr>
            <a:spLocks noChangeArrowheads="1"/>
          </p:cNvSpPr>
          <p:nvPr/>
        </p:nvSpPr>
        <p:spPr bwMode="auto">
          <a:xfrm>
            <a:off x="52578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AM</a:t>
            </a:r>
          </a:p>
        </p:txBody>
      </p:sp>
      <p:sp>
        <p:nvSpPr>
          <p:cNvPr id="239622" name="Oval 6"/>
          <p:cNvSpPr>
            <a:spLocks noChangeArrowheads="1"/>
          </p:cNvSpPr>
          <p:nvPr/>
        </p:nvSpPr>
        <p:spPr bwMode="auto">
          <a:xfrm>
            <a:off x="3886200" y="54102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MA</a:t>
            </a:r>
          </a:p>
        </p:txBody>
      </p:sp>
      <p:sp>
        <p:nvSpPr>
          <p:cNvPr id="239623" name="Oval 7"/>
          <p:cNvSpPr>
            <a:spLocks noChangeArrowheads="1"/>
          </p:cNvSpPr>
          <p:nvPr/>
        </p:nvSpPr>
        <p:spPr bwMode="auto">
          <a:xfrm>
            <a:off x="3886200" y="60960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NP</a:t>
            </a:r>
          </a:p>
        </p:txBody>
      </p:sp>
      <p:sp>
        <p:nvSpPr>
          <p:cNvPr id="239624" name="Oval 8"/>
          <p:cNvSpPr>
            <a:spLocks noChangeArrowheads="1"/>
          </p:cNvSpPr>
          <p:nvPr/>
        </p:nvSpPr>
        <p:spPr bwMode="auto">
          <a:xfrm>
            <a:off x="2514600" y="4724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RG(1)</a:t>
            </a:r>
          </a:p>
        </p:txBody>
      </p:sp>
      <p:sp>
        <p:nvSpPr>
          <p:cNvPr id="239625" name="Oval 9"/>
          <p:cNvSpPr>
            <a:spLocks noChangeArrowheads="1"/>
          </p:cNvSpPr>
          <p:nvPr/>
        </p:nvSpPr>
        <p:spPr bwMode="auto">
          <a:xfrm>
            <a:off x="2514600" y="4038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QRG(1)</a:t>
            </a:r>
          </a:p>
        </p:txBody>
      </p:sp>
      <p:cxnSp>
        <p:nvCxnSpPr>
          <p:cNvPr id="239626" name="AutoShape 10"/>
          <p:cNvCxnSpPr>
            <a:cxnSpLocks noChangeShapeType="1"/>
            <a:stCxn id="239623" idx="0"/>
            <a:endCxn id="239622" idx="4"/>
          </p:cNvCxnSpPr>
          <p:nvPr/>
        </p:nvCxnSpPr>
        <p:spPr bwMode="auto">
          <a:xfrm flipV="1">
            <a:off x="4457700" y="59436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27" name="AutoShape 11"/>
          <p:cNvCxnSpPr>
            <a:cxnSpLocks noChangeShapeType="1"/>
            <a:stCxn id="239622" idx="7"/>
            <a:endCxn id="239621" idx="3"/>
          </p:cNvCxnSpPr>
          <p:nvPr/>
        </p:nvCxnSpPr>
        <p:spPr bwMode="auto">
          <a:xfrm flipV="1">
            <a:off x="48625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28" name="AutoShape 12"/>
          <p:cNvCxnSpPr>
            <a:cxnSpLocks noChangeShapeType="1"/>
            <a:stCxn id="239622" idx="0"/>
            <a:endCxn id="239620" idx="4"/>
          </p:cNvCxnSpPr>
          <p:nvPr/>
        </p:nvCxnSpPr>
        <p:spPr bwMode="auto">
          <a:xfrm flipV="1">
            <a:off x="4457700" y="52578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29" name="AutoShape 13"/>
          <p:cNvCxnSpPr>
            <a:cxnSpLocks noChangeShapeType="1"/>
            <a:stCxn id="239620" idx="0"/>
            <a:endCxn id="239619" idx="4"/>
          </p:cNvCxnSpPr>
          <p:nvPr/>
        </p:nvCxnSpPr>
        <p:spPr bwMode="auto">
          <a:xfrm flipV="1">
            <a:off x="44577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30" name="AutoShape 14"/>
          <p:cNvCxnSpPr>
            <a:cxnSpLocks noChangeShapeType="1"/>
            <a:stCxn id="239624" idx="0"/>
            <a:endCxn id="239625" idx="4"/>
          </p:cNvCxnSpPr>
          <p:nvPr/>
        </p:nvCxnSpPr>
        <p:spPr bwMode="auto">
          <a:xfrm flipV="1">
            <a:off x="3086100" y="4572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31" name="AutoShape 15"/>
          <p:cNvCxnSpPr>
            <a:cxnSpLocks noChangeShapeType="1"/>
            <a:stCxn id="239622" idx="1"/>
            <a:endCxn id="239624" idx="5"/>
          </p:cNvCxnSpPr>
          <p:nvPr/>
        </p:nvCxnSpPr>
        <p:spPr bwMode="auto">
          <a:xfrm flipH="1" flipV="1">
            <a:off x="3490913" y="51800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32" name="AutoShape 16"/>
          <p:cNvCxnSpPr>
            <a:cxnSpLocks noChangeShapeType="1"/>
            <a:stCxn id="239621" idx="1"/>
            <a:endCxn id="239619" idx="5"/>
          </p:cNvCxnSpPr>
          <p:nvPr/>
        </p:nvCxnSpPr>
        <p:spPr bwMode="auto">
          <a:xfrm flipH="1" flipV="1">
            <a:off x="48625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33" name="AutoShape 17"/>
          <p:cNvCxnSpPr>
            <a:cxnSpLocks noChangeShapeType="1"/>
            <a:stCxn id="239620" idx="1"/>
            <a:endCxn id="239625" idx="5"/>
          </p:cNvCxnSpPr>
          <p:nvPr/>
        </p:nvCxnSpPr>
        <p:spPr bwMode="auto">
          <a:xfrm flipH="1" flipV="1">
            <a:off x="3490913" y="4494213"/>
            <a:ext cx="561975" cy="3079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9634" name="AutoShape 18"/>
          <p:cNvCxnSpPr>
            <a:cxnSpLocks noChangeShapeType="1"/>
            <a:stCxn id="239619" idx="0"/>
            <a:endCxn id="0" idx="2"/>
          </p:cNvCxnSpPr>
          <p:nvPr/>
        </p:nvCxnSpPr>
        <p:spPr bwMode="auto">
          <a:xfrm flipV="1">
            <a:off x="4457700" y="3886200"/>
            <a:ext cx="7938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9635" name="Line 19"/>
          <p:cNvSpPr>
            <a:spLocks noChangeShapeType="1"/>
          </p:cNvSpPr>
          <p:nvPr/>
        </p:nvSpPr>
        <p:spPr bwMode="auto">
          <a:xfrm flipV="1">
            <a:off x="3048000" y="3886200"/>
            <a:ext cx="3048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9636" name="Oval 20"/>
          <p:cNvSpPr>
            <a:spLocks noChangeArrowheads="1"/>
          </p:cNvSpPr>
          <p:nvPr/>
        </p:nvSpPr>
        <p:spPr bwMode="auto">
          <a:xfrm>
            <a:off x="2209800" y="685800"/>
            <a:ext cx="4495800" cy="533400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FFFF00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 = RG = EXP</a:t>
            </a:r>
          </a:p>
        </p:txBody>
      </p:sp>
      <p:sp>
        <p:nvSpPr>
          <p:cNvPr id="239637" name="Oval 21"/>
          <p:cNvSpPr>
            <a:spLocks noChangeArrowheads="1"/>
          </p:cNvSpPr>
          <p:nvPr/>
        </p:nvSpPr>
        <p:spPr bwMode="auto">
          <a:xfrm>
            <a:off x="5257800" y="2819400"/>
            <a:ext cx="1143000" cy="5334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sp>
        <p:nvSpPr>
          <p:cNvPr id="239638" name="Oval 22"/>
          <p:cNvSpPr>
            <a:spLocks noChangeArrowheads="1"/>
          </p:cNvSpPr>
          <p:nvPr/>
        </p:nvSpPr>
        <p:spPr bwMode="auto">
          <a:xfrm>
            <a:off x="5257800" y="2133600"/>
            <a:ext cx="1143000" cy="533400"/>
          </a:xfrm>
          <a:prstGeom prst="ellipse">
            <a:avLst/>
          </a:prstGeom>
          <a:solidFill>
            <a:srgbClr val="00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QRG(</a:t>
            </a:r>
            <a:r>
              <a:rPr lang="en-US" i="1"/>
              <a:t>k</a:t>
            </a:r>
            <a:r>
              <a:rPr lang="en-US"/>
              <a:t>)</a:t>
            </a:r>
          </a:p>
        </p:txBody>
      </p:sp>
      <p:cxnSp>
        <p:nvCxnSpPr>
          <p:cNvPr id="239640" name="AutoShape 24"/>
          <p:cNvCxnSpPr>
            <a:cxnSpLocks noChangeShapeType="1"/>
            <a:stCxn id="239637" idx="0"/>
            <a:endCxn id="239638" idx="4"/>
          </p:cNvCxnSpPr>
          <p:nvPr/>
        </p:nvCxnSpPr>
        <p:spPr bwMode="auto">
          <a:xfrm flipV="1">
            <a:off x="5829300" y="266700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9643" name="Text Box 27"/>
          <p:cNvSpPr txBox="1">
            <a:spLocks noChangeArrowheads="1"/>
          </p:cNvSpPr>
          <p:nvPr/>
        </p:nvSpPr>
        <p:spPr bwMode="auto">
          <a:xfrm>
            <a:off x="3733800" y="3124200"/>
            <a:ext cx="13033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</a:rPr>
              <a:t>PSPACE</a:t>
            </a:r>
          </a:p>
        </p:txBody>
      </p:sp>
      <p:cxnSp>
        <p:nvCxnSpPr>
          <p:cNvPr id="239644" name="AutoShape 28"/>
          <p:cNvCxnSpPr>
            <a:cxnSpLocks noChangeShapeType="1"/>
            <a:stCxn id="0" idx="0"/>
            <a:endCxn id="239636" idx="4"/>
          </p:cNvCxnSpPr>
          <p:nvPr/>
        </p:nvCxnSpPr>
        <p:spPr bwMode="auto">
          <a:xfrm flipH="1" flipV="1">
            <a:off x="4457700" y="1219200"/>
            <a:ext cx="7938" cy="6858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239647" name="Text Box 31"/>
          <p:cNvSpPr txBox="1">
            <a:spLocks noChangeArrowheads="1"/>
          </p:cNvSpPr>
          <p:nvPr/>
        </p:nvSpPr>
        <p:spPr bwMode="auto">
          <a:xfrm>
            <a:off x="6858000" y="2025650"/>
            <a:ext cx="725488" cy="155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96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Parallel algorithm </a:t>
            </a:r>
            <a:endParaRPr lang="en-US" dirty="0"/>
          </a:p>
        </p:txBody>
      </p:sp>
      <p:pic>
        <p:nvPicPr>
          <p:cNvPr id="34" name="Picture 47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340475" y="1955800"/>
            <a:ext cx="1812925" cy="385763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54864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i="1"/>
              <a:t>x</a:t>
            </a:r>
          </a:p>
        </p:txBody>
      </p:sp>
      <p:sp>
        <p:nvSpPr>
          <p:cNvPr id="5" name="AutoShape 5"/>
          <p:cNvSpPr>
            <a:spLocks noChangeArrowheads="1"/>
          </p:cNvSpPr>
          <p:nvPr/>
        </p:nvSpPr>
        <p:spPr bwMode="auto">
          <a:xfrm>
            <a:off x="2971800" y="3522663"/>
            <a:ext cx="762000" cy="9144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AutoShape 6"/>
          <p:cNvSpPr>
            <a:spLocks noChangeArrowheads="1"/>
          </p:cNvSpPr>
          <p:nvPr/>
        </p:nvSpPr>
        <p:spPr bwMode="auto">
          <a:xfrm>
            <a:off x="4114800" y="3751263"/>
            <a:ext cx="762000" cy="9144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AutoShape 7"/>
          <p:cNvSpPr>
            <a:spLocks noChangeArrowheads="1"/>
          </p:cNvSpPr>
          <p:nvPr/>
        </p:nvSpPr>
        <p:spPr bwMode="auto">
          <a:xfrm>
            <a:off x="5181600" y="3522663"/>
            <a:ext cx="762000" cy="9144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AutoShape 8"/>
          <p:cNvSpPr>
            <a:spLocks noChangeArrowheads="1"/>
          </p:cNvSpPr>
          <p:nvPr/>
        </p:nvSpPr>
        <p:spPr bwMode="auto">
          <a:xfrm>
            <a:off x="6248400" y="3903663"/>
            <a:ext cx="762000" cy="9144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AutoShape 9"/>
          <p:cNvSpPr>
            <a:spLocks noChangeArrowheads="1"/>
          </p:cNvSpPr>
          <p:nvPr/>
        </p:nvSpPr>
        <p:spPr bwMode="auto">
          <a:xfrm>
            <a:off x="7239000" y="3370263"/>
            <a:ext cx="762000" cy="9144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0" name="AutoShape 11"/>
          <p:cNvCxnSpPr>
            <a:cxnSpLocks noChangeShapeType="1"/>
            <a:stCxn id="13" idx="2"/>
            <a:endCxn id="5" idx="0"/>
          </p:cNvCxnSpPr>
          <p:nvPr/>
        </p:nvCxnSpPr>
        <p:spPr bwMode="auto">
          <a:xfrm rot="5400000">
            <a:off x="3181350" y="3084513"/>
            <a:ext cx="609600" cy="2667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11" name="AutoShape 12"/>
          <p:cNvCxnSpPr>
            <a:cxnSpLocks noChangeShapeType="1"/>
            <a:stCxn id="12" idx="2"/>
            <a:endCxn id="6" idx="0"/>
          </p:cNvCxnSpPr>
          <p:nvPr/>
        </p:nvCxnSpPr>
        <p:spPr bwMode="auto">
          <a:xfrm rot="16200000" flipH="1">
            <a:off x="3905250" y="3160713"/>
            <a:ext cx="838200" cy="3429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38862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Rectangle 14"/>
          <p:cNvSpPr>
            <a:spLocks noChangeArrowheads="1"/>
          </p:cNvSpPr>
          <p:nvPr/>
        </p:nvSpPr>
        <p:spPr bwMode="auto">
          <a:xfrm>
            <a:off x="33528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49530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44196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Rectangle 17"/>
          <p:cNvSpPr>
            <a:spLocks noChangeArrowheads="1"/>
          </p:cNvSpPr>
          <p:nvPr/>
        </p:nvSpPr>
        <p:spPr bwMode="auto">
          <a:xfrm>
            <a:off x="65532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auto">
          <a:xfrm>
            <a:off x="60198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76200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086600" y="2379663"/>
            <a:ext cx="5334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0" name="AutoShape 25"/>
          <p:cNvCxnSpPr>
            <a:cxnSpLocks noChangeShapeType="1"/>
            <a:stCxn id="14" idx="2"/>
            <a:endCxn id="7" idx="0"/>
          </p:cNvCxnSpPr>
          <p:nvPr/>
        </p:nvCxnSpPr>
        <p:spPr bwMode="auto">
          <a:xfrm rot="16200000" flipH="1">
            <a:off x="5086350" y="3046413"/>
            <a:ext cx="609600" cy="3429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1" name="AutoShape 26"/>
          <p:cNvCxnSpPr>
            <a:cxnSpLocks noChangeShapeType="1"/>
            <a:stCxn id="15" idx="2"/>
            <a:endCxn id="7" idx="0"/>
          </p:cNvCxnSpPr>
          <p:nvPr/>
        </p:nvCxnSpPr>
        <p:spPr bwMode="auto">
          <a:xfrm rot="16200000" flipH="1">
            <a:off x="4819650" y="2779713"/>
            <a:ext cx="609600" cy="8763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2" name="AutoShape 27"/>
          <p:cNvCxnSpPr>
            <a:cxnSpLocks noChangeShapeType="1"/>
            <a:stCxn id="15" idx="2"/>
            <a:endCxn id="6" idx="0"/>
          </p:cNvCxnSpPr>
          <p:nvPr/>
        </p:nvCxnSpPr>
        <p:spPr bwMode="auto">
          <a:xfrm rot="5400000">
            <a:off x="4171950" y="3236913"/>
            <a:ext cx="838200" cy="1905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3" name="AutoShape 29"/>
          <p:cNvCxnSpPr>
            <a:cxnSpLocks noChangeShapeType="1"/>
            <a:stCxn id="4" idx="2"/>
            <a:endCxn id="8" idx="0"/>
          </p:cNvCxnSpPr>
          <p:nvPr/>
        </p:nvCxnSpPr>
        <p:spPr bwMode="auto">
          <a:xfrm rot="16200000" flipH="1">
            <a:off x="5695950" y="2970213"/>
            <a:ext cx="990600" cy="8763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4" name="AutoShape 30"/>
          <p:cNvCxnSpPr>
            <a:cxnSpLocks noChangeShapeType="1"/>
            <a:stCxn id="16" idx="2"/>
            <a:endCxn id="9" idx="0"/>
          </p:cNvCxnSpPr>
          <p:nvPr/>
        </p:nvCxnSpPr>
        <p:spPr bwMode="auto">
          <a:xfrm rot="16200000" flipH="1">
            <a:off x="6991350" y="2741613"/>
            <a:ext cx="457200" cy="8001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5" name="AutoShape 31"/>
          <p:cNvCxnSpPr>
            <a:cxnSpLocks noChangeShapeType="1"/>
            <a:stCxn id="19" idx="2"/>
          </p:cNvCxnSpPr>
          <p:nvPr/>
        </p:nvCxnSpPr>
        <p:spPr bwMode="auto">
          <a:xfrm rot="16200000" flipH="1">
            <a:off x="7677150" y="2589213"/>
            <a:ext cx="609600" cy="12573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6" name="AutoShape 32"/>
          <p:cNvCxnSpPr>
            <a:cxnSpLocks noChangeShapeType="1"/>
            <a:stCxn id="18" idx="2"/>
          </p:cNvCxnSpPr>
          <p:nvPr/>
        </p:nvCxnSpPr>
        <p:spPr bwMode="auto">
          <a:xfrm rot="16200000" flipH="1">
            <a:off x="7943850" y="2855913"/>
            <a:ext cx="609600" cy="7239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7" name="AutoShape 35"/>
          <p:cNvCxnSpPr>
            <a:cxnSpLocks noChangeShapeType="1"/>
            <a:stCxn id="6" idx="2"/>
            <a:endCxn id="33" idx="0"/>
          </p:cNvCxnSpPr>
          <p:nvPr/>
        </p:nvCxnSpPr>
        <p:spPr bwMode="auto">
          <a:xfrm rot="16200000" flipH="1">
            <a:off x="4917281" y="4244182"/>
            <a:ext cx="719137" cy="1562100"/>
          </a:xfrm>
          <a:prstGeom prst="curvedConnector3">
            <a:avLst>
              <a:gd name="adj1" fmla="val 4988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8" name="AutoShape 36"/>
          <p:cNvCxnSpPr>
            <a:cxnSpLocks noChangeShapeType="1"/>
            <a:stCxn id="5" idx="2"/>
            <a:endCxn id="33" idx="0"/>
          </p:cNvCxnSpPr>
          <p:nvPr/>
        </p:nvCxnSpPr>
        <p:spPr bwMode="auto">
          <a:xfrm rot="16200000" flipH="1">
            <a:off x="4231481" y="3558382"/>
            <a:ext cx="947737" cy="2705100"/>
          </a:xfrm>
          <a:prstGeom prst="curvedConnector3">
            <a:avLst>
              <a:gd name="adj1" fmla="val 4991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29" name="AutoShape 37"/>
          <p:cNvCxnSpPr>
            <a:cxnSpLocks noChangeShapeType="1"/>
            <a:stCxn id="7" idx="2"/>
            <a:endCxn id="33" idx="0"/>
          </p:cNvCxnSpPr>
          <p:nvPr/>
        </p:nvCxnSpPr>
        <p:spPr bwMode="auto">
          <a:xfrm rot="16200000" flipH="1">
            <a:off x="5336381" y="4663282"/>
            <a:ext cx="947737" cy="495300"/>
          </a:xfrm>
          <a:prstGeom prst="curvedConnector3">
            <a:avLst>
              <a:gd name="adj1" fmla="val 4991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30" name="AutoShape 38"/>
          <p:cNvCxnSpPr>
            <a:cxnSpLocks noChangeShapeType="1"/>
            <a:stCxn id="8" idx="2"/>
            <a:endCxn id="33" idx="0"/>
          </p:cNvCxnSpPr>
          <p:nvPr/>
        </p:nvCxnSpPr>
        <p:spPr bwMode="auto">
          <a:xfrm rot="5400000">
            <a:off x="6060281" y="4815682"/>
            <a:ext cx="566737" cy="571500"/>
          </a:xfrm>
          <a:prstGeom prst="curvedConnector3">
            <a:avLst>
              <a:gd name="adj1" fmla="val 4986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31" name="AutoShape 39"/>
          <p:cNvCxnSpPr>
            <a:cxnSpLocks noChangeShapeType="1"/>
            <a:stCxn id="9" idx="2"/>
            <a:endCxn id="33" idx="0"/>
          </p:cNvCxnSpPr>
          <p:nvPr/>
        </p:nvCxnSpPr>
        <p:spPr bwMode="auto">
          <a:xfrm rot="5400000">
            <a:off x="6288881" y="4053682"/>
            <a:ext cx="1100137" cy="1562100"/>
          </a:xfrm>
          <a:prstGeom prst="curvedConnector3">
            <a:avLst>
              <a:gd name="adj1" fmla="val 49926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32" name="AutoShape 40"/>
          <p:cNvCxnSpPr>
            <a:cxnSpLocks noChangeShapeType="1"/>
            <a:endCxn id="33" idx="0"/>
          </p:cNvCxnSpPr>
          <p:nvPr/>
        </p:nvCxnSpPr>
        <p:spPr bwMode="auto">
          <a:xfrm rot="5400000">
            <a:off x="6860381" y="3634582"/>
            <a:ext cx="947737" cy="2552700"/>
          </a:xfrm>
          <a:prstGeom prst="curvedConnector3">
            <a:avLst>
              <a:gd name="adj1" fmla="val 4991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33" name="AutoShape 44"/>
          <p:cNvSpPr>
            <a:spLocks noChangeArrowheads="1"/>
          </p:cNvSpPr>
          <p:nvPr/>
        </p:nvSpPr>
        <p:spPr bwMode="auto">
          <a:xfrm>
            <a:off x="5486400" y="5384800"/>
            <a:ext cx="1252538" cy="719138"/>
          </a:xfrm>
          <a:prstGeom prst="homePlate">
            <a:avLst>
              <a:gd name="adj" fmla="val 15353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accept,</a:t>
            </a:r>
          </a:p>
          <a:p>
            <a:pPr algn="ctr"/>
            <a:r>
              <a:rPr lang="en-US"/>
              <a:t>reject</a:t>
            </a:r>
          </a:p>
        </p:txBody>
      </p:sp>
      <p:sp>
        <p:nvSpPr>
          <p:cNvPr id="35" name="AutoShape 48"/>
          <p:cNvSpPr>
            <a:spLocks/>
          </p:cNvSpPr>
          <p:nvPr/>
        </p:nvSpPr>
        <p:spPr bwMode="auto">
          <a:xfrm>
            <a:off x="2286000" y="3403600"/>
            <a:ext cx="533400" cy="1524000"/>
          </a:xfrm>
          <a:prstGeom prst="leftBrace">
            <a:avLst>
              <a:gd name="adj1" fmla="val 58783"/>
              <a:gd name="adj2" fmla="val 50000"/>
            </a:avLst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36" name="Picture 54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905000" y="5562600"/>
            <a:ext cx="1744663" cy="71120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37" name="Line 55"/>
          <p:cNvSpPr>
            <a:spLocks noChangeShapeType="1"/>
          </p:cNvSpPr>
          <p:nvPr/>
        </p:nvSpPr>
        <p:spPr bwMode="auto">
          <a:xfrm flipV="1">
            <a:off x="3048000" y="5003800"/>
            <a:ext cx="990600" cy="558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38" name="Picture 56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52400" y="3632200"/>
            <a:ext cx="2133600" cy="109855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39" name="AutoShape 52"/>
          <p:cNvSpPr>
            <a:spLocks noChangeArrowheads="1"/>
          </p:cNvSpPr>
          <p:nvPr/>
        </p:nvSpPr>
        <p:spPr bwMode="auto">
          <a:xfrm>
            <a:off x="2819400" y="3327400"/>
            <a:ext cx="6172200" cy="1676400"/>
          </a:xfrm>
          <a:prstGeom prst="roundRect">
            <a:avLst>
              <a:gd name="adj" fmla="val 9213"/>
            </a:avLst>
          </a:prstGeom>
          <a:noFill/>
          <a:ln w="2540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AutoShape 10"/>
          <p:cNvSpPr>
            <a:spLocks noChangeArrowheads="1"/>
          </p:cNvSpPr>
          <p:nvPr/>
        </p:nvSpPr>
        <p:spPr bwMode="auto">
          <a:xfrm>
            <a:off x="8153400" y="3522663"/>
            <a:ext cx="762000" cy="9144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52400" y="1447800"/>
            <a:ext cx="522290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Parallel efficiency = Space efficiency </a:t>
            </a:r>
          </a:p>
          <a:p>
            <a:r>
              <a:rPr lang="en-US" sz="2200" dirty="0" smtClean="0"/>
              <a:t>                     </a:t>
            </a:r>
            <a:r>
              <a:rPr lang="en-US" sz="2200" b="1" dirty="0" smtClean="0">
                <a:solidFill>
                  <a:srgbClr val="008000"/>
                </a:solidFill>
              </a:rPr>
              <a:t>[Bord77]</a:t>
            </a:r>
            <a:endParaRPr lang="en-US" sz="2200" b="1" dirty="0">
              <a:solidFill>
                <a:srgbClr val="008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r>
              <a:rPr lang="en-US"/>
              <a:t>The End?</a:t>
            </a:r>
          </a:p>
        </p:txBody>
      </p:sp>
      <p:pic>
        <p:nvPicPr>
          <p:cNvPr id="181252" name="Picture 4" descr="C:\Documents and Settings\Talking Monkey\My Documents\school\papers\qrg2\talk-2011-01-31-Waterloo\BlackHole.jpg"/>
          <p:cNvPicPr>
            <a:picLocks noChangeAspect="1" noChangeArrowheads="1"/>
          </p:cNvPicPr>
          <p:nvPr/>
        </p:nvPicPr>
        <p:blipFill>
          <a:blip r:embed="rId2" cstate="print"/>
          <a:srcRect t="140" b="95"/>
          <a:stretch>
            <a:fillRect/>
          </a:stretch>
        </p:blipFill>
        <p:spPr bwMode="auto">
          <a:xfrm>
            <a:off x="2514600" y="1600200"/>
            <a:ext cx="4206875" cy="3352800"/>
          </a:xfrm>
          <a:prstGeom prst="rect">
            <a:avLst/>
          </a:prstGeom>
          <a:noFill/>
        </p:spPr>
      </p:pic>
      <p:sp>
        <p:nvSpPr>
          <p:cNvPr id="181253" name="Text Box 5"/>
          <p:cNvSpPr txBox="1">
            <a:spLocks noChangeArrowheads="1"/>
          </p:cNvSpPr>
          <p:nvPr/>
        </p:nvSpPr>
        <p:spPr bwMode="auto">
          <a:xfrm>
            <a:off x="3886200" y="2819400"/>
            <a:ext cx="13033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</a:rPr>
              <a:t>PSPACE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oup 99"/>
          <p:cNvGrpSpPr/>
          <p:nvPr/>
        </p:nvGrpSpPr>
        <p:grpSpPr>
          <a:xfrm>
            <a:off x="533400" y="2286000"/>
            <a:ext cx="4953000" cy="4419600"/>
            <a:chOff x="457200" y="304800"/>
            <a:chExt cx="5257800" cy="4343400"/>
          </a:xfrm>
        </p:grpSpPr>
        <p:sp>
          <p:nvSpPr>
            <p:cNvPr id="11" name="Rectangle 10"/>
            <p:cNvSpPr/>
            <p:nvPr/>
          </p:nvSpPr>
          <p:spPr>
            <a:xfrm>
              <a:off x="457200" y="381000"/>
              <a:ext cx="5257800" cy="4267200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57200" y="457200"/>
              <a:ext cx="16626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Payoff Matrix</a:t>
              </a:r>
              <a:endParaRPr lang="en-US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99" name="Group 98"/>
            <p:cNvGrpSpPr/>
            <p:nvPr/>
          </p:nvGrpSpPr>
          <p:grpSpPr>
            <a:xfrm>
              <a:off x="529302" y="2514600"/>
              <a:ext cx="461298" cy="609600"/>
              <a:chOff x="529302" y="2514600"/>
              <a:chExt cx="461298" cy="609600"/>
            </a:xfrm>
          </p:grpSpPr>
          <p:sp>
            <p:nvSpPr>
              <p:cNvPr id="15" name="Freeform 65"/>
              <p:cNvSpPr>
                <a:spLocks/>
              </p:cNvSpPr>
              <p:nvPr/>
            </p:nvSpPr>
            <p:spPr bwMode="auto">
              <a:xfrm>
                <a:off x="529302" y="2514600"/>
                <a:ext cx="438082" cy="371845"/>
              </a:xfrm>
              <a:custGeom>
                <a:avLst/>
                <a:gdLst>
                  <a:gd name="T0" fmla="*/ 141128760 w 868"/>
                  <a:gd name="T1" fmla="*/ 1033264077 h 660"/>
                  <a:gd name="T2" fmla="*/ 146169071 w 868"/>
                  <a:gd name="T3" fmla="*/ 831651453 h 660"/>
                  <a:gd name="T4" fmla="*/ 206652804 w 868"/>
                  <a:gd name="T5" fmla="*/ 609877785 h 660"/>
                  <a:gd name="T6" fmla="*/ 317539697 w 868"/>
                  <a:gd name="T7" fmla="*/ 438507224 h 660"/>
                  <a:gd name="T8" fmla="*/ 443547574 w 868"/>
                  <a:gd name="T9" fmla="*/ 317539669 h 660"/>
                  <a:gd name="T10" fmla="*/ 614918150 w 868"/>
                  <a:gd name="T11" fmla="*/ 216733457 h 660"/>
                  <a:gd name="T12" fmla="*/ 640119706 w 868"/>
                  <a:gd name="T13" fmla="*/ 201612475 h 660"/>
                  <a:gd name="T14" fmla="*/ 851812970 w 868"/>
                  <a:gd name="T15" fmla="*/ 136088437 h 660"/>
                  <a:gd name="T16" fmla="*/ 1123989768 w 868"/>
                  <a:gd name="T17" fmla="*/ 105846573 h 660"/>
                  <a:gd name="T18" fmla="*/ 1255037856 w 868"/>
                  <a:gd name="T19" fmla="*/ 115927194 h 660"/>
                  <a:gd name="T20" fmla="*/ 1441529366 w 868"/>
                  <a:gd name="T21" fmla="*/ 156249679 h 660"/>
                  <a:gd name="T22" fmla="*/ 1612899943 w 868"/>
                  <a:gd name="T23" fmla="*/ 241935010 h 660"/>
                  <a:gd name="T24" fmla="*/ 1754029050 w 868"/>
                  <a:gd name="T25" fmla="*/ 347781533 h 660"/>
                  <a:gd name="T26" fmla="*/ 1905238383 w 868"/>
                  <a:gd name="T27" fmla="*/ 524192505 h 660"/>
                  <a:gd name="T28" fmla="*/ 2001004293 w 868"/>
                  <a:gd name="T29" fmla="*/ 705643687 h 660"/>
                  <a:gd name="T30" fmla="*/ 2066528338 w 868"/>
                  <a:gd name="T31" fmla="*/ 922377243 h 660"/>
                  <a:gd name="T32" fmla="*/ 2076608960 w 868"/>
                  <a:gd name="T33" fmla="*/ 1098788115 h 660"/>
                  <a:gd name="T34" fmla="*/ 2091729893 w 868"/>
                  <a:gd name="T35" fmla="*/ 1436488928 h 660"/>
                  <a:gd name="T36" fmla="*/ 2137092693 w 868"/>
                  <a:gd name="T37" fmla="*/ 1466730792 h 660"/>
                  <a:gd name="T38" fmla="*/ 2147483647 w 868"/>
                  <a:gd name="T39" fmla="*/ 1335682715 h 660"/>
                  <a:gd name="T40" fmla="*/ 2147483647 w 868"/>
                  <a:gd name="T41" fmla="*/ 1098788115 h 660"/>
                  <a:gd name="T42" fmla="*/ 2147483647 w 868"/>
                  <a:gd name="T43" fmla="*/ 1008062524 h 660"/>
                  <a:gd name="T44" fmla="*/ 2147173315 w 868"/>
                  <a:gd name="T45" fmla="*/ 791328968 h 660"/>
                  <a:gd name="T46" fmla="*/ 2076608960 w 868"/>
                  <a:gd name="T47" fmla="*/ 599797164 h 660"/>
                  <a:gd name="T48" fmla="*/ 1950601183 w 868"/>
                  <a:gd name="T49" fmla="*/ 398184639 h 660"/>
                  <a:gd name="T50" fmla="*/ 1754029050 w 868"/>
                  <a:gd name="T51" fmla="*/ 211693146 h 660"/>
                  <a:gd name="T52" fmla="*/ 1612899943 w 868"/>
                  <a:gd name="T53" fmla="*/ 115927194 h 660"/>
                  <a:gd name="T54" fmla="*/ 1416327811 w 868"/>
                  <a:gd name="T55" fmla="*/ 40322497 h 660"/>
                  <a:gd name="T56" fmla="*/ 1199594434 w 868"/>
                  <a:gd name="T57" fmla="*/ 5040312 h 660"/>
                  <a:gd name="T58" fmla="*/ 1018143236 w 868"/>
                  <a:gd name="T59" fmla="*/ 5040312 h 660"/>
                  <a:gd name="T60" fmla="*/ 761087172 w 868"/>
                  <a:gd name="T61" fmla="*/ 50403119 h 660"/>
                  <a:gd name="T62" fmla="*/ 594756906 w 868"/>
                  <a:gd name="T63" fmla="*/ 110886884 h 660"/>
                  <a:gd name="T64" fmla="*/ 498990996 w 868"/>
                  <a:gd name="T65" fmla="*/ 156249679 h 660"/>
                  <a:gd name="T66" fmla="*/ 322580008 w 868"/>
                  <a:gd name="T67" fmla="*/ 282257495 h 660"/>
                  <a:gd name="T68" fmla="*/ 186491560 w 868"/>
                  <a:gd name="T69" fmla="*/ 438507224 h 660"/>
                  <a:gd name="T70" fmla="*/ 75604691 w 868"/>
                  <a:gd name="T71" fmla="*/ 645159960 h 660"/>
                  <a:gd name="T72" fmla="*/ 40322501 w 868"/>
                  <a:gd name="T73" fmla="*/ 821570832 h 660"/>
                  <a:gd name="T74" fmla="*/ 35282190 w 868"/>
                  <a:gd name="T75" fmla="*/ 1224795881 h 660"/>
                  <a:gd name="T76" fmla="*/ 40322501 w 868"/>
                  <a:gd name="T77" fmla="*/ 1360884268 h 660"/>
                  <a:gd name="T78" fmla="*/ 20161251 w 868"/>
                  <a:gd name="T79" fmla="*/ 1436488928 h 660"/>
                  <a:gd name="T80" fmla="*/ 50403123 w 868"/>
                  <a:gd name="T81" fmla="*/ 1496972656 h 660"/>
                  <a:gd name="T82" fmla="*/ 186491560 w 868"/>
                  <a:gd name="T83" fmla="*/ 1663302907 h 660"/>
                  <a:gd name="T84" fmla="*/ 206652804 w 868"/>
                  <a:gd name="T85" fmla="*/ 1567537005 h 660"/>
                  <a:gd name="T86" fmla="*/ 146169071 w 868"/>
                  <a:gd name="T87" fmla="*/ 1481851724 h 660"/>
                  <a:gd name="T88" fmla="*/ 146169071 w 868"/>
                  <a:gd name="T89" fmla="*/ 1219755571 h 6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8"/>
                  <a:gd name="T136" fmla="*/ 0 h 660"/>
                  <a:gd name="T137" fmla="*/ 868 w 868"/>
                  <a:gd name="T138" fmla="*/ 660 h 6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8" h="660">
                    <a:moveTo>
                      <a:pt x="58" y="484"/>
                    </a:moveTo>
                    <a:lnTo>
                      <a:pt x="58" y="484"/>
                    </a:lnTo>
                    <a:lnTo>
                      <a:pt x="56" y="410"/>
                    </a:lnTo>
                    <a:lnTo>
                      <a:pt x="56" y="370"/>
                    </a:lnTo>
                    <a:lnTo>
                      <a:pt x="58" y="330"/>
                    </a:lnTo>
                    <a:lnTo>
                      <a:pt x="64" y="298"/>
                    </a:lnTo>
                    <a:lnTo>
                      <a:pt x="72" y="268"/>
                    </a:lnTo>
                    <a:lnTo>
                      <a:pt x="82" y="242"/>
                    </a:lnTo>
                    <a:lnTo>
                      <a:pt x="96" y="216"/>
                    </a:lnTo>
                    <a:lnTo>
                      <a:pt x="110" y="194"/>
                    </a:lnTo>
                    <a:lnTo>
                      <a:pt x="126" y="174"/>
                    </a:lnTo>
                    <a:lnTo>
                      <a:pt x="142" y="156"/>
                    </a:lnTo>
                    <a:lnTo>
                      <a:pt x="160" y="140"/>
                    </a:lnTo>
                    <a:lnTo>
                      <a:pt x="176" y="126"/>
                    </a:lnTo>
                    <a:lnTo>
                      <a:pt x="194" y="114"/>
                    </a:lnTo>
                    <a:lnTo>
                      <a:pt x="222" y="96"/>
                    </a:lnTo>
                    <a:lnTo>
                      <a:pt x="244" y="86"/>
                    </a:lnTo>
                    <a:lnTo>
                      <a:pt x="254" y="82"/>
                    </a:lnTo>
                    <a:lnTo>
                      <a:pt x="254" y="80"/>
                    </a:lnTo>
                    <a:lnTo>
                      <a:pt x="270" y="74"/>
                    </a:lnTo>
                    <a:lnTo>
                      <a:pt x="310" y="62"/>
                    </a:lnTo>
                    <a:lnTo>
                      <a:pt x="338" y="54"/>
                    </a:lnTo>
                    <a:lnTo>
                      <a:pt x="372" y="48"/>
                    </a:lnTo>
                    <a:lnTo>
                      <a:pt x="408" y="44"/>
                    </a:lnTo>
                    <a:lnTo>
                      <a:pt x="446" y="42"/>
                    </a:lnTo>
                    <a:lnTo>
                      <a:pt x="472" y="42"/>
                    </a:lnTo>
                    <a:lnTo>
                      <a:pt x="498" y="46"/>
                    </a:lnTo>
                    <a:lnTo>
                      <a:pt x="524" y="50"/>
                    </a:lnTo>
                    <a:lnTo>
                      <a:pt x="550" y="56"/>
                    </a:lnTo>
                    <a:lnTo>
                      <a:pt x="572" y="62"/>
                    </a:lnTo>
                    <a:lnTo>
                      <a:pt x="596" y="72"/>
                    </a:lnTo>
                    <a:lnTo>
                      <a:pt x="618" y="82"/>
                    </a:lnTo>
                    <a:lnTo>
                      <a:pt x="640" y="96"/>
                    </a:lnTo>
                    <a:lnTo>
                      <a:pt x="670" y="116"/>
                    </a:lnTo>
                    <a:lnTo>
                      <a:pt x="696" y="138"/>
                    </a:lnTo>
                    <a:lnTo>
                      <a:pt x="718" y="160"/>
                    </a:lnTo>
                    <a:lnTo>
                      <a:pt x="740" y="184"/>
                    </a:lnTo>
                    <a:lnTo>
                      <a:pt x="756" y="208"/>
                    </a:lnTo>
                    <a:lnTo>
                      <a:pt x="772" y="232"/>
                    </a:lnTo>
                    <a:lnTo>
                      <a:pt x="784" y="256"/>
                    </a:lnTo>
                    <a:lnTo>
                      <a:pt x="794" y="280"/>
                    </a:lnTo>
                    <a:lnTo>
                      <a:pt x="804" y="302"/>
                    </a:lnTo>
                    <a:lnTo>
                      <a:pt x="810" y="324"/>
                    </a:lnTo>
                    <a:lnTo>
                      <a:pt x="820" y="366"/>
                    </a:lnTo>
                    <a:lnTo>
                      <a:pt x="824" y="404"/>
                    </a:lnTo>
                    <a:lnTo>
                      <a:pt x="824" y="432"/>
                    </a:lnTo>
                    <a:lnTo>
                      <a:pt x="824" y="436"/>
                    </a:lnTo>
                    <a:lnTo>
                      <a:pt x="826" y="518"/>
                    </a:lnTo>
                    <a:lnTo>
                      <a:pt x="830" y="570"/>
                    </a:lnTo>
                    <a:lnTo>
                      <a:pt x="834" y="620"/>
                    </a:lnTo>
                    <a:lnTo>
                      <a:pt x="848" y="582"/>
                    </a:lnTo>
                    <a:lnTo>
                      <a:pt x="854" y="556"/>
                    </a:lnTo>
                    <a:lnTo>
                      <a:pt x="860" y="530"/>
                    </a:lnTo>
                    <a:lnTo>
                      <a:pt x="868" y="478"/>
                    </a:lnTo>
                    <a:lnTo>
                      <a:pt x="868" y="436"/>
                    </a:lnTo>
                    <a:lnTo>
                      <a:pt x="868" y="432"/>
                    </a:lnTo>
                    <a:lnTo>
                      <a:pt x="866" y="400"/>
                    </a:lnTo>
                    <a:lnTo>
                      <a:pt x="862" y="360"/>
                    </a:lnTo>
                    <a:lnTo>
                      <a:pt x="858" y="338"/>
                    </a:lnTo>
                    <a:lnTo>
                      <a:pt x="852" y="314"/>
                    </a:lnTo>
                    <a:lnTo>
                      <a:pt x="844" y="290"/>
                    </a:lnTo>
                    <a:lnTo>
                      <a:pt x="834" y="264"/>
                    </a:lnTo>
                    <a:lnTo>
                      <a:pt x="824" y="238"/>
                    </a:lnTo>
                    <a:lnTo>
                      <a:pt x="810" y="212"/>
                    </a:lnTo>
                    <a:lnTo>
                      <a:pt x="792" y="184"/>
                    </a:lnTo>
                    <a:lnTo>
                      <a:pt x="774" y="158"/>
                    </a:lnTo>
                    <a:lnTo>
                      <a:pt x="750" y="132"/>
                    </a:lnTo>
                    <a:lnTo>
                      <a:pt x="726" y="108"/>
                    </a:lnTo>
                    <a:lnTo>
                      <a:pt x="696" y="84"/>
                    </a:lnTo>
                    <a:lnTo>
                      <a:pt x="664" y="62"/>
                    </a:lnTo>
                    <a:lnTo>
                      <a:pt x="640" y="46"/>
                    </a:lnTo>
                    <a:lnTo>
                      <a:pt x="614" y="34"/>
                    </a:lnTo>
                    <a:lnTo>
                      <a:pt x="588" y="24"/>
                    </a:lnTo>
                    <a:lnTo>
                      <a:pt x="562" y="16"/>
                    </a:lnTo>
                    <a:lnTo>
                      <a:pt x="534" y="10"/>
                    </a:lnTo>
                    <a:lnTo>
                      <a:pt x="506" y="4"/>
                    </a:lnTo>
                    <a:lnTo>
                      <a:pt x="476" y="2"/>
                    </a:lnTo>
                    <a:lnTo>
                      <a:pt x="446" y="0"/>
                    </a:lnTo>
                    <a:lnTo>
                      <a:pt x="404" y="2"/>
                    </a:lnTo>
                    <a:lnTo>
                      <a:pt x="366" y="6"/>
                    </a:lnTo>
                    <a:lnTo>
                      <a:pt x="332" y="14"/>
                    </a:lnTo>
                    <a:lnTo>
                      <a:pt x="302" y="20"/>
                    </a:lnTo>
                    <a:lnTo>
                      <a:pt x="276" y="28"/>
                    </a:lnTo>
                    <a:lnTo>
                      <a:pt x="256" y="34"/>
                    </a:lnTo>
                    <a:lnTo>
                      <a:pt x="236" y="44"/>
                    </a:lnTo>
                    <a:lnTo>
                      <a:pt x="224" y="48"/>
                    </a:lnTo>
                    <a:lnTo>
                      <a:pt x="198" y="62"/>
                    </a:lnTo>
                    <a:lnTo>
                      <a:pt x="166" y="82"/>
                    </a:lnTo>
                    <a:lnTo>
                      <a:pt x="148" y="96"/>
                    </a:lnTo>
                    <a:lnTo>
                      <a:pt x="128" y="112"/>
                    </a:lnTo>
                    <a:lnTo>
                      <a:pt x="110" y="130"/>
                    </a:lnTo>
                    <a:lnTo>
                      <a:pt x="90" y="150"/>
                    </a:lnTo>
                    <a:lnTo>
                      <a:pt x="74" y="174"/>
                    </a:lnTo>
                    <a:lnTo>
                      <a:pt x="56" y="198"/>
                    </a:lnTo>
                    <a:lnTo>
                      <a:pt x="42" y="226"/>
                    </a:lnTo>
                    <a:lnTo>
                      <a:pt x="30" y="256"/>
                    </a:lnTo>
                    <a:lnTo>
                      <a:pt x="22" y="290"/>
                    </a:lnTo>
                    <a:lnTo>
                      <a:pt x="16" y="326"/>
                    </a:lnTo>
                    <a:lnTo>
                      <a:pt x="12" y="368"/>
                    </a:lnTo>
                    <a:lnTo>
                      <a:pt x="12" y="410"/>
                    </a:lnTo>
                    <a:lnTo>
                      <a:pt x="14" y="486"/>
                    </a:lnTo>
                    <a:lnTo>
                      <a:pt x="16" y="516"/>
                    </a:lnTo>
                    <a:lnTo>
                      <a:pt x="16" y="540"/>
                    </a:lnTo>
                    <a:lnTo>
                      <a:pt x="16" y="552"/>
                    </a:lnTo>
                    <a:lnTo>
                      <a:pt x="12" y="562"/>
                    </a:lnTo>
                    <a:lnTo>
                      <a:pt x="8" y="570"/>
                    </a:lnTo>
                    <a:lnTo>
                      <a:pt x="0" y="576"/>
                    </a:lnTo>
                    <a:lnTo>
                      <a:pt x="20" y="594"/>
                    </a:lnTo>
                    <a:lnTo>
                      <a:pt x="40" y="616"/>
                    </a:lnTo>
                    <a:lnTo>
                      <a:pt x="58" y="640"/>
                    </a:lnTo>
                    <a:lnTo>
                      <a:pt x="74" y="660"/>
                    </a:lnTo>
                    <a:lnTo>
                      <a:pt x="80" y="640"/>
                    </a:lnTo>
                    <a:lnTo>
                      <a:pt x="82" y="622"/>
                    </a:lnTo>
                    <a:lnTo>
                      <a:pt x="54" y="616"/>
                    </a:lnTo>
                    <a:lnTo>
                      <a:pt x="58" y="588"/>
                    </a:lnTo>
                    <a:lnTo>
                      <a:pt x="60" y="556"/>
                    </a:lnTo>
                    <a:lnTo>
                      <a:pt x="60" y="522"/>
                    </a:lnTo>
                    <a:lnTo>
                      <a:pt x="58" y="48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66"/>
              <p:cNvSpPr>
                <a:spLocks/>
              </p:cNvSpPr>
              <p:nvPr/>
            </p:nvSpPr>
            <p:spPr bwMode="auto">
              <a:xfrm>
                <a:off x="582800" y="2741087"/>
                <a:ext cx="318972" cy="242262"/>
              </a:xfrm>
              <a:custGeom>
                <a:avLst/>
                <a:gdLst>
                  <a:gd name="T0" fmla="*/ 1572577289 w 632"/>
                  <a:gd name="T1" fmla="*/ 1023183544 h 430"/>
                  <a:gd name="T2" fmla="*/ 1572577289 w 632"/>
                  <a:gd name="T3" fmla="*/ 1023183544 h 430"/>
                  <a:gd name="T4" fmla="*/ 1592738532 w 632"/>
                  <a:gd name="T5" fmla="*/ 997981989 h 430"/>
                  <a:gd name="T6" fmla="*/ 1592738532 w 632"/>
                  <a:gd name="T7" fmla="*/ 997981989 h 430"/>
                  <a:gd name="T8" fmla="*/ 1542335426 w 632"/>
                  <a:gd name="T9" fmla="*/ 982861055 h 430"/>
                  <a:gd name="T10" fmla="*/ 1486892010 w 632"/>
                  <a:gd name="T11" fmla="*/ 962699811 h 430"/>
                  <a:gd name="T12" fmla="*/ 1436488904 w 632"/>
                  <a:gd name="T13" fmla="*/ 942538567 h 430"/>
                  <a:gd name="T14" fmla="*/ 1381045488 w 632"/>
                  <a:gd name="T15" fmla="*/ 912296700 h 430"/>
                  <a:gd name="T16" fmla="*/ 1381045488 w 632"/>
                  <a:gd name="T17" fmla="*/ 912296700 h 430"/>
                  <a:gd name="T18" fmla="*/ 1335682693 w 632"/>
                  <a:gd name="T19" fmla="*/ 882054834 h 430"/>
                  <a:gd name="T20" fmla="*/ 1290319898 w 632"/>
                  <a:gd name="T21" fmla="*/ 846772656 h 430"/>
                  <a:gd name="T22" fmla="*/ 1244957103 w 632"/>
                  <a:gd name="T23" fmla="*/ 806449969 h 430"/>
                  <a:gd name="T24" fmla="*/ 1194553998 w 632"/>
                  <a:gd name="T25" fmla="*/ 761087170 h 430"/>
                  <a:gd name="T26" fmla="*/ 1103828408 w 632"/>
                  <a:gd name="T27" fmla="*/ 665321260 h 430"/>
                  <a:gd name="T28" fmla="*/ 1018143129 w 632"/>
                  <a:gd name="T29" fmla="*/ 549394105 h 430"/>
                  <a:gd name="T30" fmla="*/ 937498160 w 632"/>
                  <a:gd name="T31" fmla="*/ 433466950 h 430"/>
                  <a:gd name="T32" fmla="*/ 856853191 w 632"/>
                  <a:gd name="T33" fmla="*/ 312499386 h 430"/>
                  <a:gd name="T34" fmla="*/ 791328955 w 632"/>
                  <a:gd name="T35" fmla="*/ 191531870 h 430"/>
                  <a:gd name="T36" fmla="*/ 730845229 w 632"/>
                  <a:gd name="T37" fmla="*/ 75604691 h 430"/>
                  <a:gd name="T38" fmla="*/ 690522744 w 632"/>
                  <a:gd name="T39" fmla="*/ 0 h 430"/>
                  <a:gd name="T40" fmla="*/ 640119639 w 632"/>
                  <a:gd name="T41" fmla="*/ 65524069 h 430"/>
                  <a:gd name="T42" fmla="*/ 640119639 w 632"/>
                  <a:gd name="T43" fmla="*/ 65524069 h 430"/>
                  <a:gd name="T44" fmla="*/ 488910322 w 632"/>
                  <a:gd name="T45" fmla="*/ 241935031 h 430"/>
                  <a:gd name="T46" fmla="*/ 332660596 w 632"/>
                  <a:gd name="T47" fmla="*/ 423386328 h 430"/>
                  <a:gd name="T48" fmla="*/ 55443441 w 632"/>
                  <a:gd name="T49" fmla="*/ 730845303 h 430"/>
                  <a:gd name="T50" fmla="*/ 55443441 w 632"/>
                  <a:gd name="T51" fmla="*/ 730845303 h 430"/>
                  <a:gd name="T52" fmla="*/ 30241876 w 632"/>
                  <a:gd name="T53" fmla="*/ 761087170 h 430"/>
                  <a:gd name="T54" fmla="*/ 0 w 632"/>
                  <a:gd name="T55" fmla="*/ 786288725 h 430"/>
                  <a:gd name="T56" fmla="*/ 0 w 632"/>
                  <a:gd name="T57" fmla="*/ 786288725 h 430"/>
                  <a:gd name="T58" fmla="*/ 45362807 w 632"/>
                  <a:gd name="T59" fmla="*/ 882054834 h 430"/>
                  <a:gd name="T60" fmla="*/ 45362807 w 632"/>
                  <a:gd name="T61" fmla="*/ 882054834 h 430"/>
                  <a:gd name="T62" fmla="*/ 90725615 w 632"/>
                  <a:gd name="T63" fmla="*/ 846772656 h 430"/>
                  <a:gd name="T64" fmla="*/ 136088435 w 632"/>
                  <a:gd name="T65" fmla="*/ 801409658 h 430"/>
                  <a:gd name="T66" fmla="*/ 136088435 w 632"/>
                  <a:gd name="T67" fmla="*/ 801409658 h 430"/>
                  <a:gd name="T68" fmla="*/ 388104012 w 632"/>
                  <a:gd name="T69" fmla="*/ 524192550 h 430"/>
                  <a:gd name="T70" fmla="*/ 529232806 w 632"/>
                  <a:gd name="T71" fmla="*/ 357862185 h 430"/>
                  <a:gd name="T72" fmla="*/ 670361502 w 632"/>
                  <a:gd name="T73" fmla="*/ 191531870 h 430"/>
                  <a:gd name="T74" fmla="*/ 670361502 w 632"/>
                  <a:gd name="T75" fmla="*/ 191531870 h 430"/>
                  <a:gd name="T76" fmla="*/ 735885539 w 632"/>
                  <a:gd name="T77" fmla="*/ 312499386 h 430"/>
                  <a:gd name="T78" fmla="*/ 806449887 w 632"/>
                  <a:gd name="T79" fmla="*/ 428426639 h 430"/>
                  <a:gd name="T80" fmla="*/ 882054744 w 632"/>
                  <a:gd name="T81" fmla="*/ 549394105 h 430"/>
                  <a:gd name="T82" fmla="*/ 967740023 w 632"/>
                  <a:gd name="T83" fmla="*/ 660280948 h 430"/>
                  <a:gd name="T84" fmla="*/ 1053425302 w 632"/>
                  <a:gd name="T85" fmla="*/ 766127481 h 430"/>
                  <a:gd name="T86" fmla="*/ 1144150892 w 632"/>
                  <a:gd name="T87" fmla="*/ 856853279 h 430"/>
                  <a:gd name="T88" fmla="*/ 1189513687 w 632"/>
                  <a:gd name="T89" fmla="*/ 902216078 h 430"/>
                  <a:gd name="T90" fmla="*/ 1234876482 w 632"/>
                  <a:gd name="T91" fmla="*/ 937498256 h 430"/>
                  <a:gd name="T92" fmla="*/ 1280239277 w 632"/>
                  <a:gd name="T93" fmla="*/ 972780433 h 430"/>
                  <a:gd name="T94" fmla="*/ 1325602072 w 632"/>
                  <a:gd name="T95" fmla="*/ 1003022300 h 430"/>
                  <a:gd name="T96" fmla="*/ 1325602072 w 632"/>
                  <a:gd name="T97" fmla="*/ 1003022300 h 430"/>
                  <a:gd name="T98" fmla="*/ 1376005178 w 632"/>
                  <a:gd name="T99" fmla="*/ 1028223855 h 430"/>
                  <a:gd name="T100" fmla="*/ 1421367973 w 632"/>
                  <a:gd name="T101" fmla="*/ 1053425410 h 430"/>
                  <a:gd name="T102" fmla="*/ 1471771078 w 632"/>
                  <a:gd name="T103" fmla="*/ 1068546344 h 430"/>
                  <a:gd name="T104" fmla="*/ 1522174184 w 632"/>
                  <a:gd name="T105" fmla="*/ 1083667277 h 430"/>
                  <a:gd name="T106" fmla="*/ 1522174184 w 632"/>
                  <a:gd name="T107" fmla="*/ 1083667277 h 430"/>
                  <a:gd name="T108" fmla="*/ 1572577289 w 632"/>
                  <a:gd name="T109" fmla="*/ 1023183544 h 430"/>
                  <a:gd name="T110" fmla="*/ 1572577289 w 632"/>
                  <a:gd name="T111" fmla="*/ 1023183544 h 4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2"/>
                  <a:gd name="T169" fmla="*/ 0 h 430"/>
                  <a:gd name="T170" fmla="*/ 632 w 632"/>
                  <a:gd name="T171" fmla="*/ 430 h 4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2" h="430">
                    <a:moveTo>
                      <a:pt x="624" y="406"/>
                    </a:moveTo>
                    <a:lnTo>
                      <a:pt x="624" y="406"/>
                    </a:lnTo>
                    <a:lnTo>
                      <a:pt x="632" y="396"/>
                    </a:lnTo>
                    <a:lnTo>
                      <a:pt x="612" y="390"/>
                    </a:lnTo>
                    <a:lnTo>
                      <a:pt x="590" y="382"/>
                    </a:lnTo>
                    <a:lnTo>
                      <a:pt x="570" y="374"/>
                    </a:lnTo>
                    <a:lnTo>
                      <a:pt x="548" y="362"/>
                    </a:lnTo>
                    <a:lnTo>
                      <a:pt x="530" y="350"/>
                    </a:lnTo>
                    <a:lnTo>
                      <a:pt x="512" y="336"/>
                    </a:lnTo>
                    <a:lnTo>
                      <a:pt x="494" y="320"/>
                    </a:lnTo>
                    <a:lnTo>
                      <a:pt x="474" y="302"/>
                    </a:lnTo>
                    <a:lnTo>
                      <a:pt x="438" y="264"/>
                    </a:lnTo>
                    <a:lnTo>
                      <a:pt x="404" y="218"/>
                    </a:lnTo>
                    <a:lnTo>
                      <a:pt x="372" y="172"/>
                    </a:lnTo>
                    <a:lnTo>
                      <a:pt x="340" y="124"/>
                    </a:lnTo>
                    <a:lnTo>
                      <a:pt x="314" y="76"/>
                    </a:lnTo>
                    <a:lnTo>
                      <a:pt x="290" y="30"/>
                    </a:lnTo>
                    <a:lnTo>
                      <a:pt x="274" y="0"/>
                    </a:lnTo>
                    <a:lnTo>
                      <a:pt x="254" y="26"/>
                    </a:lnTo>
                    <a:lnTo>
                      <a:pt x="194" y="96"/>
                    </a:lnTo>
                    <a:lnTo>
                      <a:pt x="132" y="168"/>
                    </a:lnTo>
                    <a:lnTo>
                      <a:pt x="22" y="290"/>
                    </a:lnTo>
                    <a:lnTo>
                      <a:pt x="12" y="302"/>
                    </a:lnTo>
                    <a:lnTo>
                      <a:pt x="0" y="312"/>
                    </a:lnTo>
                    <a:lnTo>
                      <a:pt x="18" y="350"/>
                    </a:lnTo>
                    <a:lnTo>
                      <a:pt x="36" y="336"/>
                    </a:lnTo>
                    <a:lnTo>
                      <a:pt x="54" y="318"/>
                    </a:lnTo>
                    <a:lnTo>
                      <a:pt x="154" y="208"/>
                    </a:lnTo>
                    <a:lnTo>
                      <a:pt x="210" y="142"/>
                    </a:lnTo>
                    <a:lnTo>
                      <a:pt x="266" y="76"/>
                    </a:lnTo>
                    <a:lnTo>
                      <a:pt x="292" y="124"/>
                    </a:lnTo>
                    <a:lnTo>
                      <a:pt x="320" y="170"/>
                    </a:lnTo>
                    <a:lnTo>
                      <a:pt x="350" y="218"/>
                    </a:lnTo>
                    <a:lnTo>
                      <a:pt x="384" y="262"/>
                    </a:lnTo>
                    <a:lnTo>
                      <a:pt x="418" y="304"/>
                    </a:lnTo>
                    <a:lnTo>
                      <a:pt x="454" y="340"/>
                    </a:lnTo>
                    <a:lnTo>
                      <a:pt x="472" y="358"/>
                    </a:lnTo>
                    <a:lnTo>
                      <a:pt x="490" y="372"/>
                    </a:lnTo>
                    <a:lnTo>
                      <a:pt x="508" y="386"/>
                    </a:lnTo>
                    <a:lnTo>
                      <a:pt x="526" y="398"/>
                    </a:lnTo>
                    <a:lnTo>
                      <a:pt x="546" y="408"/>
                    </a:lnTo>
                    <a:lnTo>
                      <a:pt x="564" y="418"/>
                    </a:lnTo>
                    <a:lnTo>
                      <a:pt x="584" y="424"/>
                    </a:lnTo>
                    <a:lnTo>
                      <a:pt x="604" y="430"/>
                    </a:lnTo>
                    <a:lnTo>
                      <a:pt x="624" y="40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67"/>
              <p:cNvSpPr>
                <a:spLocks/>
              </p:cNvSpPr>
              <p:nvPr/>
            </p:nvSpPr>
            <p:spPr bwMode="auto">
              <a:xfrm>
                <a:off x="652449" y="2526995"/>
                <a:ext cx="305850" cy="447340"/>
              </a:xfrm>
              <a:custGeom>
                <a:avLst/>
                <a:gdLst>
                  <a:gd name="T0" fmla="*/ 1224795841 w 606"/>
                  <a:gd name="T1" fmla="*/ 1980842997 h 794"/>
                  <a:gd name="T2" fmla="*/ 1355843913 w 606"/>
                  <a:gd name="T3" fmla="*/ 1779230559 h 794"/>
                  <a:gd name="T4" fmla="*/ 1396166397 w 606"/>
                  <a:gd name="T5" fmla="*/ 1713706517 h 794"/>
                  <a:gd name="T6" fmla="*/ 1466730743 w 606"/>
                  <a:gd name="T7" fmla="*/ 1567537102 h 794"/>
                  <a:gd name="T8" fmla="*/ 1522174159 w 606"/>
                  <a:gd name="T9" fmla="*/ 1411287463 h 794"/>
                  <a:gd name="T10" fmla="*/ 1527214469 w 606"/>
                  <a:gd name="T11" fmla="*/ 1386085908 h 794"/>
                  <a:gd name="T12" fmla="*/ 1522174159 w 606"/>
                  <a:gd name="T13" fmla="*/ 1285279689 h 794"/>
                  <a:gd name="T14" fmla="*/ 1517133848 w 606"/>
                  <a:gd name="T15" fmla="*/ 1033264142 h 794"/>
                  <a:gd name="T16" fmla="*/ 1512093538 w 606"/>
                  <a:gd name="T17" fmla="*/ 947578856 h 794"/>
                  <a:gd name="T18" fmla="*/ 1491932296 w 606"/>
                  <a:gd name="T19" fmla="*/ 791329018 h 794"/>
                  <a:gd name="T20" fmla="*/ 1456650123 w 606"/>
                  <a:gd name="T21" fmla="*/ 675401866 h 794"/>
                  <a:gd name="T22" fmla="*/ 1401206707 w 606"/>
                  <a:gd name="T23" fmla="*/ 549394092 h 794"/>
                  <a:gd name="T24" fmla="*/ 1330642361 w 606"/>
                  <a:gd name="T25" fmla="*/ 428426629 h 794"/>
                  <a:gd name="T26" fmla="*/ 1229836151 w 606"/>
                  <a:gd name="T27" fmla="*/ 307459067 h 794"/>
                  <a:gd name="T28" fmla="*/ 1103828390 w 606"/>
                  <a:gd name="T29" fmla="*/ 196572177 h 794"/>
                  <a:gd name="T30" fmla="*/ 1028223733 w 606"/>
                  <a:gd name="T31" fmla="*/ 141128756 h 794"/>
                  <a:gd name="T32" fmla="*/ 846772556 w 606"/>
                  <a:gd name="T33" fmla="*/ 55443445 h 794"/>
                  <a:gd name="T34" fmla="*/ 670361491 w 606"/>
                  <a:gd name="T35" fmla="*/ 10080625 h 794"/>
                  <a:gd name="T36" fmla="*/ 498990935 w 606"/>
                  <a:gd name="T37" fmla="*/ 0 h 794"/>
                  <a:gd name="T38" fmla="*/ 337700901 w 606"/>
                  <a:gd name="T39" fmla="*/ 10080625 h 794"/>
                  <a:gd name="T40" fmla="*/ 201612468 w 606"/>
                  <a:gd name="T41" fmla="*/ 35282189 h 794"/>
                  <a:gd name="T42" fmla="*/ 25201559 w 606"/>
                  <a:gd name="T43" fmla="*/ 90725622 h 794"/>
                  <a:gd name="T44" fmla="*/ 0 w 606"/>
                  <a:gd name="T45" fmla="*/ 100806244 h 794"/>
                  <a:gd name="T46" fmla="*/ 181451227 w 606"/>
                  <a:gd name="T47" fmla="*/ 614918134 h 794"/>
                  <a:gd name="T48" fmla="*/ 226814070 w 606"/>
                  <a:gd name="T49" fmla="*/ 791329018 h 794"/>
                  <a:gd name="T50" fmla="*/ 236894691 w 606"/>
                  <a:gd name="T51" fmla="*/ 826611194 h 794"/>
                  <a:gd name="T52" fmla="*/ 307459038 w 606"/>
                  <a:gd name="T53" fmla="*/ 1003022276 h 794"/>
                  <a:gd name="T54" fmla="*/ 488910314 w 606"/>
                  <a:gd name="T55" fmla="*/ 1330642488 h 794"/>
                  <a:gd name="T56" fmla="*/ 604837455 w 606"/>
                  <a:gd name="T57" fmla="*/ 1507053371 h 794"/>
                  <a:gd name="T58" fmla="*/ 730845217 w 606"/>
                  <a:gd name="T59" fmla="*/ 1668343718 h 794"/>
                  <a:gd name="T60" fmla="*/ 866933798 w 606"/>
                  <a:gd name="T61" fmla="*/ 1809472425 h 794"/>
                  <a:gd name="T62" fmla="*/ 1003022180 w 606"/>
                  <a:gd name="T63" fmla="*/ 1915318955 h 794"/>
                  <a:gd name="T64" fmla="*/ 1058465595 w 606"/>
                  <a:gd name="T65" fmla="*/ 1945560821 h 794"/>
                  <a:gd name="T66" fmla="*/ 1164312115 w 606"/>
                  <a:gd name="T67" fmla="*/ 1985883308 h 794"/>
                  <a:gd name="T68" fmla="*/ 1209674910 w 606"/>
                  <a:gd name="T69" fmla="*/ 2001004241 h 794"/>
                  <a:gd name="T70" fmla="*/ 1224795841 w 606"/>
                  <a:gd name="T71" fmla="*/ 1980842997 h 7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06"/>
                  <a:gd name="T109" fmla="*/ 0 h 794"/>
                  <a:gd name="T110" fmla="*/ 606 w 606"/>
                  <a:gd name="T111" fmla="*/ 794 h 7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06" h="794">
                    <a:moveTo>
                      <a:pt x="486" y="786"/>
                    </a:moveTo>
                    <a:lnTo>
                      <a:pt x="486" y="786"/>
                    </a:lnTo>
                    <a:lnTo>
                      <a:pt x="522" y="734"/>
                    </a:lnTo>
                    <a:lnTo>
                      <a:pt x="538" y="706"/>
                    </a:lnTo>
                    <a:lnTo>
                      <a:pt x="554" y="680"/>
                    </a:lnTo>
                    <a:lnTo>
                      <a:pt x="568" y="650"/>
                    </a:lnTo>
                    <a:lnTo>
                      <a:pt x="582" y="622"/>
                    </a:lnTo>
                    <a:lnTo>
                      <a:pt x="594" y="592"/>
                    </a:lnTo>
                    <a:lnTo>
                      <a:pt x="604" y="560"/>
                    </a:lnTo>
                    <a:lnTo>
                      <a:pt x="606" y="550"/>
                    </a:lnTo>
                    <a:lnTo>
                      <a:pt x="604" y="510"/>
                    </a:lnTo>
                    <a:lnTo>
                      <a:pt x="602" y="472"/>
                    </a:lnTo>
                    <a:lnTo>
                      <a:pt x="602" y="410"/>
                    </a:lnTo>
                    <a:lnTo>
                      <a:pt x="600" y="376"/>
                    </a:lnTo>
                    <a:lnTo>
                      <a:pt x="596" y="336"/>
                    </a:lnTo>
                    <a:lnTo>
                      <a:pt x="592" y="314"/>
                    </a:lnTo>
                    <a:lnTo>
                      <a:pt x="586" y="292"/>
                    </a:lnTo>
                    <a:lnTo>
                      <a:pt x="578" y="268"/>
                    </a:lnTo>
                    <a:lnTo>
                      <a:pt x="568" y="244"/>
                    </a:lnTo>
                    <a:lnTo>
                      <a:pt x="556" y="218"/>
                    </a:lnTo>
                    <a:lnTo>
                      <a:pt x="544" y="194"/>
                    </a:lnTo>
                    <a:lnTo>
                      <a:pt x="528" y="170"/>
                    </a:lnTo>
                    <a:lnTo>
                      <a:pt x="510" y="146"/>
                    </a:lnTo>
                    <a:lnTo>
                      <a:pt x="488" y="122"/>
                    </a:lnTo>
                    <a:lnTo>
                      <a:pt x="464" y="100"/>
                    </a:lnTo>
                    <a:lnTo>
                      <a:pt x="438" y="78"/>
                    </a:lnTo>
                    <a:lnTo>
                      <a:pt x="408" y="56"/>
                    </a:lnTo>
                    <a:lnTo>
                      <a:pt x="372" y="36"/>
                    </a:lnTo>
                    <a:lnTo>
                      <a:pt x="336" y="22"/>
                    </a:lnTo>
                    <a:lnTo>
                      <a:pt x="302" y="10"/>
                    </a:lnTo>
                    <a:lnTo>
                      <a:pt x="266" y="4"/>
                    </a:lnTo>
                    <a:lnTo>
                      <a:pt x="232" y="0"/>
                    </a:lnTo>
                    <a:lnTo>
                      <a:pt x="198" y="0"/>
                    </a:lnTo>
                    <a:lnTo>
                      <a:pt x="166" y="0"/>
                    </a:lnTo>
                    <a:lnTo>
                      <a:pt x="134" y="4"/>
                    </a:lnTo>
                    <a:lnTo>
                      <a:pt x="106" y="8"/>
                    </a:lnTo>
                    <a:lnTo>
                      <a:pt x="80" y="14"/>
                    </a:lnTo>
                    <a:lnTo>
                      <a:pt x="38" y="26"/>
                    </a:lnTo>
                    <a:lnTo>
                      <a:pt x="10" y="36"/>
                    </a:lnTo>
                    <a:lnTo>
                      <a:pt x="0" y="40"/>
                    </a:lnTo>
                    <a:lnTo>
                      <a:pt x="42" y="152"/>
                    </a:lnTo>
                    <a:lnTo>
                      <a:pt x="72" y="244"/>
                    </a:lnTo>
                    <a:lnTo>
                      <a:pt x="84" y="284"/>
                    </a:lnTo>
                    <a:lnTo>
                      <a:pt x="90" y="314"/>
                    </a:lnTo>
                    <a:lnTo>
                      <a:pt x="94" y="328"/>
                    </a:lnTo>
                    <a:lnTo>
                      <a:pt x="102" y="348"/>
                    </a:lnTo>
                    <a:lnTo>
                      <a:pt x="122" y="398"/>
                    </a:lnTo>
                    <a:lnTo>
                      <a:pt x="154" y="460"/>
                    </a:lnTo>
                    <a:lnTo>
                      <a:pt x="194" y="528"/>
                    </a:lnTo>
                    <a:lnTo>
                      <a:pt x="216" y="564"/>
                    </a:lnTo>
                    <a:lnTo>
                      <a:pt x="240" y="598"/>
                    </a:lnTo>
                    <a:lnTo>
                      <a:pt x="264" y="632"/>
                    </a:lnTo>
                    <a:lnTo>
                      <a:pt x="290" y="662"/>
                    </a:lnTo>
                    <a:lnTo>
                      <a:pt x="316" y="692"/>
                    </a:lnTo>
                    <a:lnTo>
                      <a:pt x="344" y="718"/>
                    </a:lnTo>
                    <a:lnTo>
                      <a:pt x="372" y="742"/>
                    </a:lnTo>
                    <a:lnTo>
                      <a:pt x="398" y="760"/>
                    </a:lnTo>
                    <a:lnTo>
                      <a:pt x="420" y="772"/>
                    </a:lnTo>
                    <a:lnTo>
                      <a:pt x="442" y="780"/>
                    </a:lnTo>
                    <a:lnTo>
                      <a:pt x="462" y="788"/>
                    </a:lnTo>
                    <a:lnTo>
                      <a:pt x="480" y="794"/>
                    </a:lnTo>
                    <a:lnTo>
                      <a:pt x="486" y="786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68"/>
              <p:cNvSpPr>
                <a:spLocks/>
              </p:cNvSpPr>
              <p:nvPr/>
            </p:nvSpPr>
            <p:spPr bwMode="auto">
              <a:xfrm>
                <a:off x="542424" y="2549531"/>
                <a:ext cx="123147" cy="377479"/>
              </a:xfrm>
              <a:custGeom>
                <a:avLst/>
                <a:gdLst>
                  <a:gd name="T0" fmla="*/ 549394124 w 244"/>
                  <a:gd name="T1" fmla="*/ 0 h 670"/>
                  <a:gd name="T2" fmla="*/ 478829766 w 244"/>
                  <a:gd name="T3" fmla="*/ 35282187 h 670"/>
                  <a:gd name="T4" fmla="*/ 352821886 w 244"/>
                  <a:gd name="T5" fmla="*/ 115927195 h 670"/>
                  <a:gd name="T6" fmla="*/ 262096284 w 244"/>
                  <a:gd name="T7" fmla="*/ 196572165 h 670"/>
                  <a:gd name="T8" fmla="*/ 171370632 w 244"/>
                  <a:gd name="T9" fmla="*/ 297378428 h 670"/>
                  <a:gd name="T10" fmla="*/ 95765938 w 244"/>
                  <a:gd name="T11" fmla="*/ 428426605 h 670"/>
                  <a:gd name="T12" fmla="*/ 40322502 w 244"/>
                  <a:gd name="T13" fmla="*/ 584676235 h 670"/>
                  <a:gd name="T14" fmla="*/ 30241880 w 244"/>
                  <a:gd name="T15" fmla="*/ 670361517 h 670"/>
                  <a:gd name="T16" fmla="*/ 25201562 w 244"/>
                  <a:gd name="T17" fmla="*/ 877014452 h 670"/>
                  <a:gd name="T18" fmla="*/ 35282191 w 244"/>
                  <a:gd name="T19" fmla="*/ 1134070296 h 670"/>
                  <a:gd name="T20" fmla="*/ 30241880 w 244"/>
                  <a:gd name="T21" fmla="*/ 1229836199 h 670"/>
                  <a:gd name="T22" fmla="*/ 15120940 w 244"/>
                  <a:gd name="T23" fmla="*/ 1275198995 h 670"/>
                  <a:gd name="T24" fmla="*/ 0 w 244"/>
                  <a:gd name="T25" fmla="*/ 1290319927 h 670"/>
                  <a:gd name="T26" fmla="*/ 35282191 w 244"/>
                  <a:gd name="T27" fmla="*/ 1365924587 h 670"/>
                  <a:gd name="T28" fmla="*/ 70564382 w 244"/>
                  <a:gd name="T29" fmla="*/ 1441529247 h 670"/>
                  <a:gd name="T30" fmla="*/ 85685316 w 244"/>
                  <a:gd name="T31" fmla="*/ 1406247072 h 670"/>
                  <a:gd name="T32" fmla="*/ 80645005 w 244"/>
                  <a:gd name="T33" fmla="*/ 1451609868 h 670"/>
                  <a:gd name="T34" fmla="*/ 141128764 w 244"/>
                  <a:gd name="T35" fmla="*/ 1537295149 h 670"/>
                  <a:gd name="T36" fmla="*/ 191531877 w 244"/>
                  <a:gd name="T37" fmla="*/ 1622980430 h 670"/>
                  <a:gd name="T38" fmla="*/ 221773794 w 244"/>
                  <a:gd name="T39" fmla="*/ 1688504866 h 670"/>
                  <a:gd name="T40" fmla="*/ 297378462 w 244"/>
                  <a:gd name="T41" fmla="*/ 1622980430 h 670"/>
                  <a:gd name="T42" fmla="*/ 337700952 w 244"/>
                  <a:gd name="T43" fmla="*/ 1572577324 h 670"/>
                  <a:gd name="T44" fmla="*/ 398184687 w 244"/>
                  <a:gd name="T45" fmla="*/ 1456650179 h 670"/>
                  <a:gd name="T46" fmla="*/ 438507276 w 244"/>
                  <a:gd name="T47" fmla="*/ 1325602101 h 670"/>
                  <a:gd name="T48" fmla="*/ 473789455 w 244"/>
                  <a:gd name="T49" fmla="*/ 1108868743 h 670"/>
                  <a:gd name="T50" fmla="*/ 509071634 w 244"/>
                  <a:gd name="T51" fmla="*/ 836691967 h 670"/>
                  <a:gd name="T52" fmla="*/ 529232879 w 244"/>
                  <a:gd name="T53" fmla="*/ 720764623 h 670"/>
                  <a:gd name="T54" fmla="*/ 564515057 w 244"/>
                  <a:gd name="T55" fmla="*/ 635079342 h 670"/>
                  <a:gd name="T56" fmla="*/ 584676302 w 244"/>
                  <a:gd name="T57" fmla="*/ 599797167 h 670"/>
                  <a:gd name="T58" fmla="*/ 604837547 w 244"/>
                  <a:gd name="T59" fmla="*/ 509071575 h 670"/>
                  <a:gd name="T60" fmla="*/ 614918170 w 244"/>
                  <a:gd name="T61" fmla="*/ 403224952 h 670"/>
                  <a:gd name="T62" fmla="*/ 599797236 w 244"/>
                  <a:gd name="T63" fmla="*/ 246975322 h 670"/>
                  <a:gd name="T64" fmla="*/ 569555368 w 244"/>
                  <a:gd name="T65" fmla="*/ 70564374 h 670"/>
                  <a:gd name="T66" fmla="*/ 549394124 w 244"/>
                  <a:gd name="T67" fmla="*/ 0 h 6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4"/>
                  <a:gd name="T103" fmla="*/ 0 h 670"/>
                  <a:gd name="T104" fmla="*/ 244 w 244"/>
                  <a:gd name="T105" fmla="*/ 670 h 67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4" h="670">
                    <a:moveTo>
                      <a:pt x="218" y="0"/>
                    </a:moveTo>
                    <a:lnTo>
                      <a:pt x="218" y="0"/>
                    </a:lnTo>
                    <a:lnTo>
                      <a:pt x="210" y="4"/>
                    </a:lnTo>
                    <a:lnTo>
                      <a:pt x="190" y="14"/>
                    </a:lnTo>
                    <a:lnTo>
                      <a:pt x="158" y="34"/>
                    </a:lnTo>
                    <a:lnTo>
                      <a:pt x="140" y="46"/>
                    </a:lnTo>
                    <a:lnTo>
                      <a:pt x="122" y="60"/>
                    </a:lnTo>
                    <a:lnTo>
                      <a:pt x="104" y="78"/>
                    </a:lnTo>
                    <a:lnTo>
                      <a:pt x="86" y="98"/>
                    </a:lnTo>
                    <a:lnTo>
                      <a:pt x="68" y="118"/>
                    </a:lnTo>
                    <a:lnTo>
                      <a:pt x="52" y="144"/>
                    </a:lnTo>
                    <a:lnTo>
                      <a:pt x="38" y="170"/>
                    </a:lnTo>
                    <a:lnTo>
                      <a:pt x="26" y="200"/>
                    </a:lnTo>
                    <a:lnTo>
                      <a:pt x="16" y="232"/>
                    </a:lnTo>
                    <a:lnTo>
                      <a:pt x="12" y="266"/>
                    </a:lnTo>
                    <a:lnTo>
                      <a:pt x="8" y="308"/>
                    </a:lnTo>
                    <a:lnTo>
                      <a:pt x="10" y="348"/>
                    </a:lnTo>
                    <a:lnTo>
                      <a:pt x="14" y="420"/>
                    </a:lnTo>
                    <a:lnTo>
                      <a:pt x="14" y="450"/>
                    </a:lnTo>
                    <a:lnTo>
                      <a:pt x="14" y="476"/>
                    </a:lnTo>
                    <a:lnTo>
                      <a:pt x="12" y="488"/>
                    </a:lnTo>
                    <a:lnTo>
                      <a:pt x="10" y="498"/>
                    </a:lnTo>
                    <a:lnTo>
                      <a:pt x="6" y="506"/>
                    </a:lnTo>
                    <a:lnTo>
                      <a:pt x="0" y="512"/>
                    </a:lnTo>
                    <a:lnTo>
                      <a:pt x="6" y="524"/>
                    </a:lnTo>
                    <a:lnTo>
                      <a:pt x="14" y="542"/>
                    </a:lnTo>
                    <a:lnTo>
                      <a:pt x="22" y="560"/>
                    </a:lnTo>
                    <a:lnTo>
                      <a:pt x="28" y="572"/>
                    </a:lnTo>
                    <a:lnTo>
                      <a:pt x="34" y="558"/>
                    </a:lnTo>
                    <a:lnTo>
                      <a:pt x="32" y="576"/>
                    </a:lnTo>
                    <a:lnTo>
                      <a:pt x="56" y="610"/>
                    </a:lnTo>
                    <a:lnTo>
                      <a:pt x="76" y="644"/>
                    </a:lnTo>
                    <a:lnTo>
                      <a:pt x="88" y="670"/>
                    </a:lnTo>
                    <a:lnTo>
                      <a:pt x="104" y="658"/>
                    </a:lnTo>
                    <a:lnTo>
                      <a:pt x="118" y="644"/>
                    </a:lnTo>
                    <a:lnTo>
                      <a:pt x="134" y="624"/>
                    </a:lnTo>
                    <a:lnTo>
                      <a:pt x="146" y="602"/>
                    </a:lnTo>
                    <a:lnTo>
                      <a:pt x="158" y="578"/>
                    </a:lnTo>
                    <a:lnTo>
                      <a:pt x="166" y="554"/>
                    </a:lnTo>
                    <a:lnTo>
                      <a:pt x="174" y="526"/>
                    </a:lnTo>
                    <a:lnTo>
                      <a:pt x="180" y="498"/>
                    </a:lnTo>
                    <a:lnTo>
                      <a:pt x="188" y="440"/>
                    </a:lnTo>
                    <a:lnTo>
                      <a:pt x="194" y="384"/>
                    </a:lnTo>
                    <a:lnTo>
                      <a:pt x="202" y="332"/>
                    </a:lnTo>
                    <a:lnTo>
                      <a:pt x="206" y="308"/>
                    </a:lnTo>
                    <a:lnTo>
                      <a:pt x="210" y="286"/>
                    </a:lnTo>
                    <a:lnTo>
                      <a:pt x="216" y="268"/>
                    </a:lnTo>
                    <a:lnTo>
                      <a:pt x="224" y="252"/>
                    </a:lnTo>
                    <a:lnTo>
                      <a:pt x="232" y="238"/>
                    </a:lnTo>
                    <a:lnTo>
                      <a:pt x="238" y="220"/>
                    </a:lnTo>
                    <a:lnTo>
                      <a:pt x="240" y="202"/>
                    </a:lnTo>
                    <a:lnTo>
                      <a:pt x="242" y="182"/>
                    </a:lnTo>
                    <a:lnTo>
                      <a:pt x="244" y="160"/>
                    </a:lnTo>
                    <a:lnTo>
                      <a:pt x="242" y="140"/>
                    </a:lnTo>
                    <a:lnTo>
                      <a:pt x="238" y="98"/>
                    </a:lnTo>
                    <a:lnTo>
                      <a:pt x="232" y="60"/>
                    </a:lnTo>
                    <a:lnTo>
                      <a:pt x="226" y="28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69"/>
              <p:cNvSpPr>
                <a:spLocks/>
              </p:cNvSpPr>
              <p:nvPr/>
            </p:nvSpPr>
            <p:spPr bwMode="auto">
              <a:xfrm>
                <a:off x="537377" y="2831231"/>
                <a:ext cx="73687" cy="131836"/>
              </a:xfrm>
              <a:custGeom>
                <a:avLst/>
                <a:gdLst>
                  <a:gd name="T0" fmla="*/ 282257481 w 146"/>
                  <a:gd name="T1" fmla="*/ 131048140 h 234"/>
                  <a:gd name="T2" fmla="*/ 282257481 w 146"/>
                  <a:gd name="T3" fmla="*/ 131048140 h 234"/>
                  <a:gd name="T4" fmla="*/ 267136550 w 146"/>
                  <a:gd name="T5" fmla="*/ 100806249 h 234"/>
                  <a:gd name="T6" fmla="*/ 246975308 w 146"/>
                  <a:gd name="T7" fmla="*/ 70564381 h 234"/>
                  <a:gd name="T8" fmla="*/ 221773757 w 146"/>
                  <a:gd name="T9" fmla="*/ 40322502 h 234"/>
                  <a:gd name="T10" fmla="*/ 186491534 w 146"/>
                  <a:gd name="T11" fmla="*/ 15120940 h 234"/>
                  <a:gd name="T12" fmla="*/ 171370603 w 146"/>
                  <a:gd name="T13" fmla="*/ 5040313 h 234"/>
                  <a:gd name="T14" fmla="*/ 151209361 w 146"/>
                  <a:gd name="T15" fmla="*/ 0 h 234"/>
                  <a:gd name="T16" fmla="*/ 126007809 w 146"/>
                  <a:gd name="T17" fmla="*/ 0 h 234"/>
                  <a:gd name="T18" fmla="*/ 105846568 w 146"/>
                  <a:gd name="T19" fmla="*/ 0 h 234"/>
                  <a:gd name="T20" fmla="*/ 80644991 w 146"/>
                  <a:gd name="T21" fmla="*/ 10080625 h 234"/>
                  <a:gd name="T22" fmla="*/ 55443439 w 146"/>
                  <a:gd name="T23" fmla="*/ 25201562 h 234"/>
                  <a:gd name="T24" fmla="*/ 55443439 w 146"/>
                  <a:gd name="T25" fmla="*/ 25201562 h 234"/>
                  <a:gd name="T26" fmla="*/ 30241875 w 146"/>
                  <a:gd name="T27" fmla="*/ 50403124 h 234"/>
                  <a:gd name="T28" fmla="*/ 15120937 w 146"/>
                  <a:gd name="T29" fmla="*/ 75604693 h 234"/>
                  <a:gd name="T30" fmla="*/ 5040312 w 146"/>
                  <a:gd name="T31" fmla="*/ 105846585 h 234"/>
                  <a:gd name="T32" fmla="*/ 0 w 146"/>
                  <a:gd name="T33" fmla="*/ 136088452 h 234"/>
                  <a:gd name="T34" fmla="*/ 0 w 146"/>
                  <a:gd name="T35" fmla="*/ 171370630 h 234"/>
                  <a:gd name="T36" fmla="*/ 5040312 w 146"/>
                  <a:gd name="T37" fmla="*/ 211693169 h 234"/>
                  <a:gd name="T38" fmla="*/ 10080624 w 146"/>
                  <a:gd name="T39" fmla="*/ 252015658 h 234"/>
                  <a:gd name="T40" fmla="*/ 25201558 w 146"/>
                  <a:gd name="T41" fmla="*/ 287297837 h 234"/>
                  <a:gd name="T42" fmla="*/ 60483750 w 146"/>
                  <a:gd name="T43" fmla="*/ 367942816 h 234"/>
                  <a:gd name="T44" fmla="*/ 105846568 w 146"/>
                  <a:gd name="T45" fmla="*/ 438507272 h 234"/>
                  <a:gd name="T46" fmla="*/ 156249672 w 146"/>
                  <a:gd name="T47" fmla="*/ 504031317 h 234"/>
                  <a:gd name="T48" fmla="*/ 181451224 w 146"/>
                  <a:gd name="T49" fmla="*/ 529232873 h 234"/>
                  <a:gd name="T50" fmla="*/ 206652776 w 146"/>
                  <a:gd name="T51" fmla="*/ 549394118 h 234"/>
                  <a:gd name="T52" fmla="*/ 206652776 w 146"/>
                  <a:gd name="T53" fmla="*/ 549394118 h 234"/>
                  <a:gd name="T54" fmla="*/ 257055929 w 146"/>
                  <a:gd name="T55" fmla="*/ 579635985 h 234"/>
                  <a:gd name="T56" fmla="*/ 292338102 w 146"/>
                  <a:gd name="T57" fmla="*/ 589716607 h 234"/>
                  <a:gd name="T58" fmla="*/ 322579964 w 146"/>
                  <a:gd name="T59" fmla="*/ 589716607 h 234"/>
                  <a:gd name="T60" fmla="*/ 342741206 w 146"/>
                  <a:gd name="T61" fmla="*/ 579635985 h 234"/>
                  <a:gd name="T62" fmla="*/ 352821827 w 146"/>
                  <a:gd name="T63" fmla="*/ 564515051 h 234"/>
                  <a:gd name="T64" fmla="*/ 362902448 w 146"/>
                  <a:gd name="T65" fmla="*/ 549394118 h 234"/>
                  <a:gd name="T66" fmla="*/ 367942758 w 146"/>
                  <a:gd name="T67" fmla="*/ 534273184 h 234"/>
                  <a:gd name="T68" fmla="*/ 282257481 w 146"/>
                  <a:gd name="T69" fmla="*/ 131048140 h 2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234"/>
                  <a:gd name="T107" fmla="*/ 146 w 146"/>
                  <a:gd name="T108" fmla="*/ 234 h 2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234">
                    <a:moveTo>
                      <a:pt x="112" y="52"/>
                    </a:moveTo>
                    <a:lnTo>
                      <a:pt x="112" y="52"/>
                    </a:lnTo>
                    <a:lnTo>
                      <a:pt x="106" y="40"/>
                    </a:lnTo>
                    <a:lnTo>
                      <a:pt x="98" y="28"/>
                    </a:lnTo>
                    <a:lnTo>
                      <a:pt x="88" y="16"/>
                    </a:lnTo>
                    <a:lnTo>
                      <a:pt x="74" y="6"/>
                    </a:lnTo>
                    <a:lnTo>
                      <a:pt x="68" y="2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2" y="20"/>
                    </a:lnTo>
                    <a:lnTo>
                      <a:pt x="6" y="30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0" y="68"/>
                    </a:lnTo>
                    <a:lnTo>
                      <a:pt x="2" y="84"/>
                    </a:lnTo>
                    <a:lnTo>
                      <a:pt x="4" y="100"/>
                    </a:lnTo>
                    <a:lnTo>
                      <a:pt x="10" y="114"/>
                    </a:lnTo>
                    <a:lnTo>
                      <a:pt x="24" y="146"/>
                    </a:lnTo>
                    <a:lnTo>
                      <a:pt x="42" y="174"/>
                    </a:lnTo>
                    <a:lnTo>
                      <a:pt x="62" y="200"/>
                    </a:lnTo>
                    <a:lnTo>
                      <a:pt x="72" y="210"/>
                    </a:lnTo>
                    <a:lnTo>
                      <a:pt x="82" y="218"/>
                    </a:lnTo>
                    <a:lnTo>
                      <a:pt x="102" y="230"/>
                    </a:lnTo>
                    <a:lnTo>
                      <a:pt x="116" y="234"/>
                    </a:lnTo>
                    <a:lnTo>
                      <a:pt x="128" y="234"/>
                    </a:lnTo>
                    <a:lnTo>
                      <a:pt x="136" y="230"/>
                    </a:lnTo>
                    <a:lnTo>
                      <a:pt x="140" y="224"/>
                    </a:lnTo>
                    <a:lnTo>
                      <a:pt x="144" y="218"/>
                    </a:lnTo>
                    <a:lnTo>
                      <a:pt x="146" y="212"/>
                    </a:lnTo>
                    <a:lnTo>
                      <a:pt x="112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70"/>
              <p:cNvSpPr>
                <a:spLocks/>
              </p:cNvSpPr>
              <p:nvPr/>
            </p:nvSpPr>
            <p:spPr bwMode="auto">
              <a:xfrm>
                <a:off x="548481" y="2844753"/>
                <a:ext cx="58545" cy="105919"/>
              </a:xfrm>
              <a:custGeom>
                <a:avLst/>
                <a:gdLst>
                  <a:gd name="T0" fmla="*/ 221773791 w 116"/>
                  <a:gd name="T1" fmla="*/ 105846578 h 188"/>
                  <a:gd name="T2" fmla="*/ 221773791 w 116"/>
                  <a:gd name="T3" fmla="*/ 105846578 h 188"/>
                  <a:gd name="T4" fmla="*/ 211693169 w 116"/>
                  <a:gd name="T5" fmla="*/ 80644999 h 188"/>
                  <a:gd name="T6" fmla="*/ 196572185 w 116"/>
                  <a:gd name="T7" fmla="*/ 60483755 h 188"/>
                  <a:gd name="T8" fmla="*/ 176410941 w 116"/>
                  <a:gd name="T9" fmla="*/ 35282188 h 188"/>
                  <a:gd name="T10" fmla="*/ 151209385 w 116"/>
                  <a:gd name="T11" fmla="*/ 15120939 h 188"/>
                  <a:gd name="T12" fmla="*/ 136088451 w 116"/>
                  <a:gd name="T13" fmla="*/ 5040312 h 188"/>
                  <a:gd name="T14" fmla="*/ 120967518 w 116"/>
                  <a:gd name="T15" fmla="*/ 0 h 188"/>
                  <a:gd name="T16" fmla="*/ 100806248 w 116"/>
                  <a:gd name="T17" fmla="*/ 0 h 188"/>
                  <a:gd name="T18" fmla="*/ 85685315 w 116"/>
                  <a:gd name="T19" fmla="*/ 5040312 h 188"/>
                  <a:gd name="T20" fmla="*/ 65524070 w 116"/>
                  <a:gd name="T21" fmla="*/ 10080625 h 188"/>
                  <a:gd name="T22" fmla="*/ 45362813 w 116"/>
                  <a:gd name="T23" fmla="*/ 25201561 h 188"/>
                  <a:gd name="T24" fmla="*/ 45362813 w 116"/>
                  <a:gd name="T25" fmla="*/ 25201561 h 188"/>
                  <a:gd name="T26" fmla="*/ 25201562 w 116"/>
                  <a:gd name="T27" fmla="*/ 40322499 h 188"/>
                  <a:gd name="T28" fmla="*/ 10080625 w 116"/>
                  <a:gd name="T29" fmla="*/ 60483755 h 188"/>
                  <a:gd name="T30" fmla="*/ 5040313 w 116"/>
                  <a:gd name="T31" fmla="*/ 85685309 h 188"/>
                  <a:gd name="T32" fmla="*/ 0 w 116"/>
                  <a:gd name="T33" fmla="*/ 110886889 h 188"/>
                  <a:gd name="T34" fmla="*/ 0 w 116"/>
                  <a:gd name="T35" fmla="*/ 141128754 h 188"/>
                  <a:gd name="T36" fmla="*/ 5040313 w 116"/>
                  <a:gd name="T37" fmla="*/ 171370619 h 188"/>
                  <a:gd name="T38" fmla="*/ 20161251 w 116"/>
                  <a:gd name="T39" fmla="*/ 231854399 h 188"/>
                  <a:gd name="T40" fmla="*/ 50403124 w 116"/>
                  <a:gd name="T41" fmla="*/ 297378440 h 188"/>
                  <a:gd name="T42" fmla="*/ 85685315 w 116"/>
                  <a:gd name="T43" fmla="*/ 352821860 h 188"/>
                  <a:gd name="T44" fmla="*/ 126007829 w 116"/>
                  <a:gd name="T45" fmla="*/ 403224968 h 188"/>
                  <a:gd name="T46" fmla="*/ 166330318 w 116"/>
                  <a:gd name="T47" fmla="*/ 443547554 h 188"/>
                  <a:gd name="T48" fmla="*/ 166330318 w 116"/>
                  <a:gd name="T49" fmla="*/ 443547554 h 188"/>
                  <a:gd name="T50" fmla="*/ 206652808 w 116"/>
                  <a:gd name="T51" fmla="*/ 463708798 h 188"/>
                  <a:gd name="T52" fmla="*/ 236894724 w 116"/>
                  <a:gd name="T53" fmla="*/ 473789420 h 188"/>
                  <a:gd name="T54" fmla="*/ 257055969 w 116"/>
                  <a:gd name="T55" fmla="*/ 473789420 h 188"/>
                  <a:gd name="T56" fmla="*/ 272176903 w 116"/>
                  <a:gd name="T57" fmla="*/ 463708798 h 188"/>
                  <a:gd name="T58" fmla="*/ 282257525 w 116"/>
                  <a:gd name="T59" fmla="*/ 453628176 h 188"/>
                  <a:gd name="T60" fmla="*/ 287297836 w 116"/>
                  <a:gd name="T61" fmla="*/ 438507244 h 188"/>
                  <a:gd name="T62" fmla="*/ 292338147 w 116"/>
                  <a:gd name="T63" fmla="*/ 428426622 h 188"/>
                  <a:gd name="T64" fmla="*/ 221773791 w 116"/>
                  <a:gd name="T65" fmla="*/ 105846578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6"/>
                  <a:gd name="T100" fmla="*/ 0 h 188"/>
                  <a:gd name="T101" fmla="*/ 116 w 116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6" h="188">
                    <a:moveTo>
                      <a:pt x="88" y="42"/>
                    </a:moveTo>
                    <a:lnTo>
                      <a:pt x="88" y="42"/>
                    </a:lnTo>
                    <a:lnTo>
                      <a:pt x="84" y="32"/>
                    </a:lnTo>
                    <a:lnTo>
                      <a:pt x="78" y="24"/>
                    </a:lnTo>
                    <a:lnTo>
                      <a:pt x="70" y="14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8" y="1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8" y="92"/>
                    </a:lnTo>
                    <a:lnTo>
                      <a:pt x="20" y="118"/>
                    </a:lnTo>
                    <a:lnTo>
                      <a:pt x="34" y="140"/>
                    </a:lnTo>
                    <a:lnTo>
                      <a:pt x="50" y="160"/>
                    </a:lnTo>
                    <a:lnTo>
                      <a:pt x="66" y="176"/>
                    </a:lnTo>
                    <a:lnTo>
                      <a:pt x="82" y="184"/>
                    </a:lnTo>
                    <a:lnTo>
                      <a:pt x="94" y="188"/>
                    </a:lnTo>
                    <a:lnTo>
                      <a:pt x="102" y="188"/>
                    </a:lnTo>
                    <a:lnTo>
                      <a:pt x="108" y="184"/>
                    </a:lnTo>
                    <a:lnTo>
                      <a:pt x="112" y="180"/>
                    </a:lnTo>
                    <a:lnTo>
                      <a:pt x="114" y="174"/>
                    </a:lnTo>
                    <a:lnTo>
                      <a:pt x="116" y="170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71"/>
              <p:cNvSpPr>
                <a:spLocks/>
              </p:cNvSpPr>
              <p:nvPr/>
            </p:nvSpPr>
            <p:spPr bwMode="auto">
              <a:xfrm>
                <a:off x="895716" y="2831231"/>
                <a:ext cx="73687" cy="131836"/>
              </a:xfrm>
              <a:custGeom>
                <a:avLst/>
                <a:gdLst>
                  <a:gd name="T0" fmla="*/ 85685301 w 146"/>
                  <a:gd name="T1" fmla="*/ 131048140 h 234"/>
                  <a:gd name="T2" fmla="*/ 85685301 w 146"/>
                  <a:gd name="T3" fmla="*/ 131048140 h 234"/>
                  <a:gd name="T4" fmla="*/ 100806233 w 146"/>
                  <a:gd name="T5" fmla="*/ 100806249 h 234"/>
                  <a:gd name="T6" fmla="*/ 120967499 w 146"/>
                  <a:gd name="T7" fmla="*/ 70564381 h 234"/>
                  <a:gd name="T8" fmla="*/ 146169051 w 146"/>
                  <a:gd name="T9" fmla="*/ 40322502 h 234"/>
                  <a:gd name="T10" fmla="*/ 176410913 w 146"/>
                  <a:gd name="T11" fmla="*/ 15120940 h 234"/>
                  <a:gd name="T12" fmla="*/ 196572155 w 146"/>
                  <a:gd name="T13" fmla="*/ 5040313 h 234"/>
                  <a:gd name="T14" fmla="*/ 216733446 w 146"/>
                  <a:gd name="T15" fmla="*/ 0 h 234"/>
                  <a:gd name="T16" fmla="*/ 236894688 w 146"/>
                  <a:gd name="T17" fmla="*/ 0 h 234"/>
                  <a:gd name="T18" fmla="*/ 262096240 w 146"/>
                  <a:gd name="T19" fmla="*/ 0 h 234"/>
                  <a:gd name="T20" fmla="*/ 287297792 w 146"/>
                  <a:gd name="T21" fmla="*/ 10080625 h 234"/>
                  <a:gd name="T22" fmla="*/ 312499344 w 146"/>
                  <a:gd name="T23" fmla="*/ 25201562 h 234"/>
                  <a:gd name="T24" fmla="*/ 312499344 w 146"/>
                  <a:gd name="T25" fmla="*/ 25201562 h 234"/>
                  <a:gd name="T26" fmla="*/ 332660585 w 146"/>
                  <a:gd name="T27" fmla="*/ 50403124 h 234"/>
                  <a:gd name="T28" fmla="*/ 352821827 w 146"/>
                  <a:gd name="T29" fmla="*/ 75604693 h 234"/>
                  <a:gd name="T30" fmla="*/ 362902448 w 146"/>
                  <a:gd name="T31" fmla="*/ 105846585 h 234"/>
                  <a:gd name="T32" fmla="*/ 367942758 w 146"/>
                  <a:gd name="T33" fmla="*/ 136088452 h 234"/>
                  <a:gd name="T34" fmla="*/ 367942758 w 146"/>
                  <a:gd name="T35" fmla="*/ 171370630 h 234"/>
                  <a:gd name="T36" fmla="*/ 362902448 w 146"/>
                  <a:gd name="T37" fmla="*/ 211693169 h 234"/>
                  <a:gd name="T38" fmla="*/ 352821827 w 146"/>
                  <a:gd name="T39" fmla="*/ 252015658 h 234"/>
                  <a:gd name="T40" fmla="*/ 342741206 w 146"/>
                  <a:gd name="T41" fmla="*/ 287297837 h 234"/>
                  <a:gd name="T42" fmla="*/ 307459033 w 146"/>
                  <a:gd name="T43" fmla="*/ 367942816 h 234"/>
                  <a:gd name="T44" fmla="*/ 262096240 w 146"/>
                  <a:gd name="T45" fmla="*/ 438507272 h 234"/>
                  <a:gd name="T46" fmla="*/ 211693136 w 146"/>
                  <a:gd name="T47" fmla="*/ 504031317 h 234"/>
                  <a:gd name="T48" fmla="*/ 181451224 w 146"/>
                  <a:gd name="T49" fmla="*/ 529232873 h 234"/>
                  <a:gd name="T50" fmla="*/ 156249672 w 146"/>
                  <a:gd name="T51" fmla="*/ 549394118 h 234"/>
                  <a:gd name="T52" fmla="*/ 156249672 w 146"/>
                  <a:gd name="T53" fmla="*/ 549394118 h 234"/>
                  <a:gd name="T54" fmla="*/ 110886878 w 146"/>
                  <a:gd name="T55" fmla="*/ 579635985 h 234"/>
                  <a:gd name="T56" fmla="*/ 70564370 w 146"/>
                  <a:gd name="T57" fmla="*/ 589716607 h 234"/>
                  <a:gd name="T58" fmla="*/ 45362806 w 146"/>
                  <a:gd name="T59" fmla="*/ 589716607 h 234"/>
                  <a:gd name="T60" fmla="*/ 25201558 w 146"/>
                  <a:gd name="T61" fmla="*/ 579635985 h 234"/>
                  <a:gd name="T62" fmla="*/ 10080624 w 146"/>
                  <a:gd name="T63" fmla="*/ 564515051 h 234"/>
                  <a:gd name="T64" fmla="*/ 0 w 146"/>
                  <a:gd name="T65" fmla="*/ 549394118 h 234"/>
                  <a:gd name="T66" fmla="*/ 0 w 146"/>
                  <a:gd name="T67" fmla="*/ 534273184 h 234"/>
                  <a:gd name="T68" fmla="*/ 85685301 w 146"/>
                  <a:gd name="T69" fmla="*/ 131048140 h 2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234"/>
                  <a:gd name="T107" fmla="*/ 146 w 146"/>
                  <a:gd name="T108" fmla="*/ 234 h 2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234">
                    <a:moveTo>
                      <a:pt x="34" y="52"/>
                    </a:moveTo>
                    <a:lnTo>
                      <a:pt x="34" y="52"/>
                    </a:lnTo>
                    <a:lnTo>
                      <a:pt x="40" y="40"/>
                    </a:lnTo>
                    <a:lnTo>
                      <a:pt x="48" y="28"/>
                    </a:lnTo>
                    <a:lnTo>
                      <a:pt x="58" y="16"/>
                    </a:lnTo>
                    <a:lnTo>
                      <a:pt x="70" y="6"/>
                    </a:lnTo>
                    <a:lnTo>
                      <a:pt x="78" y="2"/>
                    </a:lnTo>
                    <a:lnTo>
                      <a:pt x="86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14" y="4"/>
                    </a:lnTo>
                    <a:lnTo>
                      <a:pt x="124" y="10"/>
                    </a:lnTo>
                    <a:lnTo>
                      <a:pt x="132" y="20"/>
                    </a:lnTo>
                    <a:lnTo>
                      <a:pt x="140" y="30"/>
                    </a:lnTo>
                    <a:lnTo>
                      <a:pt x="144" y="42"/>
                    </a:lnTo>
                    <a:lnTo>
                      <a:pt x="146" y="54"/>
                    </a:lnTo>
                    <a:lnTo>
                      <a:pt x="146" y="68"/>
                    </a:lnTo>
                    <a:lnTo>
                      <a:pt x="144" y="84"/>
                    </a:lnTo>
                    <a:lnTo>
                      <a:pt x="140" y="100"/>
                    </a:lnTo>
                    <a:lnTo>
                      <a:pt x="136" y="114"/>
                    </a:lnTo>
                    <a:lnTo>
                      <a:pt x="122" y="146"/>
                    </a:lnTo>
                    <a:lnTo>
                      <a:pt x="104" y="174"/>
                    </a:lnTo>
                    <a:lnTo>
                      <a:pt x="84" y="200"/>
                    </a:lnTo>
                    <a:lnTo>
                      <a:pt x="72" y="210"/>
                    </a:lnTo>
                    <a:lnTo>
                      <a:pt x="62" y="218"/>
                    </a:lnTo>
                    <a:lnTo>
                      <a:pt x="44" y="230"/>
                    </a:lnTo>
                    <a:lnTo>
                      <a:pt x="28" y="234"/>
                    </a:lnTo>
                    <a:lnTo>
                      <a:pt x="18" y="234"/>
                    </a:lnTo>
                    <a:lnTo>
                      <a:pt x="10" y="230"/>
                    </a:lnTo>
                    <a:lnTo>
                      <a:pt x="4" y="224"/>
                    </a:lnTo>
                    <a:lnTo>
                      <a:pt x="0" y="218"/>
                    </a:lnTo>
                    <a:lnTo>
                      <a:pt x="0" y="212"/>
                    </a:lnTo>
                    <a:lnTo>
                      <a:pt x="34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72"/>
              <p:cNvSpPr>
                <a:spLocks/>
              </p:cNvSpPr>
              <p:nvPr/>
            </p:nvSpPr>
            <p:spPr bwMode="auto">
              <a:xfrm>
                <a:off x="898744" y="2844753"/>
                <a:ext cx="59555" cy="105919"/>
              </a:xfrm>
              <a:custGeom>
                <a:avLst/>
                <a:gdLst>
                  <a:gd name="T0" fmla="*/ 70564382 w 118"/>
                  <a:gd name="T1" fmla="*/ 105846578 h 188"/>
                  <a:gd name="T2" fmla="*/ 70564382 w 118"/>
                  <a:gd name="T3" fmla="*/ 105846578 h 188"/>
                  <a:gd name="T4" fmla="*/ 80645004 w 118"/>
                  <a:gd name="T5" fmla="*/ 80644999 h 188"/>
                  <a:gd name="T6" fmla="*/ 95765938 w 118"/>
                  <a:gd name="T7" fmla="*/ 60483755 h 188"/>
                  <a:gd name="T8" fmla="*/ 115927207 w 118"/>
                  <a:gd name="T9" fmla="*/ 35282188 h 188"/>
                  <a:gd name="T10" fmla="*/ 146169074 w 118"/>
                  <a:gd name="T11" fmla="*/ 15120939 h 188"/>
                  <a:gd name="T12" fmla="*/ 156249697 w 118"/>
                  <a:gd name="T13" fmla="*/ 5040312 h 188"/>
                  <a:gd name="T14" fmla="*/ 176410941 w 118"/>
                  <a:gd name="T15" fmla="*/ 0 h 188"/>
                  <a:gd name="T16" fmla="*/ 191531875 w 118"/>
                  <a:gd name="T17" fmla="*/ 0 h 188"/>
                  <a:gd name="T18" fmla="*/ 211693169 w 118"/>
                  <a:gd name="T19" fmla="*/ 5040312 h 188"/>
                  <a:gd name="T20" fmla="*/ 231854414 w 118"/>
                  <a:gd name="T21" fmla="*/ 10080625 h 188"/>
                  <a:gd name="T22" fmla="*/ 252015659 w 118"/>
                  <a:gd name="T23" fmla="*/ 25201561 h 188"/>
                  <a:gd name="T24" fmla="*/ 252015659 w 118"/>
                  <a:gd name="T25" fmla="*/ 25201561 h 188"/>
                  <a:gd name="T26" fmla="*/ 267136593 w 118"/>
                  <a:gd name="T27" fmla="*/ 40322499 h 188"/>
                  <a:gd name="T28" fmla="*/ 282257526 w 118"/>
                  <a:gd name="T29" fmla="*/ 60483755 h 188"/>
                  <a:gd name="T30" fmla="*/ 292338149 w 118"/>
                  <a:gd name="T31" fmla="*/ 85685309 h 188"/>
                  <a:gd name="T32" fmla="*/ 297378460 w 118"/>
                  <a:gd name="T33" fmla="*/ 110886889 h 188"/>
                  <a:gd name="T34" fmla="*/ 297378460 w 118"/>
                  <a:gd name="T35" fmla="*/ 141128754 h 188"/>
                  <a:gd name="T36" fmla="*/ 292338149 w 118"/>
                  <a:gd name="T37" fmla="*/ 171370619 h 188"/>
                  <a:gd name="T38" fmla="*/ 272176904 w 118"/>
                  <a:gd name="T39" fmla="*/ 231854399 h 188"/>
                  <a:gd name="T40" fmla="*/ 246975348 w 118"/>
                  <a:gd name="T41" fmla="*/ 297378440 h 188"/>
                  <a:gd name="T42" fmla="*/ 211693169 w 118"/>
                  <a:gd name="T43" fmla="*/ 352821860 h 188"/>
                  <a:gd name="T44" fmla="*/ 171370630 w 118"/>
                  <a:gd name="T45" fmla="*/ 403224968 h 188"/>
                  <a:gd name="T46" fmla="*/ 126007830 w 118"/>
                  <a:gd name="T47" fmla="*/ 443547554 h 188"/>
                  <a:gd name="T48" fmla="*/ 126007830 w 118"/>
                  <a:gd name="T49" fmla="*/ 443547554 h 188"/>
                  <a:gd name="T50" fmla="*/ 90725626 w 118"/>
                  <a:gd name="T51" fmla="*/ 463708798 h 188"/>
                  <a:gd name="T52" fmla="*/ 60483759 w 118"/>
                  <a:gd name="T53" fmla="*/ 473789420 h 188"/>
                  <a:gd name="T54" fmla="*/ 35282191 w 118"/>
                  <a:gd name="T55" fmla="*/ 473789420 h 188"/>
                  <a:gd name="T56" fmla="*/ 20161251 w 118"/>
                  <a:gd name="T57" fmla="*/ 463708798 h 188"/>
                  <a:gd name="T58" fmla="*/ 10080625 w 118"/>
                  <a:gd name="T59" fmla="*/ 453628176 h 188"/>
                  <a:gd name="T60" fmla="*/ 5040313 w 118"/>
                  <a:gd name="T61" fmla="*/ 438507244 h 188"/>
                  <a:gd name="T62" fmla="*/ 0 w 118"/>
                  <a:gd name="T63" fmla="*/ 428426622 h 188"/>
                  <a:gd name="T64" fmla="*/ 70564382 w 118"/>
                  <a:gd name="T65" fmla="*/ 105846578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8"/>
                  <a:gd name="T100" fmla="*/ 0 h 188"/>
                  <a:gd name="T101" fmla="*/ 118 w 118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8" h="188">
                    <a:moveTo>
                      <a:pt x="28" y="42"/>
                    </a:moveTo>
                    <a:lnTo>
                      <a:pt x="28" y="42"/>
                    </a:lnTo>
                    <a:lnTo>
                      <a:pt x="32" y="32"/>
                    </a:lnTo>
                    <a:lnTo>
                      <a:pt x="38" y="24"/>
                    </a:lnTo>
                    <a:lnTo>
                      <a:pt x="46" y="14"/>
                    </a:lnTo>
                    <a:lnTo>
                      <a:pt x="58" y="6"/>
                    </a:lnTo>
                    <a:lnTo>
                      <a:pt x="62" y="2"/>
                    </a:lnTo>
                    <a:lnTo>
                      <a:pt x="70" y="0"/>
                    </a:lnTo>
                    <a:lnTo>
                      <a:pt x="76" y="0"/>
                    </a:lnTo>
                    <a:lnTo>
                      <a:pt x="84" y="2"/>
                    </a:lnTo>
                    <a:lnTo>
                      <a:pt x="92" y="4"/>
                    </a:lnTo>
                    <a:lnTo>
                      <a:pt x="100" y="10"/>
                    </a:lnTo>
                    <a:lnTo>
                      <a:pt x="106" y="16"/>
                    </a:lnTo>
                    <a:lnTo>
                      <a:pt x="112" y="24"/>
                    </a:lnTo>
                    <a:lnTo>
                      <a:pt x="116" y="34"/>
                    </a:lnTo>
                    <a:lnTo>
                      <a:pt x="118" y="44"/>
                    </a:lnTo>
                    <a:lnTo>
                      <a:pt x="118" y="56"/>
                    </a:lnTo>
                    <a:lnTo>
                      <a:pt x="116" y="68"/>
                    </a:lnTo>
                    <a:lnTo>
                      <a:pt x="108" y="92"/>
                    </a:lnTo>
                    <a:lnTo>
                      <a:pt x="98" y="118"/>
                    </a:lnTo>
                    <a:lnTo>
                      <a:pt x="84" y="140"/>
                    </a:lnTo>
                    <a:lnTo>
                      <a:pt x="68" y="160"/>
                    </a:lnTo>
                    <a:lnTo>
                      <a:pt x="50" y="176"/>
                    </a:lnTo>
                    <a:lnTo>
                      <a:pt x="36" y="184"/>
                    </a:lnTo>
                    <a:lnTo>
                      <a:pt x="24" y="188"/>
                    </a:lnTo>
                    <a:lnTo>
                      <a:pt x="14" y="188"/>
                    </a:lnTo>
                    <a:lnTo>
                      <a:pt x="8" y="184"/>
                    </a:lnTo>
                    <a:lnTo>
                      <a:pt x="4" y="180"/>
                    </a:lnTo>
                    <a:lnTo>
                      <a:pt x="2" y="174"/>
                    </a:lnTo>
                    <a:lnTo>
                      <a:pt x="0" y="170"/>
                    </a:ln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73"/>
              <p:cNvSpPr>
                <a:spLocks/>
              </p:cNvSpPr>
              <p:nvPr/>
            </p:nvSpPr>
            <p:spPr bwMode="auto">
              <a:xfrm>
                <a:off x="561603" y="2765877"/>
                <a:ext cx="29273" cy="121695"/>
              </a:xfrm>
              <a:custGeom>
                <a:avLst/>
                <a:gdLst>
                  <a:gd name="T0" fmla="*/ 0 w 58"/>
                  <a:gd name="T1" fmla="*/ 5040313 h 216"/>
                  <a:gd name="T2" fmla="*/ 0 w 58"/>
                  <a:gd name="T3" fmla="*/ 5040313 h 216"/>
                  <a:gd name="T4" fmla="*/ 5040313 w 58"/>
                  <a:gd name="T5" fmla="*/ 70564380 h 216"/>
                  <a:gd name="T6" fmla="*/ 15120940 w 58"/>
                  <a:gd name="T7" fmla="*/ 141128760 h 216"/>
                  <a:gd name="T8" fmla="*/ 25201562 w 58"/>
                  <a:gd name="T9" fmla="*/ 226814098 h 216"/>
                  <a:gd name="T10" fmla="*/ 45362813 w 58"/>
                  <a:gd name="T11" fmla="*/ 312499386 h 216"/>
                  <a:gd name="T12" fmla="*/ 70564381 w 58"/>
                  <a:gd name="T13" fmla="*/ 403224985 h 216"/>
                  <a:gd name="T14" fmla="*/ 85685315 w 58"/>
                  <a:gd name="T15" fmla="*/ 443547573 h 216"/>
                  <a:gd name="T16" fmla="*/ 105846584 w 58"/>
                  <a:gd name="T17" fmla="*/ 483870062 h 216"/>
                  <a:gd name="T18" fmla="*/ 126007829 w 58"/>
                  <a:gd name="T19" fmla="*/ 514111928 h 216"/>
                  <a:gd name="T20" fmla="*/ 146169074 w 58"/>
                  <a:gd name="T21" fmla="*/ 544353795 h 216"/>
                  <a:gd name="T22" fmla="*/ 126007829 w 58"/>
                  <a:gd name="T23" fmla="*/ 80645002 h 216"/>
                  <a:gd name="T24" fmla="*/ 126007829 w 58"/>
                  <a:gd name="T25" fmla="*/ 80645002 h 216"/>
                  <a:gd name="T26" fmla="*/ 105846584 w 58"/>
                  <a:gd name="T27" fmla="*/ 60483758 h 216"/>
                  <a:gd name="T28" fmla="*/ 65524070 w 58"/>
                  <a:gd name="T29" fmla="*/ 25201562 h 216"/>
                  <a:gd name="T30" fmla="*/ 45362813 w 58"/>
                  <a:gd name="T31" fmla="*/ 10080625 h 216"/>
                  <a:gd name="T32" fmla="*/ 25201562 w 58"/>
                  <a:gd name="T33" fmla="*/ 0 h 216"/>
                  <a:gd name="T34" fmla="*/ 10080625 w 58"/>
                  <a:gd name="T35" fmla="*/ 0 h 216"/>
                  <a:gd name="T36" fmla="*/ 5040313 w 58"/>
                  <a:gd name="T37" fmla="*/ 0 h 216"/>
                  <a:gd name="T38" fmla="*/ 0 w 58"/>
                  <a:gd name="T39" fmla="*/ 5040313 h 216"/>
                  <a:gd name="T40" fmla="*/ 0 w 58"/>
                  <a:gd name="T41" fmla="*/ 5040313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6"/>
                  <a:gd name="T65" fmla="*/ 58 w 58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6">
                    <a:moveTo>
                      <a:pt x="0" y="2"/>
                    </a:moveTo>
                    <a:lnTo>
                      <a:pt x="0" y="2"/>
                    </a:lnTo>
                    <a:lnTo>
                      <a:pt x="2" y="28"/>
                    </a:lnTo>
                    <a:lnTo>
                      <a:pt x="6" y="56"/>
                    </a:lnTo>
                    <a:lnTo>
                      <a:pt x="10" y="90"/>
                    </a:lnTo>
                    <a:lnTo>
                      <a:pt x="18" y="124"/>
                    </a:lnTo>
                    <a:lnTo>
                      <a:pt x="28" y="160"/>
                    </a:lnTo>
                    <a:lnTo>
                      <a:pt x="34" y="176"/>
                    </a:lnTo>
                    <a:lnTo>
                      <a:pt x="42" y="192"/>
                    </a:lnTo>
                    <a:lnTo>
                      <a:pt x="50" y="204"/>
                    </a:lnTo>
                    <a:lnTo>
                      <a:pt x="58" y="216"/>
                    </a:lnTo>
                    <a:lnTo>
                      <a:pt x="50" y="32"/>
                    </a:lnTo>
                    <a:lnTo>
                      <a:pt x="42" y="24"/>
                    </a:lnTo>
                    <a:lnTo>
                      <a:pt x="26" y="10"/>
                    </a:lnTo>
                    <a:lnTo>
                      <a:pt x="18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74"/>
              <p:cNvSpPr>
                <a:spLocks/>
              </p:cNvSpPr>
              <p:nvPr/>
            </p:nvSpPr>
            <p:spPr bwMode="auto">
              <a:xfrm>
                <a:off x="914895" y="2774891"/>
                <a:ext cx="29273" cy="121695"/>
              </a:xfrm>
              <a:custGeom>
                <a:avLst/>
                <a:gdLst>
                  <a:gd name="T0" fmla="*/ 146169074 w 58"/>
                  <a:gd name="T1" fmla="*/ 10080625 h 216"/>
                  <a:gd name="T2" fmla="*/ 146169074 w 58"/>
                  <a:gd name="T3" fmla="*/ 10080625 h 216"/>
                  <a:gd name="T4" fmla="*/ 141128762 w 58"/>
                  <a:gd name="T5" fmla="*/ 75604691 h 216"/>
                  <a:gd name="T6" fmla="*/ 136088451 w 58"/>
                  <a:gd name="T7" fmla="*/ 146169071 h 216"/>
                  <a:gd name="T8" fmla="*/ 120967518 w 58"/>
                  <a:gd name="T9" fmla="*/ 226814098 h 216"/>
                  <a:gd name="T10" fmla="*/ 105846584 w 58"/>
                  <a:gd name="T11" fmla="*/ 317539697 h 216"/>
                  <a:gd name="T12" fmla="*/ 80645004 w 58"/>
                  <a:gd name="T13" fmla="*/ 408265296 h 216"/>
                  <a:gd name="T14" fmla="*/ 60483759 w 58"/>
                  <a:gd name="T15" fmla="*/ 448587884 h 216"/>
                  <a:gd name="T16" fmla="*/ 45362813 w 58"/>
                  <a:gd name="T17" fmla="*/ 483870062 h 216"/>
                  <a:gd name="T18" fmla="*/ 25201562 w 58"/>
                  <a:gd name="T19" fmla="*/ 519152239 h 216"/>
                  <a:gd name="T20" fmla="*/ 0 w 58"/>
                  <a:gd name="T21" fmla="*/ 544353795 h 216"/>
                  <a:gd name="T22" fmla="*/ 20161251 w 58"/>
                  <a:gd name="T23" fmla="*/ 80645002 h 216"/>
                  <a:gd name="T24" fmla="*/ 20161251 w 58"/>
                  <a:gd name="T25" fmla="*/ 80645002 h 216"/>
                  <a:gd name="T26" fmla="*/ 40322502 w 58"/>
                  <a:gd name="T27" fmla="*/ 65524069 h 216"/>
                  <a:gd name="T28" fmla="*/ 80645004 w 58"/>
                  <a:gd name="T29" fmla="*/ 30241879 h 216"/>
                  <a:gd name="T30" fmla="*/ 105846584 w 58"/>
                  <a:gd name="T31" fmla="*/ 15120939 h 216"/>
                  <a:gd name="T32" fmla="*/ 126007829 w 58"/>
                  <a:gd name="T33" fmla="*/ 5040313 h 216"/>
                  <a:gd name="T34" fmla="*/ 141128762 w 58"/>
                  <a:gd name="T35" fmla="*/ 0 h 216"/>
                  <a:gd name="T36" fmla="*/ 146169074 w 58"/>
                  <a:gd name="T37" fmla="*/ 5040313 h 216"/>
                  <a:gd name="T38" fmla="*/ 146169074 w 58"/>
                  <a:gd name="T39" fmla="*/ 10080625 h 216"/>
                  <a:gd name="T40" fmla="*/ 146169074 w 58"/>
                  <a:gd name="T41" fmla="*/ 10080625 h 2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6"/>
                  <a:gd name="T65" fmla="*/ 58 w 58"/>
                  <a:gd name="T66" fmla="*/ 216 h 2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6">
                    <a:moveTo>
                      <a:pt x="58" y="4"/>
                    </a:moveTo>
                    <a:lnTo>
                      <a:pt x="58" y="4"/>
                    </a:lnTo>
                    <a:lnTo>
                      <a:pt x="56" y="30"/>
                    </a:lnTo>
                    <a:lnTo>
                      <a:pt x="54" y="58"/>
                    </a:lnTo>
                    <a:lnTo>
                      <a:pt x="48" y="90"/>
                    </a:lnTo>
                    <a:lnTo>
                      <a:pt x="42" y="126"/>
                    </a:lnTo>
                    <a:lnTo>
                      <a:pt x="32" y="162"/>
                    </a:lnTo>
                    <a:lnTo>
                      <a:pt x="24" y="178"/>
                    </a:lnTo>
                    <a:lnTo>
                      <a:pt x="18" y="192"/>
                    </a:lnTo>
                    <a:lnTo>
                      <a:pt x="10" y="206"/>
                    </a:lnTo>
                    <a:lnTo>
                      <a:pt x="0" y="216"/>
                    </a:lnTo>
                    <a:lnTo>
                      <a:pt x="8" y="32"/>
                    </a:lnTo>
                    <a:lnTo>
                      <a:pt x="16" y="26"/>
                    </a:lnTo>
                    <a:lnTo>
                      <a:pt x="32" y="12"/>
                    </a:lnTo>
                    <a:lnTo>
                      <a:pt x="42" y="6"/>
                    </a:lnTo>
                    <a:lnTo>
                      <a:pt x="50" y="2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75"/>
              <p:cNvSpPr>
                <a:spLocks/>
              </p:cNvSpPr>
              <p:nvPr/>
            </p:nvSpPr>
            <p:spPr bwMode="auto">
              <a:xfrm>
                <a:off x="584819" y="2663338"/>
                <a:ext cx="330075" cy="457482"/>
              </a:xfrm>
              <a:custGeom>
                <a:avLst/>
                <a:gdLst>
                  <a:gd name="T0" fmla="*/ 0 w 654"/>
                  <a:gd name="T1" fmla="*/ 246975337 h 812"/>
                  <a:gd name="T2" fmla="*/ 5040312 w 654"/>
                  <a:gd name="T3" fmla="*/ 534273163 h 812"/>
                  <a:gd name="T4" fmla="*/ 30241876 w 654"/>
                  <a:gd name="T5" fmla="*/ 947578862 h 812"/>
                  <a:gd name="T6" fmla="*/ 75604684 w 654"/>
                  <a:gd name="T7" fmla="*/ 1305440942 h 812"/>
                  <a:gd name="T8" fmla="*/ 120967504 w 654"/>
                  <a:gd name="T9" fmla="*/ 1542335558 h 812"/>
                  <a:gd name="T10" fmla="*/ 151209368 w 654"/>
                  <a:gd name="T11" fmla="*/ 1658262711 h 812"/>
                  <a:gd name="T12" fmla="*/ 196572164 w 654"/>
                  <a:gd name="T13" fmla="*/ 1713706528 h 812"/>
                  <a:gd name="T14" fmla="*/ 332660600 w 654"/>
                  <a:gd name="T15" fmla="*/ 1844754614 h 812"/>
                  <a:gd name="T16" fmla="*/ 433466912 w 654"/>
                  <a:gd name="T17" fmla="*/ 1910278657 h 812"/>
                  <a:gd name="T18" fmla="*/ 559474677 w 654"/>
                  <a:gd name="T19" fmla="*/ 1975802700 h 812"/>
                  <a:gd name="T20" fmla="*/ 700603374 w 654"/>
                  <a:gd name="T21" fmla="*/ 2021165499 h 812"/>
                  <a:gd name="T22" fmla="*/ 866933823 w 654"/>
                  <a:gd name="T23" fmla="*/ 2046367053 h 812"/>
                  <a:gd name="T24" fmla="*/ 887095066 w 654"/>
                  <a:gd name="T25" fmla="*/ 2041326742 h 812"/>
                  <a:gd name="T26" fmla="*/ 1028223763 w 654"/>
                  <a:gd name="T27" fmla="*/ 2011084877 h 812"/>
                  <a:gd name="T28" fmla="*/ 1129029975 w 654"/>
                  <a:gd name="T29" fmla="*/ 1975802700 h 812"/>
                  <a:gd name="T30" fmla="*/ 1244957120 w 654"/>
                  <a:gd name="T31" fmla="*/ 1920359279 h 812"/>
                  <a:gd name="T32" fmla="*/ 1365924574 w 654"/>
                  <a:gd name="T33" fmla="*/ 1839714303 h 812"/>
                  <a:gd name="T34" fmla="*/ 1476811408 w 654"/>
                  <a:gd name="T35" fmla="*/ 1733867772 h 812"/>
                  <a:gd name="T36" fmla="*/ 1577617620 w 654"/>
                  <a:gd name="T37" fmla="*/ 1597778979 h 812"/>
                  <a:gd name="T38" fmla="*/ 1592738552 w 654"/>
                  <a:gd name="T39" fmla="*/ 1476811515 h 812"/>
                  <a:gd name="T40" fmla="*/ 1638101348 w 654"/>
                  <a:gd name="T41" fmla="*/ 982861039 h 812"/>
                  <a:gd name="T42" fmla="*/ 1648181969 w 654"/>
                  <a:gd name="T43" fmla="*/ 569555340 h 812"/>
                  <a:gd name="T44" fmla="*/ 1643141658 w 654"/>
                  <a:gd name="T45" fmla="*/ 367942801 h 812"/>
                  <a:gd name="T46" fmla="*/ 1633061037 w 654"/>
                  <a:gd name="T47" fmla="*/ 322580002 h 812"/>
                  <a:gd name="T48" fmla="*/ 1602819174 w 654"/>
                  <a:gd name="T49" fmla="*/ 241935026 h 812"/>
                  <a:gd name="T50" fmla="*/ 1547375757 w 654"/>
                  <a:gd name="T51" fmla="*/ 171370623 h 812"/>
                  <a:gd name="T52" fmla="*/ 1471771097 w 654"/>
                  <a:gd name="T53" fmla="*/ 115927202 h 812"/>
                  <a:gd name="T54" fmla="*/ 1381045506 w 654"/>
                  <a:gd name="T55" fmla="*/ 70564379 h 812"/>
                  <a:gd name="T56" fmla="*/ 1275198983 w 654"/>
                  <a:gd name="T57" fmla="*/ 35282189 h 812"/>
                  <a:gd name="T58" fmla="*/ 1093747801 w 654"/>
                  <a:gd name="T59" fmla="*/ 5040313 h 812"/>
                  <a:gd name="T60" fmla="*/ 826611140 w 654"/>
                  <a:gd name="T61" fmla="*/ 0 h 812"/>
                  <a:gd name="T62" fmla="*/ 559474677 w 654"/>
                  <a:gd name="T63" fmla="*/ 35282189 h 812"/>
                  <a:gd name="T64" fmla="*/ 302418736 w 654"/>
                  <a:gd name="T65" fmla="*/ 100806244 h 812"/>
                  <a:gd name="T66" fmla="*/ 85685305 w 654"/>
                  <a:gd name="T67" fmla="*/ 191531867 h 812"/>
                  <a:gd name="T68" fmla="*/ 0 w 654"/>
                  <a:gd name="T69" fmla="*/ 246975337 h 8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4"/>
                  <a:gd name="T106" fmla="*/ 0 h 812"/>
                  <a:gd name="T107" fmla="*/ 654 w 654"/>
                  <a:gd name="T108" fmla="*/ 812 h 8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4" h="812">
                    <a:moveTo>
                      <a:pt x="0" y="98"/>
                    </a:moveTo>
                    <a:lnTo>
                      <a:pt x="0" y="98"/>
                    </a:lnTo>
                    <a:lnTo>
                      <a:pt x="0" y="152"/>
                    </a:lnTo>
                    <a:lnTo>
                      <a:pt x="2" y="212"/>
                    </a:lnTo>
                    <a:lnTo>
                      <a:pt x="6" y="288"/>
                    </a:lnTo>
                    <a:lnTo>
                      <a:pt x="12" y="376"/>
                    </a:lnTo>
                    <a:lnTo>
                      <a:pt x="22" y="470"/>
                    </a:lnTo>
                    <a:lnTo>
                      <a:pt x="30" y="518"/>
                    </a:lnTo>
                    <a:lnTo>
                      <a:pt x="38" y="566"/>
                    </a:lnTo>
                    <a:lnTo>
                      <a:pt x="48" y="612"/>
                    </a:lnTo>
                    <a:lnTo>
                      <a:pt x="60" y="658"/>
                    </a:lnTo>
                    <a:lnTo>
                      <a:pt x="64" y="664"/>
                    </a:lnTo>
                    <a:lnTo>
                      <a:pt x="78" y="680"/>
                    </a:lnTo>
                    <a:lnTo>
                      <a:pt x="102" y="704"/>
                    </a:lnTo>
                    <a:lnTo>
                      <a:pt x="132" y="732"/>
                    </a:lnTo>
                    <a:lnTo>
                      <a:pt x="152" y="746"/>
                    </a:lnTo>
                    <a:lnTo>
                      <a:pt x="172" y="758"/>
                    </a:lnTo>
                    <a:lnTo>
                      <a:pt x="196" y="772"/>
                    </a:lnTo>
                    <a:lnTo>
                      <a:pt x="222" y="784"/>
                    </a:lnTo>
                    <a:lnTo>
                      <a:pt x="250" y="794"/>
                    </a:lnTo>
                    <a:lnTo>
                      <a:pt x="278" y="802"/>
                    </a:lnTo>
                    <a:lnTo>
                      <a:pt x="310" y="808"/>
                    </a:lnTo>
                    <a:lnTo>
                      <a:pt x="344" y="812"/>
                    </a:lnTo>
                    <a:lnTo>
                      <a:pt x="352" y="810"/>
                    </a:lnTo>
                    <a:lnTo>
                      <a:pt x="374" y="806"/>
                    </a:lnTo>
                    <a:lnTo>
                      <a:pt x="408" y="798"/>
                    </a:lnTo>
                    <a:lnTo>
                      <a:pt x="428" y="792"/>
                    </a:lnTo>
                    <a:lnTo>
                      <a:pt x="448" y="784"/>
                    </a:lnTo>
                    <a:lnTo>
                      <a:pt x="472" y="774"/>
                    </a:lnTo>
                    <a:lnTo>
                      <a:pt x="494" y="762"/>
                    </a:lnTo>
                    <a:lnTo>
                      <a:pt x="518" y="746"/>
                    </a:lnTo>
                    <a:lnTo>
                      <a:pt x="542" y="730"/>
                    </a:lnTo>
                    <a:lnTo>
                      <a:pt x="564" y="710"/>
                    </a:lnTo>
                    <a:lnTo>
                      <a:pt x="586" y="688"/>
                    </a:lnTo>
                    <a:lnTo>
                      <a:pt x="608" y="662"/>
                    </a:lnTo>
                    <a:lnTo>
                      <a:pt x="626" y="634"/>
                    </a:lnTo>
                    <a:lnTo>
                      <a:pt x="632" y="586"/>
                    </a:lnTo>
                    <a:lnTo>
                      <a:pt x="644" y="466"/>
                    </a:lnTo>
                    <a:lnTo>
                      <a:pt x="650" y="390"/>
                    </a:lnTo>
                    <a:lnTo>
                      <a:pt x="654" y="308"/>
                    </a:lnTo>
                    <a:lnTo>
                      <a:pt x="654" y="226"/>
                    </a:lnTo>
                    <a:lnTo>
                      <a:pt x="654" y="186"/>
                    </a:lnTo>
                    <a:lnTo>
                      <a:pt x="652" y="146"/>
                    </a:lnTo>
                    <a:lnTo>
                      <a:pt x="648" y="128"/>
                    </a:lnTo>
                    <a:lnTo>
                      <a:pt x="644" y="110"/>
                    </a:lnTo>
                    <a:lnTo>
                      <a:pt x="636" y="96"/>
                    </a:lnTo>
                    <a:lnTo>
                      <a:pt x="626" y="80"/>
                    </a:lnTo>
                    <a:lnTo>
                      <a:pt x="614" y="68"/>
                    </a:lnTo>
                    <a:lnTo>
                      <a:pt x="600" y="56"/>
                    </a:lnTo>
                    <a:lnTo>
                      <a:pt x="584" y="46"/>
                    </a:lnTo>
                    <a:lnTo>
                      <a:pt x="566" y="36"/>
                    </a:lnTo>
                    <a:lnTo>
                      <a:pt x="548" y="28"/>
                    </a:lnTo>
                    <a:lnTo>
                      <a:pt x="528" y="20"/>
                    </a:lnTo>
                    <a:lnTo>
                      <a:pt x="506" y="14"/>
                    </a:lnTo>
                    <a:lnTo>
                      <a:pt x="482" y="10"/>
                    </a:lnTo>
                    <a:lnTo>
                      <a:pt x="434" y="2"/>
                    </a:lnTo>
                    <a:lnTo>
                      <a:pt x="382" y="0"/>
                    </a:lnTo>
                    <a:lnTo>
                      <a:pt x="328" y="0"/>
                    </a:lnTo>
                    <a:lnTo>
                      <a:pt x="274" y="6"/>
                    </a:lnTo>
                    <a:lnTo>
                      <a:pt x="222" y="14"/>
                    </a:lnTo>
                    <a:lnTo>
                      <a:pt x="170" y="24"/>
                    </a:lnTo>
                    <a:lnTo>
                      <a:pt x="120" y="40"/>
                    </a:lnTo>
                    <a:lnTo>
                      <a:pt x="74" y="56"/>
                    </a:lnTo>
                    <a:lnTo>
                      <a:pt x="34" y="76"/>
                    </a:lnTo>
                    <a:lnTo>
                      <a:pt x="16" y="8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76"/>
              <p:cNvSpPr>
                <a:spLocks noEditPoints="1"/>
              </p:cNvSpPr>
              <p:nvPr/>
            </p:nvSpPr>
            <p:spPr bwMode="auto">
              <a:xfrm>
                <a:off x="580782" y="2657704"/>
                <a:ext cx="340169" cy="466496"/>
              </a:xfrm>
              <a:custGeom>
                <a:avLst/>
                <a:gdLst>
                  <a:gd name="T0" fmla="*/ 589716547 w 674"/>
                  <a:gd name="T1" fmla="*/ 2041326754 h 828"/>
                  <a:gd name="T2" fmla="*/ 357862157 w 674"/>
                  <a:gd name="T3" fmla="*/ 1900198046 h 828"/>
                  <a:gd name="T4" fmla="*/ 191531855 w 674"/>
                  <a:gd name="T5" fmla="*/ 1743948405 h 828"/>
                  <a:gd name="T6" fmla="*/ 151209370 w 674"/>
                  <a:gd name="T7" fmla="*/ 1688504983 h 828"/>
                  <a:gd name="T8" fmla="*/ 95765928 w 674"/>
                  <a:gd name="T9" fmla="*/ 1456650280 h 828"/>
                  <a:gd name="T10" fmla="*/ 30241876 w 674"/>
                  <a:gd name="T11" fmla="*/ 977820734 h 828"/>
                  <a:gd name="T12" fmla="*/ 0 w 674"/>
                  <a:gd name="T13" fmla="*/ 413305602 h 828"/>
                  <a:gd name="T14" fmla="*/ 5040312 w 674"/>
                  <a:gd name="T15" fmla="*/ 257055961 h 828"/>
                  <a:gd name="T16" fmla="*/ 90725617 w 674"/>
                  <a:gd name="T17" fmla="*/ 201612490 h 828"/>
                  <a:gd name="T18" fmla="*/ 423386295 w 674"/>
                  <a:gd name="T19" fmla="*/ 70564379 h 828"/>
                  <a:gd name="T20" fmla="*/ 821570838 w 674"/>
                  <a:gd name="T21" fmla="*/ 5040313 h 828"/>
                  <a:gd name="T22" fmla="*/ 1038304396 w 674"/>
                  <a:gd name="T23" fmla="*/ 5040313 h 828"/>
                  <a:gd name="T24" fmla="*/ 1255037755 w 674"/>
                  <a:gd name="T25" fmla="*/ 30241878 h 828"/>
                  <a:gd name="T26" fmla="*/ 1431448628 w 674"/>
                  <a:gd name="T27" fmla="*/ 80645001 h 828"/>
                  <a:gd name="T28" fmla="*/ 1562496706 w 674"/>
                  <a:gd name="T29" fmla="*/ 161290002 h 828"/>
                  <a:gd name="T30" fmla="*/ 1648181987 w 674"/>
                  <a:gd name="T31" fmla="*/ 267136583 h 828"/>
                  <a:gd name="T32" fmla="*/ 1683464559 w 674"/>
                  <a:gd name="T33" fmla="*/ 393144358 h 828"/>
                  <a:gd name="T34" fmla="*/ 1698585491 w 674"/>
                  <a:gd name="T35" fmla="*/ 786288717 h 828"/>
                  <a:gd name="T36" fmla="*/ 1673383938 w 674"/>
                  <a:gd name="T37" fmla="*/ 1330642505 h 828"/>
                  <a:gd name="T38" fmla="*/ 1628020745 w 674"/>
                  <a:gd name="T39" fmla="*/ 1617940232 h 828"/>
                  <a:gd name="T40" fmla="*/ 1582657949 w 674"/>
                  <a:gd name="T41" fmla="*/ 1693545294 h 828"/>
                  <a:gd name="T42" fmla="*/ 1426408318 w 674"/>
                  <a:gd name="T43" fmla="*/ 1864915869 h 828"/>
                  <a:gd name="T44" fmla="*/ 1219755580 w 674"/>
                  <a:gd name="T45" fmla="*/ 2011084888 h 828"/>
                  <a:gd name="T46" fmla="*/ 1134070299 w 674"/>
                  <a:gd name="T47" fmla="*/ 2056447687 h 828"/>
                  <a:gd name="T48" fmla="*/ 967740046 w 674"/>
                  <a:gd name="T49" fmla="*/ 2086689553 h 828"/>
                  <a:gd name="T50" fmla="*/ 740925868 w 674"/>
                  <a:gd name="T51" fmla="*/ 2081649242 h 828"/>
                  <a:gd name="T52" fmla="*/ 645159965 w 674"/>
                  <a:gd name="T53" fmla="*/ 2066528309 h 828"/>
                  <a:gd name="T54" fmla="*/ 241935012 w 674"/>
                  <a:gd name="T55" fmla="*/ 1708666227 h 828"/>
                  <a:gd name="T56" fmla="*/ 393144332 w 674"/>
                  <a:gd name="T57" fmla="*/ 1849794936 h 828"/>
                  <a:gd name="T58" fmla="*/ 645159965 w 674"/>
                  <a:gd name="T59" fmla="*/ 2001004266 h 828"/>
                  <a:gd name="T60" fmla="*/ 735885557 w 674"/>
                  <a:gd name="T61" fmla="*/ 2021165510 h 828"/>
                  <a:gd name="T62" fmla="*/ 952619114 w 674"/>
                  <a:gd name="T63" fmla="*/ 2021165510 h 828"/>
                  <a:gd name="T64" fmla="*/ 1149191231 w 674"/>
                  <a:gd name="T65" fmla="*/ 1980843022 h 828"/>
                  <a:gd name="T66" fmla="*/ 1260078065 w 674"/>
                  <a:gd name="T67" fmla="*/ 1920359290 h 828"/>
                  <a:gd name="T68" fmla="*/ 1426408318 w 674"/>
                  <a:gd name="T69" fmla="*/ 1789311204 h 828"/>
                  <a:gd name="T70" fmla="*/ 1572577327 w 674"/>
                  <a:gd name="T71" fmla="*/ 1602819299 h 828"/>
                  <a:gd name="T72" fmla="*/ 1617940123 w 674"/>
                  <a:gd name="T73" fmla="*/ 1154231619 h 828"/>
                  <a:gd name="T74" fmla="*/ 1643141677 w 674"/>
                  <a:gd name="T75" fmla="*/ 579635965 h 828"/>
                  <a:gd name="T76" fmla="*/ 1628020745 w 674"/>
                  <a:gd name="T77" fmla="*/ 352821870 h 828"/>
                  <a:gd name="T78" fmla="*/ 1582657949 w 674"/>
                  <a:gd name="T79" fmla="*/ 246975339 h 828"/>
                  <a:gd name="T80" fmla="*/ 1486892046 w 674"/>
                  <a:gd name="T81" fmla="*/ 161290002 h 828"/>
                  <a:gd name="T82" fmla="*/ 1345763347 w 674"/>
                  <a:gd name="T83" fmla="*/ 95765934 h 828"/>
                  <a:gd name="T84" fmla="*/ 1169352473 w 674"/>
                  <a:gd name="T85" fmla="*/ 60483757 h 828"/>
                  <a:gd name="T86" fmla="*/ 957659425 w 674"/>
                  <a:gd name="T87" fmla="*/ 45362812 h 828"/>
                  <a:gd name="T88" fmla="*/ 700603382 w 674"/>
                  <a:gd name="T89" fmla="*/ 60483757 h 828"/>
                  <a:gd name="T90" fmla="*/ 332660604 w 674"/>
                  <a:gd name="T91" fmla="*/ 146169069 h 828"/>
                  <a:gd name="T92" fmla="*/ 50403119 w 674"/>
                  <a:gd name="T93" fmla="*/ 282257516 h 828"/>
                  <a:gd name="T94" fmla="*/ 55443442 w 674"/>
                  <a:gd name="T95" fmla="*/ 614918142 h 828"/>
                  <a:gd name="T96" fmla="*/ 110886884 w 674"/>
                  <a:gd name="T97" fmla="*/ 1224795973 h 828"/>
                  <a:gd name="T98" fmla="*/ 171370613 w 674"/>
                  <a:gd name="T99" fmla="*/ 1557456500 h 8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4"/>
                  <a:gd name="T151" fmla="*/ 0 h 828"/>
                  <a:gd name="T152" fmla="*/ 674 w 674"/>
                  <a:gd name="T153" fmla="*/ 828 h 82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4" h="828">
                    <a:moveTo>
                      <a:pt x="256" y="820"/>
                    </a:moveTo>
                    <a:lnTo>
                      <a:pt x="256" y="820"/>
                    </a:lnTo>
                    <a:lnTo>
                      <a:pt x="234" y="810"/>
                    </a:lnTo>
                    <a:lnTo>
                      <a:pt x="212" y="800"/>
                    </a:lnTo>
                    <a:lnTo>
                      <a:pt x="176" y="778"/>
                    </a:lnTo>
                    <a:lnTo>
                      <a:pt x="142" y="754"/>
                    </a:lnTo>
                    <a:lnTo>
                      <a:pt x="114" y="730"/>
                    </a:lnTo>
                    <a:lnTo>
                      <a:pt x="92" y="710"/>
                    </a:lnTo>
                    <a:lnTo>
                      <a:pt x="76" y="692"/>
                    </a:lnTo>
                    <a:lnTo>
                      <a:pt x="60" y="672"/>
                    </a:lnTo>
                    <a:lnTo>
                      <a:pt x="60" y="670"/>
                    </a:lnTo>
                    <a:lnTo>
                      <a:pt x="48" y="624"/>
                    </a:lnTo>
                    <a:lnTo>
                      <a:pt x="38" y="578"/>
                    </a:lnTo>
                    <a:lnTo>
                      <a:pt x="30" y="530"/>
                    </a:lnTo>
                    <a:lnTo>
                      <a:pt x="22" y="482"/>
                    </a:lnTo>
                    <a:lnTo>
                      <a:pt x="12" y="388"/>
                    </a:lnTo>
                    <a:lnTo>
                      <a:pt x="4" y="300"/>
                    </a:lnTo>
                    <a:lnTo>
                      <a:pt x="0" y="224"/>
                    </a:lnTo>
                    <a:lnTo>
                      <a:pt x="0" y="164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2" y="102"/>
                    </a:lnTo>
                    <a:lnTo>
                      <a:pt x="18" y="90"/>
                    </a:lnTo>
                    <a:lnTo>
                      <a:pt x="36" y="80"/>
                    </a:lnTo>
                    <a:lnTo>
                      <a:pt x="74" y="60"/>
                    </a:lnTo>
                    <a:lnTo>
                      <a:pt x="118" y="44"/>
                    </a:lnTo>
                    <a:lnTo>
                      <a:pt x="168" y="28"/>
                    </a:lnTo>
                    <a:lnTo>
                      <a:pt x="218" y="18"/>
                    </a:lnTo>
                    <a:lnTo>
                      <a:pt x="272" y="8"/>
                    </a:lnTo>
                    <a:lnTo>
                      <a:pt x="326" y="2"/>
                    </a:lnTo>
                    <a:lnTo>
                      <a:pt x="380" y="0"/>
                    </a:lnTo>
                    <a:lnTo>
                      <a:pt x="412" y="2"/>
                    </a:lnTo>
                    <a:lnTo>
                      <a:pt x="442" y="4"/>
                    </a:lnTo>
                    <a:lnTo>
                      <a:pt x="470" y="6"/>
                    </a:lnTo>
                    <a:lnTo>
                      <a:pt x="498" y="12"/>
                    </a:lnTo>
                    <a:lnTo>
                      <a:pt x="522" y="18"/>
                    </a:lnTo>
                    <a:lnTo>
                      <a:pt x="546" y="24"/>
                    </a:lnTo>
                    <a:lnTo>
                      <a:pt x="568" y="32"/>
                    </a:lnTo>
                    <a:lnTo>
                      <a:pt x="586" y="42"/>
                    </a:lnTo>
                    <a:lnTo>
                      <a:pt x="604" y="52"/>
                    </a:lnTo>
                    <a:lnTo>
                      <a:pt x="620" y="64"/>
                    </a:lnTo>
                    <a:lnTo>
                      <a:pt x="634" y="76"/>
                    </a:lnTo>
                    <a:lnTo>
                      <a:pt x="644" y="90"/>
                    </a:lnTo>
                    <a:lnTo>
                      <a:pt x="654" y="106"/>
                    </a:lnTo>
                    <a:lnTo>
                      <a:pt x="662" y="122"/>
                    </a:lnTo>
                    <a:lnTo>
                      <a:pt x="666" y="138"/>
                    </a:lnTo>
                    <a:lnTo>
                      <a:pt x="668" y="156"/>
                    </a:lnTo>
                    <a:lnTo>
                      <a:pt x="672" y="234"/>
                    </a:lnTo>
                    <a:lnTo>
                      <a:pt x="674" y="312"/>
                    </a:lnTo>
                    <a:lnTo>
                      <a:pt x="672" y="390"/>
                    </a:lnTo>
                    <a:lnTo>
                      <a:pt x="670" y="462"/>
                    </a:lnTo>
                    <a:lnTo>
                      <a:pt x="664" y="528"/>
                    </a:lnTo>
                    <a:lnTo>
                      <a:pt x="658" y="584"/>
                    </a:lnTo>
                    <a:lnTo>
                      <a:pt x="650" y="626"/>
                    </a:lnTo>
                    <a:lnTo>
                      <a:pt x="646" y="642"/>
                    </a:lnTo>
                    <a:lnTo>
                      <a:pt x="642" y="652"/>
                    </a:lnTo>
                    <a:lnTo>
                      <a:pt x="628" y="672"/>
                    </a:lnTo>
                    <a:lnTo>
                      <a:pt x="612" y="694"/>
                    </a:lnTo>
                    <a:lnTo>
                      <a:pt x="590" y="716"/>
                    </a:lnTo>
                    <a:lnTo>
                      <a:pt x="566" y="740"/>
                    </a:lnTo>
                    <a:lnTo>
                      <a:pt x="540" y="760"/>
                    </a:lnTo>
                    <a:lnTo>
                      <a:pt x="512" y="782"/>
                    </a:lnTo>
                    <a:lnTo>
                      <a:pt x="484" y="798"/>
                    </a:lnTo>
                    <a:lnTo>
                      <a:pt x="458" y="812"/>
                    </a:lnTo>
                    <a:lnTo>
                      <a:pt x="450" y="816"/>
                    </a:lnTo>
                    <a:lnTo>
                      <a:pt x="438" y="818"/>
                    </a:lnTo>
                    <a:lnTo>
                      <a:pt x="412" y="824"/>
                    </a:lnTo>
                    <a:lnTo>
                      <a:pt x="384" y="828"/>
                    </a:lnTo>
                    <a:lnTo>
                      <a:pt x="352" y="828"/>
                    </a:lnTo>
                    <a:lnTo>
                      <a:pt x="322" y="828"/>
                    </a:lnTo>
                    <a:lnTo>
                      <a:pt x="294" y="826"/>
                    </a:lnTo>
                    <a:lnTo>
                      <a:pt x="270" y="824"/>
                    </a:lnTo>
                    <a:lnTo>
                      <a:pt x="256" y="820"/>
                    </a:lnTo>
                    <a:close/>
                    <a:moveTo>
                      <a:pt x="78" y="658"/>
                    </a:moveTo>
                    <a:lnTo>
                      <a:pt x="78" y="658"/>
                    </a:lnTo>
                    <a:lnTo>
                      <a:pt x="96" y="678"/>
                    </a:lnTo>
                    <a:lnTo>
                      <a:pt x="112" y="694"/>
                    </a:lnTo>
                    <a:lnTo>
                      <a:pt x="132" y="714"/>
                    </a:lnTo>
                    <a:lnTo>
                      <a:pt x="156" y="734"/>
                    </a:lnTo>
                    <a:lnTo>
                      <a:pt x="186" y="756"/>
                    </a:lnTo>
                    <a:lnTo>
                      <a:pt x="218" y="776"/>
                    </a:lnTo>
                    <a:lnTo>
                      <a:pt x="256" y="794"/>
                    </a:lnTo>
                    <a:lnTo>
                      <a:pt x="270" y="798"/>
                    </a:lnTo>
                    <a:lnTo>
                      <a:pt x="292" y="802"/>
                    </a:lnTo>
                    <a:lnTo>
                      <a:pt x="318" y="804"/>
                    </a:lnTo>
                    <a:lnTo>
                      <a:pt x="348" y="804"/>
                    </a:lnTo>
                    <a:lnTo>
                      <a:pt x="378" y="802"/>
                    </a:lnTo>
                    <a:lnTo>
                      <a:pt x="406" y="800"/>
                    </a:lnTo>
                    <a:lnTo>
                      <a:pt x="434" y="794"/>
                    </a:lnTo>
                    <a:lnTo>
                      <a:pt x="456" y="786"/>
                    </a:lnTo>
                    <a:lnTo>
                      <a:pt x="478" y="774"/>
                    </a:lnTo>
                    <a:lnTo>
                      <a:pt x="500" y="762"/>
                    </a:lnTo>
                    <a:lnTo>
                      <a:pt x="522" y="746"/>
                    </a:lnTo>
                    <a:lnTo>
                      <a:pt x="544" y="728"/>
                    </a:lnTo>
                    <a:lnTo>
                      <a:pt x="566" y="710"/>
                    </a:lnTo>
                    <a:lnTo>
                      <a:pt x="586" y="688"/>
                    </a:lnTo>
                    <a:lnTo>
                      <a:pt x="606" y="662"/>
                    </a:lnTo>
                    <a:lnTo>
                      <a:pt x="624" y="636"/>
                    </a:lnTo>
                    <a:lnTo>
                      <a:pt x="632" y="578"/>
                    </a:lnTo>
                    <a:lnTo>
                      <a:pt x="642" y="458"/>
                    </a:lnTo>
                    <a:lnTo>
                      <a:pt x="648" y="386"/>
                    </a:lnTo>
                    <a:lnTo>
                      <a:pt x="650" y="308"/>
                    </a:lnTo>
                    <a:lnTo>
                      <a:pt x="652" y="230"/>
                    </a:lnTo>
                    <a:lnTo>
                      <a:pt x="648" y="156"/>
                    </a:lnTo>
                    <a:lnTo>
                      <a:pt x="646" y="140"/>
                    </a:lnTo>
                    <a:lnTo>
                      <a:pt x="642" y="126"/>
                    </a:lnTo>
                    <a:lnTo>
                      <a:pt x="636" y="112"/>
                    </a:lnTo>
                    <a:lnTo>
                      <a:pt x="628" y="98"/>
                    </a:lnTo>
                    <a:lnTo>
                      <a:pt x="616" y="86"/>
                    </a:lnTo>
                    <a:lnTo>
                      <a:pt x="604" y="74"/>
                    </a:lnTo>
                    <a:lnTo>
                      <a:pt x="590" y="64"/>
                    </a:lnTo>
                    <a:lnTo>
                      <a:pt x="574" y="54"/>
                    </a:lnTo>
                    <a:lnTo>
                      <a:pt x="554" y="46"/>
                    </a:lnTo>
                    <a:lnTo>
                      <a:pt x="534" y="38"/>
                    </a:lnTo>
                    <a:lnTo>
                      <a:pt x="514" y="32"/>
                    </a:lnTo>
                    <a:lnTo>
                      <a:pt x="490" y="28"/>
                    </a:lnTo>
                    <a:lnTo>
                      <a:pt x="464" y="24"/>
                    </a:lnTo>
                    <a:lnTo>
                      <a:pt x="438" y="20"/>
                    </a:lnTo>
                    <a:lnTo>
                      <a:pt x="410" y="18"/>
                    </a:lnTo>
                    <a:lnTo>
                      <a:pt x="380" y="18"/>
                    </a:lnTo>
                    <a:lnTo>
                      <a:pt x="328" y="20"/>
                    </a:lnTo>
                    <a:lnTo>
                      <a:pt x="278" y="24"/>
                    </a:lnTo>
                    <a:lnTo>
                      <a:pt x="226" y="34"/>
                    </a:lnTo>
                    <a:lnTo>
                      <a:pt x="178" y="44"/>
                    </a:lnTo>
                    <a:lnTo>
                      <a:pt x="132" y="58"/>
                    </a:lnTo>
                    <a:lnTo>
                      <a:pt x="90" y="74"/>
                    </a:lnTo>
                    <a:lnTo>
                      <a:pt x="52" y="92"/>
                    </a:lnTo>
                    <a:lnTo>
                      <a:pt x="20" y="112"/>
                    </a:lnTo>
                    <a:lnTo>
                      <a:pt x="20" y="182"/>
                    </a:lnTo>
                    <a:lnTo>
                      <a:pt x="22" y="244"/>
                    </a:lnTo>
                    <a:lnTo>
                      <a:pt x="26" y="318"/>
                    </a:lnTo>
                    <a:lnTo>
                      <a:pt x="34" y="400"/>
                    </a:lnTo>
                    <a:lnTo>
                      <a:pt x="44" y="486"/>
                    </a:lnTo>
                    <a:lnTo>
                      <a:pt x="50" y="530"/>
                    </a:lnTo>
                    <a:lnTo>
                      <a:pt x="58" y="574"/>
                    </a:lnTo>
                    <a:lnTo>
                      <a:pt x="68" y="618"/>
                    </a:lnTo>
                    <a:lnTo>
                      <a:pt x="78" y="65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77"/>
              <p:cNvSpPr>
                <a:spLocks/>
              </p:cNvSpPr>
              <p:nvPr/>
            </p:nvSpPr>
            <p:spPr bwMode="auto">
              <a:xfrm>
                <a:off x="612073" y="2834612"/>
                <a:ext cx="101950" cy="41692"/>
              </a:xfrm>
              <a:custGeom>
                <a:avLst/>
                <a:gdLst>
                  <a:gd name="T0" fmla="*/ 509071607 w 202"/>
                  <a:gd name="T1" fmla="*/ 151209362 h 74"/>
                  <a:gd name="T2" fmla="*/ 509071607 w 202"/>
                  <a:gd name="T3" fmla="*/ 151209362 h 74"/>
                  <a:gd name="T4" fmla="*/ 448587875 w 202"/>
                  <a:gd name="T5" fmla="*/ 95765923 h 74"/>
                  <a:gd name="T6" fmla="*/ 383063733 w 202"/>
                  <a:gd name="T7" fmla="*/ 45362806 h 74"/>
                  <a:gd name="T8" fmla="*/ 347781557 w 202"/>
                  <a:gd name="T9" fmla="*/ 25201558 h 74"/>
                  <a:gd name="T10" fmla="*/ 307459069 w 202"/>
                  <a:gd name="T11" fmla="*/ 0 h 74"/>
                  <a:gd name="T12" fmla="*/ 307459069 w 202"/>
                  <a:gd name="T13" fmla="*/ 0 h 74"/>
                  <a:gd name="T14" fmla="*/ 277217203 w 202"/>
                  <a:gd name="T15" fmla="*/ 5040312 h 74"/>
                  <a:gd name="T16" fmla="*/ 201612489 w 202"/>
                  <a:gd name="T17" fmla="*/ 25201558 h 74"/>
                  <a:gd name="T18" fmla="*/ 100806244 w 202"/>
                  <a:gd name="T19" fmla="*/ 55443439 h 74"/>
                  <a:gd name="T20" fmla="*/ 50403122 w 202"/>
                  <a:gd name="T21" fmla="*/ 75604681 h 74"/>
                  <a:gd name="T22" fmla="*/ 0 w 202"/>
                  <a:gd name="T23" fmla="*/ 100806233 h 74"/>
                  <a:gd name="T24" fmla="*/ 0 w 202"/>
                  <a:gd name="T25" fmla="*/ 100806233 h 74"/>
                  <a:gd name="T26" fmla="*/ 40322500 w 202"/>
                  <a:gd name="T27" fmla="*/ 120967500 h 74"/>
                  <a:gd name="T28" fmla="*/ 90725622 w 202"/>
                  <a:gd name="T29" fmla="*/ 146169052 h 74"/>
                  <a:gd name="T30" fmla="*/ 151209379 w 202"/>
                  <a:gd name="T31" fmla="*/ 166330294 h 74"/>
                  <a:gd name="T32" fmla="*/ 226814093 w 202"/>
                  <a:gd name="T33" fmla="*/ 181451225 h 74"/>
                  <a:gd name="T34" fmla="*/ 267136581 w 202"/>
                  <a:gd name="T35" fmla="*/ 186491535 h 74"/>
                  <a:gd name="T36" fmla="*/ 312499380 w 202"/>
                  <a:gd name="T37" fmla="*/ 186491535 h 74"/>
                  <a:gd name="T38" fmla="*/ 357862179 w 202"/>
                  <a:gd name="T39" fmla="*/ 186491535 h 74"/>
                  <a:gd name="T40" fmla="*/ 408265288 w 202"/>
                  <a:gd name="T41" fmla="*/ 181451225 h 74"/>
                  <a:gd name="T42" fmla="*/ 458668497 w 202"/>
                  <a:gd name="T43" fmla="*/ 171370604 h 74"/>
                  <a:gd name="T44" fmla="*/ 509071607 w 202"/>
                  <a:gd name="T45" fmla="*/ 151209362 h 74"/>
                  <a:gd name="T46" fmla="*/ 509071607 w 202"/>
                  <a:gd name="T47" fmla="*/ 151209362 h 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2"/>
                  <a:gd name="T73" fmla="*/ 0 h 74"/>
                  <a:gd name="T74" fmla="*/ 202 w 202"/>
                  <a:gd name="T75" fmla="*/ 74 h 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2" h="74">
                    <a:moveTo>
                      <a:pt x="202" y="60"/>
                    </a:moveTo>
                    <a:lnTo>
                      <a:pt x="202" y="60"/>
                    </a:lnTo>
                    <a:lnTo>
                      <a:pt x="178" y="38"/>
                    </a:lnTo>
                    <a:lnTo>
                      <a:pt x="152" y="18"/>
                    </a:lnTo>
                    <a:lnTo>
                      <a:pt x="138" y="10"/>
                    </a:lnTo>
                    <a:lnTo>
                      <a:pt x="122" y="0"/>
                    </a:lnTo>
                    <a:lnTo>
                      <a:pt x="110" y="2"/>
                    </a:lnTo>
                    <a:lnTo>
                      <a:pt x="80" y="10"/>
                    </a:lnTo>
                    <a:lnTo>
                      <a:pt x="40" y="22"/>
                    </a:lnTo>
                    <a:lnTo>
                      <a:pt x="20" y="30"/>
                    </a:lnTo>
                    <a:lnTo>
                      <a:pt x="0" y="40"/>
                    </a:lnTo>
                    <a:lnTo>
                      <a:pt x="16" y="48"/>
                    </a:lnTo>
                    <a:lnTo>
                      <a:pt x="36" y="58"/>
                    </a:lnTo>
                    <a:lnTo>
                      <a:pt x="60" y="66"/>
                    </a:lnTo>
                    <a:lnTo>
                      <a:pt x="90" y="72"/>
                    </a:lnTo>
                    <a:lnTo>
                      <a:pt x="106" y="74"/>
                    </a:lnTo>
                    <a:lnTo>
                      <a:pt x="124" y="74"/>
                    </a:lnTo>
                    <a:lnTo>
                      <a:pt x="142" y="74"/>
                    </a:lnTo>
                    <a:lnTo>
                      <a:pt x="162" y="72"/>
                    </a:lnTo>
                    <a:lnTo>
                      <a:pt x="182" y="68"/>
                    </a:lnTo>
                    <a:lnTo>
                      <a:pt x="202" y="60"/>
                    </a:lnTo>
                    <a:close/>
                  </a:path>
                </a:pathLst>
              </a:custGeom>
              <a:solidFill>
                <a:srgbClr val="FFFD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78"/>
              <p:cNvSpPr>
                <a:spLocks/>
              </p:cNvSpPr>
              <p:nvPr/>
            </p:nvSpPr>
            <p:spPr bwMode="auto">
              <a:xfrm>
                <a:off x="640337" y="2834612"/>
                <a:ext cx="51480" cy="40565"/>
              </a:xfrm>
              <a:custGeom>
                <a:avLst/>
                <a:gdLst>
                  <a:gd name="T0" fmla="*/ 131048135 w 102"/>
                  <a:gd name="T1" fmla="*/ 0 h 72"/>
                  <a:gd name="T2" fmla="*/ 131048135 w 102"/>
                  <a:gd name="T3" fmla="*/ 0 h 72"/>
                  <a:gd name="T4" fmla="*/ 70564379 w 102"/>
                  <a:gd name="T5" fmla="*/ 0 h 72"/>
                  <a:gd name="T6" fmla="*/ 40322500 w 102"/>
                  <a:gd name="T7" fmla="*/ 5040312 h 72"/>
                  <a:gd name="T8" fmla="*/ 10080625 w 102"/>
                  <a:gd name="T9" fmla="*/ 5040312 h 72"/>
                  <a:gd name="T10" fmla="*/ 10080625 w 102"/>
                  <a:gd name="T11" fmla="*/ 5040312 h 72"/>
                  <a:gd name="T12" fmla="*/ 5040313 w 102"/>
                  <a:gd name="T13" fmla="*/ 25201558 h 72"/>
                  <a:gd name="T14" fmla="*/ 0 w 102"/>
                  <a:gd name="T15" fmla="*/ 50403116 h 72"/>
                  <a:gd name="T16" fmla="*/ 0 w 102"/>
                  <a:gd name="T17" fmla="*/ 80644991 h 72"/>
                  <a:gd name="T18" fmla="*/ 10080625 w 102"/>
                  <a:gd name="T19" fmla="*/ 105846567 h 72"/>
                  <a:gd name="T20" fmla="*/ 10080625 w 102"/>
                  <a:gd name="T21" fmla="*/ 105846567 h 72"/>
                  <a:gd name="T22" fmla="*/ 20161250 w 102"/>
                  <a:gd name="T23" fmla="*/ 126007809 h 72"/>
                  <a:gd name="T24" fmla="*/ 35282189 w 102"/>
                  <a:gd name="T25" fmla="*/ 146169050 h 72"/>
                  <a:gd name="T26" fmla="*/ 55443446 w 102"/>
                  <a:gd name="T27" fmla="*/ 161289981 h 72"/>
                  <a:gd name="T28" fmla="*/ 80645001 w 102"/>
                  <a:gd name="T29" fmla="*/ 171370602 h 72"/>
                  <a:gd name="T30" fmla="*/ 100806245 w 102"/>
                  <a:gd name="T31" fmla="*/ 181451223 h 72"/>
                  <a:gd name="T32" fmla="*/ 126007824 w 102"/>
                  <a:gd name="T33" fmla="*/ 181451223 h 72"/>
                  <a:gd name="T34" fmla="*/ 151209379 w 102"/>
                  <a:gd name="T35" fmla="*/ 181451223 h 72"/>
                  <a:gd name="T36" fmla="*/ 176410934 w 102"/>
                  <a:gd name="T37" fmla="*/ 171370602 h 72"/>
                  <a:gd name="T38" fmla="*/ 176410934 w 102"/>
                  <a:gd name="T39" fmla="*/ 171370602 h 72"/>
                  <a:gd name="T40" fmla="*/ 201612489 w 102"/>
                  <a:gd name="T41" fmla="*/ 161289981 h 72"/>
                  <a:gd name="T42" fmla="*/ 216733472 w 102"/>
                  <a:gd name="T43" fmla="*/ 146169050 h 72"/>
                  <a:gd name="T44" fmla="*/ 231854405 w 102"/>
                  <a:gd name="T45" fmla="*/ 131048119 h 72"/>
                  <a:gd name="T46" fmla="*/ 241935027 w 102"/>
                  <a:gd name="T47" fmla="*/ 110886878 h 72"/>
                  <a:gd name="T48" fmla="*/ 252015649 w 102"/>
                  <a:gd name="T49" fmla="*/ 90725611 h 72"/>
                  <a:gd name="T50" fmla="*/ 257055960 w 102"/>
                  <a:gd name="T51" fmla="*/ 70564370 h 72"/>
                  <a:gd name="T52" fmla="*/ 257055960 w 102"/>
                  <a:gd name="T53" fmla="*/ 50403116 h 72"/>
                  <a:gd name="T54" fmla="*/ 252015649 w 102"/>
                  <a:gd name="T55" fmla="*/ 30241875 h 72"/>
                  <a:gd name="T56" fmla="*/ 252015649 w 102"/>
                  <a:gd name="T57" fmla="*/ 30241875 h 72"/>
                  <a:gd name="T58" fmla="*/ 191531867 w 102"/>
                  <a:gd name="T59" fmla="*/ 10080624 h 72"/>
                  <a:gd name="T60" fmla="*/ 161290001 w 102"/>
                  <a:gd name="T61" fmla="*/ 0 h 72"/>
                  <a:gd name="T62" fmla="*/ 131048135 w 102"/>
                  <a:gd name="T63" fmla="*/ 0 h 72"/>
                  <a:gd name="T64" fmla="*/ 131048135 w 102"/>
                  <a:gd name="T65" fmla="*/ 0 h 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72"/>
                  <a:gd name="T101" fmla="*/ 102 w 102"/>
                  <a:gd name="T102" fmla="*/ 72 h 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72">
                    <a:moveTo>
                      <a:pt x="52" y="0"/>
                    </a:moveTo>
                    <a:lnTo>
                      <a:pt x="52" y="0"/>
                    </a:lnTo>
                    <a:lnTo>
                      <a:pt x="28" y="0"/>
                    </a:lnTo>
                    <a:lnTo>
                      <a:pt x="16" y="2"/>
                    </a:lnTo>
                    <a:lnTo>
                      <a:pt x="4" y="2"/>
                    </a:lnTo>
                    <a:lnTo>
                      <a:pt x="2" y="10"/>
                    </a:lnTo>
                    <a:lnTo>
                      <a:pt x="0" y="20"/>
                    </a:lnTo>
                    <a:lnTo>
                      <a:pt x="0" y="32"/>
                    </a:lnTo>
                    <a:lnTo>
                      <a:pt x="4" y="42"/>
                    </a:lnTo>
                    <a:lnTo>
                      <a:pt x="8" y="50"/>
                    </a:lnTo>
                    <a:lnTo>
                      <a:pt x="14" y="58"/>
                    </a:lnTo>
                    <a:lnTo>
                      <a:pt x="22" y="64"/>
                    </a:lnTo>
                    <a:lnTo>
                      <a:pt x="32" y="68"/>
                    </a:lnTo>
                    <a:lnTo>
                      <a:pt x="40" y="72"/>
                    </a:lnTo>
                    <a:lnTo>
                      <a:pt x="50" y="72"/>
                    </a:lnTo>
                    <a:lnTo>
                      <a:pt x="60" y="72"/>
                    </a:lnTo>
                    <a:lnTo>
                      <a:pt x="70" y="68"/>
                    </a:lnTo>
                    <a:lnTo>
                      <a:pt x="80" y="64"/>
                    </a:lnTo>
                    <a:lnTo>
                      <a:pt x="86" y="58"/>
                    </a:lnTo>
                    <a:lnTo>
                      <a:pt x="92" y="52"/>
                    </a:lnTo>
                    <a:lnTo>
                      <a:pt x="96" y="44"/>
                    </a:lnTo>
                    <a:lnTo>
                      <a:pt x="100" y="36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0" y="12"/>
                    </a:lnTo>
                    <a:lnTo>
                      <a:pt x="76" y="4"/>
                    </a:lnTo>
                    <a:lnTo>
                      <a:pt x="64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484E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79"/>
              <p:cNvSpPr>
                <a:spLocks/>
              </p:cNvSpPr>
              <p:nvPr/>
            </p:nvSpPr>
            <p:spPr bwMode="auto">
              <a:xfrm>
                <a:off x="651440" y="2833485"/>
                <a:ext cx="29273" cy="31550"/>
              </a:xfrm>
              <a:custGeom>
                <a:avLst/>
                <a:gdLst>
                  <a:gd name="T0" fmla="*/ 141128762 w 58"/>
                  <a:gd name="T1" fmla="*/ 45362813 h 56"/>
                  <a:gd name="T2" fmla="*/ 141128762 w 58"/>
                  <a:gd name="T3" fmla="*/ 45362813 h 56"/>
                  <a:gd name="T4" fmla="*/ 146169074 w 58"/>
                  <a:gd name="T5" fmla="*/ 55443447 h 56"/>
                  <a:gd name="T6" fmla="*/ 146169074 w 58"/>
                  <a:gd name="T7" fmla="*/ 70564381 h 56"/>
                  <a:gd name="T8" fmla="*/ 141128762 w 58"/>
                  <a:gd name="T9" fmla="*/ 95765936 h 56"/>
                  <a:gd name="T10" fmla="*/ 126007829 w 58"/>
                  <a:gd name="T11" fmla="*/ 120967517 h 56"/>
                  <a:gd name="T12" fmla="*/ 100806248 w 58"/>
                  <a:gd name="T13" fmla="*/ 136088450 h 56"/>
                  <a:gd name="T14" fmla="*/ 100806248 w 58"/>
                  <a:gd name="T15" fmla="*/ 136088450 h 56"/>
                  <a:gd name="T16" fmla="*/ 70564381 w 58"/>
                  <a:gd name="T17" fmla="*/ 141128761 h 56"/>
                  <a:gd name="T18" fmla="*/ 45362813 w 58"/>
                  <a:gd name="T19" fmla="*/ 136088450 h 56"/>
                  <a:gd name="T20" fmla="*/ 20161251 w 58"/>
                  <a:gd name="T21" fmla="*/ 120967517 h 56"/>
                  <a:gd name="T22" fmla="*/ 5040313 w 58"/>
                  <a:gd name="T23" fmla="*/ 95765936 h 56"/>
                  <a:gd name="T24" fmla="*/ 5040313 w 58"/>
                  <a:gd name="T25" fmla="*/ 95765936 h 56"/>
                  <a:gd name="T26" fmla="*/ 0 w 58"/>
                  <a:gd name="T27" fmla="*/ 85685314 h 56"/>
                  <a:gd name="T28" fmla="*/ 0 w 58"/>
                  <a:gd name="T29" fmla="*/ 70564381 h 56"/>
                  <a:gd name="T30" fmla="*/ 5040313 w 58"/>
                  <a:gd name="T31" fmla="*/ 45362813 h 56"/>
                  <a:gd name="T32" fmla="*/ 20161251 w 58"/>
                  <a:gd name="T33" fmla="*/ 20161251 h 56"/>
                  <a:gd name="T34" fmla="*/ 45362813 w 58"/>
                  <a:gd name="T35" fmla="*/ 5040313 h 56"/>
                  <a:gd name="T36" fmla="*/ 45362813 w 58"/>
                  <a:gd name="T37" fmla="*/ 5040313 h 56"/>
                  <a:gd name="T38" fmla="*/ 70564381 w 58"/>
                  <a:gd name="T39" fmla="*/ 0 h 56"/>
                  <a:gd name="T40" fmla="*/ 100806248 w 58"/>
                  <a:gd name="T41" fmla="*/ 5040313 h 56"/>
                  <a:gd name="T42" fmla="*/ 126007829 w 58"/>
                  <a:gd name="T43" fmla="*/ 20161251 h 56"/>
                  <a:gd name="T44" fmla="*/ 141128762 w 58"/>
                  <a:gd name="T45" fmla="*/ 45362813 h 56"/>
                  <a:gd name="T46" fmla="*/ 141128762 w 58"/>
                  <a:gd name="T47" fmla="*/ 45362813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56"/>
                  <a:gd name="T74" fmla="*/ 58 w 58"/>
                  <a:gd name="T75" fmla="*/ 56 h 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56">
                    <a:moveTo>
                      <a:pt x="56" y="18"/>
                    </a:moveTo>
                    <a:lnTo>
                      <a:pt x="56" y="18"/>
                    </a:lnTo>
                    <a:lnTo>
                      <a:pt x="58" y="22"/>
                    </a:lnTo>
                    <a:lnTo>
                      <a:pt x="58" y="28"/>
                    </a:lnTo>
                    <a:lnTo>
                      <a:pt x="56" y="38"/>
                    </a:lnTo>
                    <a:lnTo>
                      <a:pt x="50" y="48"/>
                    </a:lnTo>
                    <a:lnTo>
                      <a:pt x="40" y="54"/>
                    </a:lnTo>
                    <a:lnTo>
                      <a:pt x="28" y="56"/>
                    </a:lnTo>
                    <a:lnTo>
                      <a:pt x="18" y="54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2" y="18"/>
                    </a:lnTo>
                    <a:lnTo>
                      <a:pt x="8" y="8"/>
                    </a:lnTo>
                    <a:lnTo>
                      <a:pt x="18" y="2"/>
                    </a:lnTo>
                    <a:lnTo>
                      <a:pt x="28" y="0"/>
                    </a:lnTo>
                    <a:lnTo>
                      <a:pt x="40" y="2"/>
                    </a:lnTo>
                    <a:lnTo>
                      <a:pt x="50" y="8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80"/>
              <p:cNvSpPr>
                <a:spLocks/>
              </p:cNvSpPr>
              <p:nvPr/>
            </p:nvSpPr>
            <p:spPr bwMode="auto">
              <a:xfrm>
                <a:off x="662543" y="2844753"/>
                <a:ext cx="7066" cy="7888"/>
              </a:xfrm>
              <a:custGeom>
                <a:avLst/>
                <a:gdLst>
                  <a:gd name="T0" fmla="*/ 35282190 w 14"/>
                  <a:gd name="T1" fmla="*/ 10080625 h 14"/>
                  <a:gd name="T2" fmla="*/ 35282190 w 14"/>
                  <a:gd name="T3" fmla="*/ 10080625 h 14"/>
                  <a:gd name="T4" fmla="*/ 35282190 w 14"/>
                  <a:gd name="T5" fmla="*/ 25201562 h 14"/>
                  <a:gd name="T6" fmla="*/ 25201562 w 14"/>
                  <a:gd name="T7" fmla="*/ 35282190 h 14"/>
                  <a:gd name="T8" fmla="*/ 25201562 w 14"/>
                  <a:gd name="T9" fmla="*/ 35282190 h 14"/>
                  <a:gd name="T10" fmla="*/ 15120940 w 14"/>
                  <a:gd name="T11" fmla="*/ 35282190 h 14"/>
                  <a:gd name="T12" fmla="*/ 0 w 14"/>
                  <a:gd name="T13" fmla="*/ 25201562 h 14"/>
                  <a:gd name="T14" fmla="*/ 0 w 14"/>
                  <a:gd name="T15" fmla="*/ 25201562 h 14"/>
                  <a:gd name="T16" fmla="*/ 0 w 14"/>
                  <a:gd name="T17" fmla="*/ 10080625 h 14"/>
                  <a:gd name="T18" fmla="*/ 15120940 w 14"/>
                  <a:gd name="T19" fmla="*/ 0 h 14"/>
                  <a:gd name="T20" fmla="*/ 15120940 w 14"/>
                  <a:gd name="T21" fmla="*/ 0 h 14"/>
                  <a:gd name="T22" fmla="*/ 25201562 w 14"/>
                  <a:gd name="T23" fmla="*/ 0 h 14"/>
                  <a:gd name="T24" fmla="*/ 35282190 w 14"/>
                  <a:gd name="T25" fmla="*/ 10080625 h 14"/>
                  <a:gd name="T26" fmla="*/ 35282190 w 14"/>
                  <a:gd name="T27" fmla="*/ 10080625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4"/>
                  <a:gd name="T44" fmla="*/ 14 w 14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4">
                    <a:moveTo>
                      <a:pt x="14" y="4"/>
                    </a:moveTo>
                    <a:lnTo>
                      <a:pt x="14" y="4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81"/>
              <p:cNvSpPr>
                <a:spLocks/>
              </p:cNvSpPr>
              <p:nvPr/>
            </p:nvSpPr>
            <p:spPr bwMode="auto">
              <a:xfrm>
                <a:off x="612073" y="2808695"/>
                <a:ext cx="101950" cy="59721"/>
              </a:xfrm>
              <a:custGeom>
                <a:avLst/>
                <a:gdLst>
                  <a:gd name="T0" fmla="*/ 0 w 202"/>
                  <a:gd name="T1" fmla="*/ 216733474 h 106"/>
                  <a:gd name="T2" fmla="*/ 0 w 202"/>
                  <a:gd name="T3" fmla="*/ 216733474 h 106"/>
                  <a:gd name="T4" fmla="*/ 30241878 w 202"/>
                  <a:gd name="T5" fmla="*/ 201612492 h 106"/>
                  <a:gd name="T6" fmla="*/ 110886891 w 202"/>
                  <a:gd name="T7" fmla="*/ 161290003 h 106"/>
                  <a:gd name="T8" fmla="*/ 156249690 w 202"/>
                  <a:gd name="T9" fmla="*/ 146169070 h 106"/>
                  <a:gd name="T10" fmla="*/ 211693160 w 202"/>
                  <a:gd name="T11" fmla="*/ 131048137 h 106"/>
                  <a:gd name="T12" fmla="*/ 262096270 w 202"/>
                  <a:gd name="T13" fmla="*/ 120967515 h 106"/>
                  <a:gd name="T14" fmla="*/ 307459069 w 202"/>
                  <a:gd name="T15" fmla="*/ 115927204 h 106"/>
                  <a:gd name="T16" fmla="*/ 307459069 w 202"/>
                  <a:gd name="T17" fmla="*/ 115927204 h 106"/>
                  <a:gd name="T18" fmla="*/ 383063733 w 202"/>
                  <a:gd name="T19" fmla="*/ 171370625 h 106"/>
                  <a:gd name="T20" fmla="*/ 448587875 w 202"/>
                  <a:gd name="T21" fmla="*/ 221773785 h 106"/>
                  <a:gd name="T22" fmla="*/ 509071607 w 202"/>
                  <a:gd name="T23" fmla="*/ 267136585 h 106"/>
                  <a:gd name="T24" fmla="*/ 509071607 w 202"/>
                  <a:gd name="T25" fmla="*/ 267136585 h 106"/>
                  <a:gd name="T26" fmla="*/ 498990985 w 202"/>
                  <a:gd name="T27" fmla="*/ 236894719 h 106"/>
                  <a:gd name="T28" fmla="*/ 488910363 w 202"/>
                  <a:gd name="T29" fmla="*/ 201612492 h 106"/>
                  <a:gd name="T30" fmla="*/ 468749119 w 202"/>
                  <a:gd name="T31" fmla="*/ 161290003 h 106"/>
                  <a:gd name="T32" fmla="*/ 443547564 w 202"/>
                  <a:gd name="T33" fmla="*/ 115927204 h 106"/>
                  <a:gd name="T34" fmla="*/ 413305599 w 202"/>
                  <a:gd name="T35" fmla="*/ 75604691 h 106"/>
                  <a:gd name="T36" fmla="*/ 378023422 w 202"/>
                  <a:gd name="T37" fmla="*/ 40322501 h 106"/>
                  <a:gd name="T38" fmla="*/ 357862179 w 202"/>
                  <a:gd name="T39" fmla="*/ 25201561 h 106"/>
                  <a:gd name="T40" fmla="*/ 332660624 w 202"/>
                  <a:gd name="T41" fmla="*/ 10080625 h 106"/>
                  <a:gd name="T42" fmla="*/ 332660624 w 202"/>
                  <a:gd name="T43" fmla="*/ 10080625 h 106"/>
                  <a:gd name="T44" fmla="*/ 307459069 w 202"/>
                  <a:gd name="T45" fmla="*/ 5040313 h 106"/>
                  <a:gd name="T46" fmla="*/ 282257514 w 202"/>
                  <a:gd name="T47" fmla="*/ 0 h 106"/>
                  <a:gd name="T48" fmla="*/ 257055959 w 202"/>
                  <a:gd name="T49" fmla="*/ 0 h 106"/>
                  <a:gd name="T50" fmla="*/ 231854404 w 202"/>
                  <a:gd name="T51" fmla="*/ 5040313 h 106"/>
                  <a:gd name="T52" fmla="*/ 181451245 w 202"/>
                  <a:gd name="T53" fmla="*/ 25201561 h 106"/>
                  <a:gd name="T54" fmla="*/ 131048135 w 202"/>
                  <a:gd name="T55" fmla="*/ 55443446 h 106"/>
                  <a:gd name="T56" fmla="*/ 85685311 w 202"/>
                  <a:gd name="T57" fmla="*/ 90725624 h 106"/>
                  <a:gd name="T58" fmla="*/ 50403122 w 202"/>
                  <a:gd name="T59" fmla="*/ 131048137 h 106"/>
                  <a:gd name="T60" fmla="*/ 20161250 w 202"/>
                  <a:gd name="T61" fmla="*/ 176410936 h 106"/>
                  <a:gd name="T62" fmla="*/ 0 w 202"/>
                  <a:gd name="T63" fmla="*/ 216733474 h 106"/>
                  <a:gd name="T64" fmla="*/ 0 w 202"/>
                  <a:gd name="T65" fmla="*/ 216733474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06"/>
                  <a:gd name="T101" fmla="*/ 202 w 20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06">
                    <a:moveTo>
                      <a:pt x="0" y="86"/>
                    </a:moveTo>
                    <a:lnTo>
                      <a:pt x="0" y="86"/>
                    </a:lnTo>
                    <a:lnTo>
                      <a:pt x="12" y="80"/>
                    </a:lnTo>
                    <a:lnTo>
                      <a:pt x="44" y="64"/>
                    </a:lnTo>
                    <a:lnTo>
                      <a:pt x="62" y="58"/>
                    </a:lnTo>
                    <a:lnTo>
                      <a:pt x="84" y="52"/>
                    </a:lnTo>
                    <a:lnTo>
                      <a:pt x="104" y="48"/>
                    </a:lnTo>
                    <a:lnTo>
                      <a:pt x="122" y="46"/>
                    </a:lnTo>
                    <a:lnTo>
                      <a:pt x="152" y="68"/>
                    </a:lnTo>
                    <a:lnTo>
                      <a:pt x="178" y="88"/>
                    </a:lnTo>
                    <a:lnTo>
                      <a:pt x="202" y="106"/>
                    </a:lnTo>
                    <a:lnTo>
                      <a:pt x="198" y="94"/>
                    </a:lnTo>
                    <a:lnTo>
                      <a:pt x="194" y="80"/>
                    </a:lnTo>
                    <a:lnTo>
                      <a:pt x="186" y="64"/>
                    </a:lnTo>
                    <a:lnTo>
                      <a:pt x="176" y="46"/>
                    </a:lnTo>
                    <a:lnTo>
                      <a:pt x="164" y="30"/>
                    </a:lnTo>
                    <a:lnTo>
                      <a:pt x="150" y="16"/>
                    </a:lnTo>
                    <a:lnTo>
                      <a:pt x="142" y="10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2" y="2"/>
                    </a:lnTo>
                    <a:lnTo>
                      <a:pt x="72" y="10"/>
                    </a:lnTo>
                    <a:lnTo>
                      <a:pt x="52" y="22"/>
                    </a:lnTo>
                    <a:lnTo>
                      <a:pt x="34" y="36"/>
                    </a:lnTo>
                    <a:lnTo>
                      <a:pt x="20" y="52"/>
                    </a:lnTo>
                    <a:lnTo>
                      <a:pt x="8" y="7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82"/>
              <p:cNvSpPr>
                <a:spLocks/>
              </p:cNvSpPr>
              <p:nvPr/>
            </p:nvSpPr>
            <p:spPr bwMode="auto">
              <a:xfrm>
                <a:off x="609045" y="2830105"/>
                <a:ext cx="109016" cy="41692"/>
              </a:xfrm>
              <a:custGeom>
                <a:avLst/>
                <a:gdLst>
                  <a:gd name="T0" fmla="*/ 544353795 w 216"/>
                  <a:gd name="T1" fmla="*/ 186491535 h 74"/>
                  <a:gd name="T2" fmla="*/ 544353795 w 216"/>
                  <a:gd name="T3" fmla="*/ 186491535 h 74"/>
                  <a:gd name="T4" fmla="*/ 524192550 w 216"/>
                  <a:gd name="T5" fmla="*/ 161289983 h 74"/>
                  <a:gd name="T6" fmla="*/ 498990995 w 216"/>
                  <a:gd name="T7" fmla="*/ 131048121 h 74"/>
                  <a:gd name="T8" fmla="*/ 468749128 w 216"/>
                  <a:gd name="T9" fmla="*/ 95765923 h 74"/>
                  <a:gd name="T10" fmla="*/ 428426640 w 216"/>
                  <a:gd name="T11" fmla="*/ 60483750 h 74"/>
                  <a:gd name="T12" fmla="*/ 383063741 w 216"/>
                  <a:gd name="T13" fmla="*/ 30241875 h 74"/>
                  <a:gd name="T14" fmla="*/ 352821875 w 216"/>
                  <a:gd name="T15" fmla="*/ 20161248 h 74"/>
                  <a:gd name="T16" fmla="*/ 322580008 w 216"/>
                  <a:gd name="T17" fmla="*/ 10080624 h 74"/>
                  <a:gd name="T18" fmla="*/ 292338142 w 216"/>
                  <a:gd name="T19" fmla="*/ 5040312 h 74"/>
                  <a:gd name="T20" fmla="*/ 262096275 w 216"/>
                  <a:gd name="T21" fmla="*/ 0 h 74"/>
                  <a:gd name="T22" fmla="*/ 262096275 w 216"/>
                  <a:gd name="T23" fmla="*/ 0 h 74"/>
                  <a:gd name="T24" fmla="*/ 196572182 w 216"/>
                  <a:gd name="T25" fmla="*/ 10080624 h 74"/>
                  <a:gd name="T26" fmla="*/ 141128760 w 216"/>
                  <a:gd name="T27" fmla="*/ 20161248 h 74"/>
                  <a:gd name="T28" fmla="*/ 95765935 w 216"/>
                  <a:gd name="T29" fmla="*/ 40322496 h 74"/>
                  <a:gd name="T30" fmla="*/ 60483758 w 216"/>
                  <a:gd name="T31" fmla="*/ 60483750 h 74"/>
                  <a:gd name="T32" fmla="*/ 35282190 w 216"/>
                  <a:gd name="T33" fmla="*/ 85685302 h 74"/>
                  <a:gd name="T34" fmla="*/ 15120939 w 216"/>
                  <a:gd name="T35" fmla="*/ 100806233 h 74"/>
                  <a:gd name="T36" fmla="*/ 0 w 216"/>
                  <a:gd name="T37" fmla="*/ 120967500 h 74"/>
                  <a:gd name="T38" fmla="*/ 25201562 w 216"/>
                  <a:gd name="T39" fmla="*/ 136088431 h 74"/>
                  <a:gd name="T40" fmla="*/ 25201562 w 216"/>
                  <a:gd name="T41" fmla="*/ 136088431 h 74"/>
                  <a:gd name="T42" fmla="*/ 50403123 w 216"/>
                  <a:gd name="T43" fmla="*/ 120967500 h 74"/>
                  <a:gd name="T44" fmla="*/ 75604691 w 216"/>
                  <a:gd name="T45" fmla="*/ 100806233 h 74"/>
                  <a:gd name="T46" fmla="*/ 105846582 w 216"/>
                  <a:gd name="T47" fmla="*/ 80644992 h 74"/>
                  <a:gd name="T48" fmla="*/ 146169071 w 216"/>
                  <a:gd name="T49" fmla="*/ 60483750 h 74"/>
                  <a:gd name="T50" fmla="*/ 191531870 w 216"/>
                  <a:gd name="T51" fmla="*/ 45362806 h 74"/>
                  <a:gd name="T52" fmla="*/ 241935031 w 216"/>
                  <a:gd name="T53" fmla="*/ 40322496 h 74"/>
                  <a:gd name="T54" fmla="*/ 272176897 w 216"/>
                  <a:gd name="T55" fmla="*/ 40322496 h 74"/>
                  <a:gd name="T56" fmla="*/ 297378453 w 216"/>
                  <a:gd name="T57" fmla="*/ 45362806 h 74"/>
                  <a:gd name="T58" fmla="*/ 297378453 w 216"/>
                  <a:gd name="T59" fmla="*/ 45362806 h 74"/>
                  <a:gd name="T60" fmla="*/ 352821875 w 216"/>
                  <a:gd name="T61" fmla="*/ 60483750 h 74"/>
                  <a:gd name="T62" fmla="*/ 398184674 w 216"/>
                  <a:gd name="T63" fmla="*/ 80644992 h 74"/>
                  <a:gd name="T64" fmla="*/ 438507262 w 216"/>
                  <a:gd name="T65" fmla="*/ 105846568 h 74"/>
                  <a:gd name="T66" fmla="*/ 473789440 w 216"/>
                  <a:gd name="T67" fmla="*/ 131048121 h 74"/>
                  <a:gd name="T68" fmla="*/ 524192550 w 216"/>
                  <a:gd name="T69" fmla="*/ 171370604 h 74"/>
                  <a:gd name="T70" fmla="*/ 544353795 w 216"/>
                  <a:gd name="T71" fmla="*/ 186491535 h 74"/>
                  <a:gd name="T72" fmla="*/ 544353795 w 216"/>
                  <a:gd name="T73" fmla="*/ 186491535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16"/>
                  <a:gd name="T112" fmla="*/ 0 h 74"/>
                  <a:gd name="T113" fmla="*/ 216 w 216"/>
                  <a:gd name="T114" fmla="*/ 74 h 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16" h="74">
                    <a:moveTo>
                      <a:pt x="216" y="74"/>
                    </a:moveTo>
                    <a:lnTo>
                      <a:pt x="216" y="74"/>
                    </a:lnTo>
                    <a:lnTo>
                      <a:pt x="208" y="64"/>
                    </a:lnTo>
                    <a:lnTo>
                      <a:pt x="198" y="52"/>
                    </a:lnTo>
                    <a:lnTo>
                      <a:pt x="186" y="38"/>
                    </a:lnTo>
                    <a:lnTo>
                      <a:pt x="170" y="24"/>
                    </a:lnTo>
                    <a:lnTo>
                      <a:pt x="152" y="12"/>
                    </a:lnTo>
                    <a:lnTo>
                      <a:pt x="140" y="8"/>
                    </a:lnTo>
                    <a:lnTo>
                      <a:pt x="128" y="4"/>
                    </a:lnTo>
                    <a:lnTo>
                      <a:pt x="116" y="2"/>
                    </a:lnTo>
                    <a:lnTo>
                      <a:pt x="104" y="0"/>
                    </a:lnTo>
                    <a:lnTo>
                      <a:pt x="78" y="4"/>
                    </a:lnTo>
                    <a:lnTo>
                      <a:pt x="56" y="8"/>
                    </a:lnTo>
                    <a:lnTo>
                      <a:pt x="38" y="16"/>
                    </a:lnTo>
                    <a:lnTo>
                      <a:pt x="24" y="24"/>
                    </a:lnTo>
                    <a:lnTo>
                      <a:pt x="14" y="34"/>
                    </a:lnTo>
                    <a:lnTo>
                      <a:pt x="6" y="40"/>
                    </a:lnTo>
                    <a:lnTo>
                      <a:pt x="0" y="48"/>
                    </a:lnTo>
                    <a:lnTo>
                      <a:pt x="10" y="54"/>
                    </a:lnTo>
                    <a:lnTo>
                      <a:pt x="20" y="48"/>
                    </a:lnTo>
                    <a:lnTo>
                      <a:pt x="30" y="40"/>
                    </a:lnTo>
                    <a:lnTo>
                      <a:pt x="42" y="32"/>
                    </a:lnTo>
                    <a:lnTo>
                      <a:pt x="58" y="24"/>
                    </a:lnTo>
                    <a:lnTo>
                      <a:pt x="76" y="18"/>
                    </a:lnTo>
                    <a:lnTo>
                      <a:pt x="96" y="16"/>
                    </a:lnTo>
                    <a:lnTo>
                      <a:pt x="108" y="16"/>
                    </a:lnTo>
                    <a:lnTo>
                      <a:pt x="118" y="18"/>
                    </a:lnTo>
                    <a:lnTo>
                      <a:pt x="140" y="24"/>
                    </a:lnTo>
                    <a:lnTo>
                      <a:pt x="158" y="32"/>
                    </a:lnTo>
                    <a:lnTo>
                      <a:pt x="174" y="42"/>
                    </a:lnTo>
                    <a:lnTo>
                      <a:pt x="188" y="52"/>
                    </a:lnTo>
                    <a:lnTo>
                      <a:pt x="208" y="68"/>
                    </a:lnTo>
                    <a:lnTo>
                      <a:pt x="216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83"/>
              <p:cNvSpPr>
                <a:spLocks/>
              </p:cNvSpPr>
              <p:nvPr/>
            </p:nvSpPr>
            <p:spPr bwMode="auto">
              <a:xfrm>
                <a:off x="794775" y="2834612"/>
                <a:ext cx="101950" cy="41692"/>
              </a:xfrm>
              <a:custGeom>
                <a:avLst/>
                <a:gdLst>
                  <a:gd name="T0" fmla="*/ 0 w 202"/>
                  <a:gd name="T1" fmla="*/ 151209362 h 74"/>
                  <a:gd name="T2" fmla="*/ 0 w 202"/>
                  <a:gd name="T3" fmla="*/ 151209362 h 74"/>
                  <a:gd name="T4" fmla="*/ 60483757 w 202"/>
                  <a:gd name="T5" fmla="*/ 95765923 h 74"/>
                  <a:gd name="T6" fmla="*/ 126007824 w 202"/>
                  <a:gd name="T7" fmla="*/ 45362806 h 74"/>
                  <a:gd name="T8" fmla="*/ 161290001 w 202"/>
                  <a:gd name="T9" fmla="*/ 25201558 h 74"/>
                  <a:gd name="T10" fmla="*/ 201612489 w 202"/>
                  <a:gd name="T11" fmla="*/ 0 h 74"/>
                  <a:gd name="T12" fmla="*/ 201612489 w 202"/>
                  <a:gd name="T13" fmla="*/ 0 h 74"/>
                  <a:gd name="T14" fmla="*/ 231854404 w 202"/>
                  <a:gd name="T15" fmla="*/ 5040312 h 74"/>
                  <a:gd name="T16" fmla="*/ 307459069 w 202"/>
                  <a:gd name="T17" fmla="*/ 20161248 h 74"/>
                  <a:gd name="T18" fmla="*/ 352821868 w 202"/>
                  <a:gd name="T19" fmla="*/ 30241875 h 74"/>
                  <a:gd name="T20" fmla="*/ 408265288 w 202"/>
                  <a:gd name="T21" fmla="*/ 45362806 h 74"/>
                  <a:gd name="T22" fmla="*/ 458668497 w 202"/>
                  <a:gd name="T23" fmla="*/ 70564371 h 74"/>
                  <a:gd name="T24" fmla="*/ 509071607 w 202"/>
                  <a:gd name="T25" fmla="*/ 100806233 h 74"/>
                  <a:gd name="T26" fmla="*/ 509071607 w 202"/>
                  <a:gd name="T27" fmla="*/ 100806233 h 74"/>
                  <a:gd name="T28" fmla="*/ 468749119 w 202"/>
                  <a:gd name="T29" fmla="*/ 120967500 h 74"/>
                  <a:gd name="T30" fmla="*/ 418346010 w 202"/>
                  <a:gd name="T31" fmla="*/ 146169052 h 74"/>
                  <a:gd name="T32" fmla="*/ 357862179 w 202"/>
                  <a:gd name="T33" fmla="*/ 166330294 h 74"/>
                  <a:gd name="T34" fmla="*/ 282257514 w 202"/>
                  <a:gd name="T35" fmla="*/ 181451225 h 74"/>
                  <a:gd name="T36" fmla="*/ 236894715 w 202"/>
                  <a:gd name="T37" fmla="*/ 186491535 h 74"/>
                  <a:gd name="T38" fmla="*/ 196572178 w 202"/>
                  <a:gd name="T39" fmla="*/ 186491535 h 74"/>
                  <a:gd name="T40" fmla="*/ 151209379 w 202"/>
                  <a:gd name="T41" fmla="*/ 186491535 h 74"/>
                  <a:gd name="T42" fmla="*/ 100806244 w 202"/>
                  <a:gd name="T43" fmla="*/ 181451225 h 74"/>
                  <a:gd name="T44" fmla="*/ 50403122 w 202"/>
                  <a:gd name="T45" fmla="*/ 171370604 h 74"/>
                  <a:gd name="T46" fmla="*/ 0 w 202"/>
                  <a:gd name="T47" fmla="*/ 151209362 h 74"/>
                  <a:gd name="T48" fmla="*/ 0 w 202"/>
                  <a:gd name="T49" fmla="*/ 151209362 h 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2"/>
                  <a:gd name="T76" fmla="*/ 0 h 74"/>
                  <a:gd name="T77" fmla="*/ 202 w 202"/>
                  <a:gd name="T78" fmla="*/ 74 h 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2" h="74">
                    <a:moveTo>
                      <a:pt x="0" y="60"/>
                    </a:moveTo>
                    <a:lnTo>
                      <a:pt x="0" y="60"/>
                    </a:lnTo>
                    <a:lnTo>
                      <a:pt x="24" y="38"/>
                    </a:lnTo>
                    <a:lnTo>
                      <a:pt x="50" y="18"/>
                    </a:lnTo>
                    <a:lnTo>
                      <a:pt x="64" y="10"/>
                    </a:lnTo>
                    <a:lnTo>
                      <a:pt x="80" y="0"/>
                    </a:lnTo>
                    <a:lnTo>
                      <a:pt x="92" y="2"/>
                    </a:lnTo>
                    <a:lnTo>
                      <a:pt x="122" y="8"/>
                    </a:lnTo>
                    <a:lnTo>
                      <a:pt x="140" y="12"/>
                    </a:lnTo>
                    <a:lnTo>
                      <a:pt x="162" y="18"/>
                    </a:lnTo>
                    <a:lnTo>
                      <a:pt x="182" y="28"/>
                    </a:lnTo>
                    <a:lnTo>
                      <a:pt x="202" y="40"/>
                    </a:lnTo>
                    <a:lnTo>
                      <a:pt x="186" y="48"/>
                    </a:lnTo>
                    <a:lnTo>
                      <a:pt x="166" y="58"/>
                    </a:lnTo>
                    <a:lnTo>
                      <a:pt x="142" y="66"/>
                    </a:lnTo>
                    <a:lnTo>
                      <a:pt x="112" y="72"/>
                    </a:lnTo>
                    <a:lnTo>
                      <a:pt x="94" y="74"/>
                    </a:lnTo>
                    <a:lnTo>
                      <a:pt x="78" y="74"/>
                    </a:lnTo>
                    <a:lnTo>
                      <a:pt x="60" y="74"/>
                    </a:lnTo>
                    <a:lnTo>
                      <a:pt x="40" y="72"/>
                    </a:lnTo>
                    <a:lnTo>
                      <a:pt x="20" y="68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FD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84"/>
              <p:cNvSpPr>
                <a:spLocks/>
              </p:cNvSpPr>
              <p:nvPr/>
            </p:nvSpPr>
            <p:spPr bwMode="auto">
              <a:xfrm>
                <a:off x="816982" y="2834612"/>
                <a:ext cx="51480" cy="40565"/>
              </a:xfrm>
              <a:custGeom>
                <a:avLst/>
                <a:gdLst>
                  <a:gd name="T0" fmla="*/ 126007824 w 102"/>
                  <a:gd name="T1" fmla="*/ 0 h 72"/>
                  <a:gd name="T2" fmla="*/ 126007824 w 102"/>
                  <a:gd name="T3" fmla="*/ 0 h 72"/>
                  <a:gd name="T4" fmla="*/ 186491556 w 102"/>
                  <a:gd name="T5" fmla="*/ 0 h 72"/>
                  <a:gd name="T6" fmla="*/ 216733472 w 102"/>
                  <a:gd name="T7" fmla="*/ 5040312 h 72"/>
                  <a:gd name="T8" fmla="*/ 246975338 w 102"/>
                  <a:gd name="T9" fmla="*/ 5040312 h 72"/>
                  <a:gd name="T10" fmla="*/ 246975338 w 102"/>
                  <a:gd name="T11" fmla="*/ 5040312 h 72"/>
                  <a:gd name="T12" fmla="*/ 252015649 w 102"/>
                  <a:gd name="T13" fmla="*/ 25201558 h 72"/>
                  <a:gd name="T14" fmla="*/ 257055960 w 102"/>
                  <a:gd name="T15" fmla="*/ 50403116 h 72"/>
                  <a:gd name="T16" fmla="*/ 257055960 w 102"/>
                  <a:gd name="T17" fmla="*/ 80644991 h 72"/>
                  <a:gd name="T18" fmla="*/ 246975338 w 102"/>
                  <a:gd name="T19" fmla="*/ 105846567 h 72"/>
                  <a:gd name="T20" fmla="*/ 246975338 w 102"/>
                  <a:gd name="T21" fmla="*/ 105846567 h 72"/>
                  <a:gd name="T22" fmla="*/ 236894716 w 102"/>
                  <a:gd name="T23" fmla="*/ 126007809 h 72"/>
                  <a:gd name="T24" fmla="*/ 221773783 w 102"/>
                  <a:gd name="T25" fmla="*/ 146169050 h 72"/>
                  <a:gd name="T26" fmla="*/ 201612489 w 102"/>
                  <a:gd name="T27" fmla="*/ 161289981 h 72"/>
                  <a:gd name="T28" fmla="*/ 176410934 w 102"/>
                  <a:gd name="T29" fmla="*/ 171370602 h 72"/>
                  <a:gd name="T30" fmla="*/ 156249690 w 102"/>
                  <a:gd name="T31" fmla="*/ 181451223 h 72"/>
                  <a:gd name="T32" fmla="*/ 131048135 w 102"/>
                  <a:gd name="T33" fmla="*/ 181451223 h 72"/>
                  <a:gd name="T34" fmla="*/ 105846580 w 102"/>
                  <a:gd name="T35" fmla="*/ 181451223 h 72"/>
                  <a:gd name="T36" fmla="*/ 80645001 w 102"/>
                  <a:gd name="T37" fmla="*/ 171370602 h 72"/>
                  <a:gd name="T38" fmla="*/ 80645001 w 102"/>
                  <a:gd name="T39" fmla="*/ 171370602 h 72"/>
                  <a:gd name="T40" fmla="*/ 55443446 w 102"/>
                  <a:gd name="T41" fmla="*/ 161289981 h 72"/>
                  <a:gd name="T42" fmla="*/ 40322500 w 102"/>
                  <a:gd name="T43" fmla="*/ 146169050 h 72"/>
                  <a:gd name="T44" fmla="*/ 25201561 w 102"/>
                  <a:gd name="T45" fmla="*/ 131048119 h 72"/>
                  <a:gd name="T46" fmla="*/ 15120939 w 102"/>
                  <a:gd name="T47" fmla="*/ 110886878 h 72"/>
                  <a:gd name="T48" fmla="*/ 5040313 w 102"/>
                  <a:gd name="T49" fmla="*/ 90725611 h 72"/>
                  <a:gd name="T50" fmla="*/ 0 w 102"/>
                  <a:gd name="T51" fmla="*/ 70564370 h 72"/>
                  <a:gd name="T52" fmla="*/ 0 w 102"/>
                  <a:gd name="T53" fmla="*/ 50403116 h 72"/>
                  <a:gd name="T54" fmla="*/ 5040313 w 102"/>
                  <a:gd name="T55" fmla="*/ 30241875 h 72"/>
                  <a:gd name="T56" fmla="*/ 5040313 w 102"/>
                  <a:gd name="T57" fmla="*/ 30241875 h 72"/>
                  <a:gd name="T58" fmla="*/ 65524068 w 102"/>
                  <a:gd name="T59" fmla="*/ 10080624 h 72"/>
                  <a:gd name="T60" fmla="*/ 95765934 w 102"/>
                  <a:gd name="T61" fmla="*/ 0 h 72"/>
                  <a:gd name="T62" fmla="*/ 126007824 w 102"/>
                  <a:gd name="T63" fmla="*/ 0 h 72"/>
                  <a:gd name="T64" fmla="*/ 126007824 w 102"/>
                  <a:gd name="T65" fmla="*/ 0 h 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72"/>
                  <a:gd name="T101" fmla="*/ 102 w 102"/>
                  <a:gd name="T102" fmla="*/ 72 h 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72">
                    <a:moveTo>
                      <a:pt x="50" y="0"/>
                    </a:moveTo>
                    <a:lnTo>
                      <a:pt x="50" y="0"/>
                    </a:lnTo>
                    <a:lnTo>
                      <a:pt x="74" y="0"/>
                    </a:lnTo>
                    <a:lnTo>
                      <a:pt x="86" y="2"/>
                    </a:lnTo>
                    <a:lnTo>
                      <a:pt x="98" y="2"/>
                    </a:lnTo>
                    <a:lnTo>
                      <a:pt x="100" y="10"/>
                    </a:lnTo>
                    <a:lnTo>
                      <a:pt x="102" y="20"/>
                    </a:lnTo>
                    <a:lnTo>
                      <a:pt x="102" y="32"/>
                    </a:lnTo>
                    <a:lnTo>
                      <a:pt x="98" y="42"/>
                    </a:lnTo>
                    <a:lnTo>
                      <a:pt x="94" y="50"/>
                    </a:lnTo>
                    <a:lnTo>
                      <a:pt x="88" y="58"/>
                    </a:lnTo>
                    <a:lnTo>
                      <a:pt x="80" y="64"/>
                    </a:lnTo>
                    <a:lnTo>
                      <a:pt x="70" y="68"/>
                    </a:lnTo>
                    <a:lnTo>
                      <a:pt x="62" y="72"/>
                    </a:lnTo>
                    <a:lnTo>
                      <a:pt x="52" y="72"/>
                    </a:lnTo>
                    <a:lnTo>
                      <a:pt x="42" y="72"/>
                    </a:lnTo>
                    <a:lnTo>
                      <a:pt x="32" y="68"/>
                    </a:lnTo>
                    <a:lnTo>
                      <a:pt x="22" y="64"/>
                    </a:lnTo>
                    <a:lnTo>
                      <a:pt x="16" y="58"/>
                    </a:lnTo>
                    <a:lnTo>
                      <a:pt x="10" y="52"/>
                    </a:lnTo>
                    <a:lnTo>
                      <a:pt x="6" y="44"/>
                    </a:lnTo>
                    <a:lnTo>
                      <a:pt x="2" y="36"/>
                    </a:lnTo>
                    <a:lnTo>
                      <a:pt x="0" y="28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84E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85"/>
              <p:cNvSpPr>
                <a:spLocks/>
              </p:cNvSpPr>
              <p:nvPr/>
            </p:nvSpPr>
            <p:spPr bwMode="auto">
              <a:xfrm>
                <a:off x="828086" y="2833485"/>
                <a:ext cx="29273" cy="31550"/>
              </a:xfrm>
              <a:custGeom>
                <a:avLst/>
                <a:gdLst>
                  <a:gd name="T0" fmla="*/ 5040313 w 58"/>
                  <a:gd name="T1" fmla="*/ 45362813 h 56"/>
                  <a:gd name="T2" fmla="*/ 5040313 w 58"/>
                  <a:gd name="T3" fmla="*/ 45362813 h 56"/>
                  <a:gd name="T4" fmla="*/ 0 w 58"/>
                  <a:gd name="T5" fmla="*/ 55443447 h 56"/>
                  <a:gd name="T6" fmla="*/ 0 w 58"/>
                  <a:gd name="T7" fmla="*/ 70564381 h 56"/>
                  <a:gd name="T8" fmla="*/ 5040313 w 58"/>
                  <a:gd name="T9" fmla="*/ 95765936 h 56"/>
                  <a:gd name="T10" fmla="*/ 20161251 w 58"/>
                  <a:gd name="T11" fmla="*/ 120967517 h 56"/>
                  <a:gd name="T12" fmla="*/ 45362813 w 58"/>
                  <a:gd name="T13" fmla="*/ 136088450 h 56"/>
                  <a:gd name="T14" fmla="*/ 45362813 w 58"/>
                  <a:gd name="T15" fmla="*/ 136088450 h 56"/>
                  <a:gd name="T16" fmla="*/ 75604692 w 58"/>
                  <a:gd name="T17" fmla="*/ 141128761 h 56"/>
                  <a:gd name="T18" fmla="*/ 100806248 w 58"/>
                  <a:gd name="T19" fmla="*/ 136088450 h 56"/>
                  <a:gd name="T20" fmla="*/ 126007829 w 58"/>
                  <a:gd name="T21" fmla="*/ 120967517 h 56"/>
                  <a:gd name="T22" fmla="*/ 141128762 w 58"/>
                  <a:gd name="T23" fmla="*/ 95765936 h 56"/>
                  <a:gd name="T24" fmla="*/ 141128762 w 58"/>
                  <a:gd name="T25" fmla="*/ 95765936 h 56"/>
                  <a:gd name="T26" fmla="*/ 146169074 w 58"/>
                  <a:gd name="T27" fmla="*/ 85685314 h 56"/>
                  <a:gd name="T28" fmla="*/ 146169074 w 58"/>
                  <a:gd name="T29" fmla="*/ 70564381 h 56"/>
                  <a:gd name="T30" fmla="*/ 141128762 w 58"/>
                  <a:gd name="T31" fmla="*/ 45362813 h 56"/>
                  <a:gd name="T32" fmla="*/ 126007829 w 58"/>
                  <a:gd name="T33" fmla="*/ 20161251 h 56"/>
                  <a:gd name="T34" fmla="*/ 100806248 w 58"/>
                  <a:gd name="T35" fmla="*/ 5040313 h 56"/>
                  <a:gd name="T36" fmla="*/ 100806248 w 58"/>
                  <a:gd name="T37" fmla="*/ 5040313 h 56"/>
                  <a:gd name="T38" fmla="*/ 75604692 w 58"/>
                  <a:gd name="T39" fmla="*/ 0 h 56"/>
                  <a:gd name="T40" fmla="*/ 45362813 w 58"/>
                  <a:gd name="T41" fmla="*/ 5040313 h 56"/>
                  <a:gd name="T42" fmla="*/ 20161251 w 58"/>
                  <a:gd name="T43" fmla="*/ 20161251 h 56"/>
                  <a:gd name="T44" fmla="*/ 5040313 w 58"/>
                  <a:gd name="T45" fmla="*/ 45362813 h 56"/>
                  <a:gd name="T46" fmla="*/ 5040313 w 58"/>
                  <a:gd name="T47" fmla="*/ 45362813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56"/>
                  <a:gd name="T74" fmla="*/ 58 w 58"/>
                  <a:gd name="T75" fmla="*/ 56 h 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56">
                    <a:moveTo>
                      <a:pt x="2" y="18"/>
                    </a:moveTo>
                    <a:lnTo>
                      <a:pt x="2" y="18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" y="38"/>
                    </a:lnTo>
                    <a:lnTo>
                      <a:pt x="8" y="48"/>
                    </a:lnTo>
                    <a:lnTo>
                      <a:pt x="18" y="54"/>
                    </a:lnTo>
                    <a:lnTo>
                      <a:pt x="30" y="56"/>
                    </a:lnTo>
                    <a:lnTo>
                      <a:pt x="40" y="54"/>
                    </a:lnTo>
                    <a:lnTo>
                      <a:pt x="50" y="48"/>
                    </a:lnTo>
                    <a:lnTo>
                      <a:pt x="56" y="38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6" y="18"/>
                    </a:lnTo>
                    <a:lnTo>
                      <a:pt x="50" y="8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18" y="2"/>
                    </a:lnTo>
                    <a:lnTo>
                      <a:pt x="8" y="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86"/>
              <p:cNvSpPr>
                <a:spLocks/>
              </p:cNvSpPr>
              <p:nvPr/>
            </p:nvSpPr>
            <p:spPr bwMode="auto">
              <a:xfrm>
                <a:off x="839189" y="2844753"/>
                <a:ext cx="7066" cy="7888"/>
              </a:xfrm>
              <a:custGeom>
                <a:avLst/>
                <a:gdLst>
                  <a:gd name="T0" fmla="*/ 0 w 14"/>
                  <a:gd name="T1" fmla="*/ 10080625 h 14"/>
                  <a:gd name="T2" fmla="*/ 0 w 14"/>
                  <a:gd name="T3" fmla="*/ 10080625 h 14"/>
                  <a:gd name="T4" fmla="*/ 0 w 14"/>
                  <a:gd name="T5" fmla="*/ 25201562 h 14"/>
                  <a:gd name="T6" fmla="*/ 10080625 w 14"/>
                  <a:gd name="T7" fmla="*/ 35282190 h 14"/>
                  <a:gd name="T8" fmla="*/ 10080625 w 14"/>
                  <a:gd name="T9" fmla="*/ 35282190 h 14"/>
                  <a:gd name="T10" fmla="*/ 20161251 w 14"/>
                  <a:gd name="T11" fmla="*/ 35282190 h 14"/>
                  <a:gd name="T12" fmla="*/ 35282190 w 14"/>
                  <a:gd name="T13" fmla="*/ 25201562 h 14"/>
                  <a:gd name="T14" fmla="*/ 35282190 w 14"/>
                  <a:gd name="T15" fmla="*/ 25201562 h 14"/>
                  <a:gd name="T16" fmla="*/ 35282190 w 14"/>
                  <a:gd name="T17" fmla="*/ 20161251 h 14"/>
                  <a:gd name="T18" fmla="*/ 35282190 w 14"/>
                  <a:gd name="T19" fmla="*/ 10080625 h 14"/>
                  <a:gd name="T20" fmla="*/ 20161251 w 14"/>
                  <a:gd name="T21" fmla="*/ 0 h 14"/>
                  <a:gd name="T22" fmla="*/ 20161251 w 14"/>
                  <a:gd name="T23" fmla="*/ 0 h 14"/>
                  <a:gd name="T24" fmla="*/ 10080625 w 14"/>
                  <a:gd name="T25" fmla="*/ 0 h 14"/>
                  <a:gd name="T26" fmla="*/ 0 w 14"/>
                  <a:gd name="T27" fmla="*/ 10080625 h 14"/>
                  <a:gd name="T28" fmla="*/ 0 w 14"/>
                  <a:gd name="T29" fmla="*/ 10080625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4"/>
                  <a:gd name="T47" fmla="*/ 14 w 14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4">
                    <a:moveTo>
                      <a:pt x="0" y="4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87"/>
              <p:cNvSpPr>
                <a:spLocks/>
              </p:cNvSpPr>
              <p:nvPr/>
            </p:nvSpPr>
            <p:spPr bwMode="auto">
              <a:xfrm>
                <a:off x="794775" y="2808695"/>
                <a:ext cx="101950" cy="59721"/>
              </a:xfrm>
              <a:custGeom>
                <a:avLst/>
                <a:gdLst>
                  <a:gd name="T0" fmla="*/ 509071607 w 202"/>
                  <a:gd name="T1" fmla="*/ 216733474 h 106"/>
                  <a:gd name="T2" fmla="*/ 509071607 w 202"/>
                  <a:gd name="T3" fmla="*/ 216733474 h 106"/>
                  <a:gd name="T4" fmla="*/ 478829741 w 202"/>
                  <a:gd name="T5" fmla="*/ 201612492 h 106"/>
                  <a:gd name="T6" fmla="*/ 398184666 w 202"/>
                  <a:gd name="T7" fmla="*/ 161290003 h 106"/>
                  <a:gd name="T8" fmla="*/ 352821868 w 202"/>
                  <a:gd name="T9" fmla="*/ 146169070 h 106"/>
                  <a:gd name="T10" fmla="*/ 297378447 w 202"/>
                  <a:gd name="T11" fmla="*/ 131048137 h 106"/>
                  <a:gd name="T12" fmla="*/ 246975337 w 202"/>
                  <a:gd name="T13" fmla="*/ 120967515 h 106"/>
                  <a:gd name="T14" fmla="*/ 201612489 w 202"/>
                  <a:gd name="T15" fmla="*/ 115927204 h 106"/>
                  <a:gd name="T16" fmla="*/ 201612489 w 202"/>
                  <a:gd name="T17" fmla="*/ 115927204 h 106"/>
                  <a:gd name="T18" fmla="*/ 126007824 w 202"/>
                  <a:gd name="T19" fmla="*/ 171370625 h 106"/>
                  <a:gd name="T20" fmla="*/ 60483757 w 202"/>
                  <a:gd name="T21" fmla="*/ 221773785 h 106"/>
                  <a:gd name="T22" fmla="*/ 0 w 202"/>
                  <a:gd name="T23" fmla="*/ 267136585 h 106"/>
                  <a:gd name="T24" fmla="*/ 0 w 202"/>
                  <a:gd name="T25" fmla="*/ 267136585 h 106"/>
                  <a:gd name="T26" fmla="*/ 10080625 w 202"/>
                  <a:gd name="T27" fmla="*/ 236894719 h 106"/>
                  <a:gd name="T28" fmla="*/ 20161250 w 202"/>
                  <a:gd name="T29" fmla="*/ 201612492 h 106"/>
                  <a:gd name="T30" fmla="*/ 40322500 w 202"/>
                  <a:gd name="T31" fmla="*/ 161290003 h 106"/>
                  <a:gd name="T32" fmla="*/ 65524068 w 202"/>
                  <a:gd name="T33" fmla="*/ 115927204 h 106"/>
                  <a:gd name="T34" fmla="*/ 95765933 w 202"/>
                  <a:gd name="T35" fmla="*/ 75604691 h 106"/>
                  <a:gd name="T36" fmla="*/ 131048135 w 202"/>
                  <a:gd name="T37" fmla="*/ 40322501 h 106"/>
                  <a:gd name="T38" fmla="*/ 151209379 w 202"/>
                  <a:gd name="T39" fmla="*/ 25201561 h 106"/>
                  <a:gd name="T40" fmla="*/ 176410934 w 202"/>
                  <a:gd name="T41" fmla="*/ 10080625 h 106"/>
                  <a:gd name="T42" fmla="*/ 176410934 w 202"/>
                  <a:gd name="T43" fmla="*/ 10080625 h 106"/>
                  <a:gd name="T44" fmla="*/ 201612489 w 202"/>
                  <a:gd name="T45" fmla="*/ 5040313 h 106"/>
                  <a:gd name="T46" fmla="*/ 226814093 w 202"/>
                  <a:gd name="T47" fmla="*/ 0 h 106"/>
                  <a:gd name="T48" fmla="*/ 252015648 w 202"/>
                  <a:gd name="T49" fmla="*/ 0 h 106"/>
                  <a:gd name="T50" fmla="*/ 277217203 w 202"/>
                  <a:gd name="T51" fmla="*/ 5040313 h 106"/>
                  <a:gd name="T52" fmla="*/ 327620313 w 202"/>
                  <a:gd name="T53" fmla="*/ 25201561 h 106"/>
                  <a:gd name="T54" fmla="*/ 378023422 w 202"/>
                  <a:gd name="T55" fmla="*/ 55443446 h 106"/>
                  <a:gd name="T56" fmla="*/ 423386321 w 202"/>
                  <a:gd name="T57" fmla="*/ 90725624 h 106"/>
                  <a:gd name="T58" fmla="*/ 458668497 w 202"/>
                  <a:gd name="T59" fmla="*/ 131048137 h 106"/>
                  <a:gd name="T60" fmla="*/ 488910363 w 202"/>
                  <a:gd name="T61" fmla="*/ 176410936 h 106"/>
                  <a:gd name="T62" fmla="*/ 509071607 w 202"/>
                  <a:gd name="T63" fmla="*/ 216733474 h 106"/>
                  <a:gd name="T64" fmla="*/ 509071607 w 202"/>
                  <a:gd name="T65" fmla="*/ 216733474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106"/>
                  <a:gd name="T101" fmla="*/ 202 w 20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106">
                    <a:moveTo>
                      <a:pt x="202" y="86"/>
                    </a:moveTo>
                    <a:lnTo>
                      <a:pt x="202" y="86"/>
                    </a:lnTo>
                    <a:lnTo>
                      <a:pt x="190" y="80"/>
                    </a:lnTo>
                    <a:lnTo>
                      <a:pt x="158" y="64"/>
                    </a:lnTo>
                    <a:lnTo>
                      <a:pt x="140" y="58"/>
                    </a:lnTo>
                    <a:lnTo>
                      <a:pt x="118" y="52"/>
                    </a:lnTo>
                    <a:lnTo>
                      <a:pt x="98" y="48"/>
                    </a:lnTo>
                    <a:lnTo>
                      <a:pt x="80" y="46"/>
                    </a:lnTo>
                    <a:lnTo>
                      <a:pt x="50" y="68"/>
                    </a:lnTo>
                    <a:lnTo>
                      <a:pt x="24" y="88"/>
                    </a:lnTo>
                    <a:lnTo>
                      <a:pt x="0" y="106"/>
                    </a:lnTo>
                    <a:lnTo>
                      <a:pt x="4" y="94"/>
                    </a:lnTo>
                    <a:lnTo>
                      <a:pt x="8" y="80"/>
                    </a:lnTo>
                    <a:lnTo>
                      <a:pt x="16" y="64"/>
                    </a:lnTo>
                    <a:lnTo>
                      <a:pt x="26" y="46"/>
                    </a:lnTo>
                    <a:lnTo>
                      <a:pt x="38" y="30"/>
                    </a:lnTo>
                    <a:lnTo>
                      <a:pt x="52" y="16"/>
                    </a:lnTo>
                    <a:lnTo>
                      <a:pt x="60" y="10"/>
                    </a:lnTo>
                    <a:lnTo>
                      <a:pt x="70" y="4"/>
                    </a:lnTo>
                    <a:lnTo>
                      <a:pt x="80" y="2"/>
                    </a:lnTo>
                    <a:lnTo>
                      <a:pt x="90" y="0"/>
                    </a:lnTo>
                    <a:lnTo>
                      <a:pt x="100" y="0"/>
                    </a:lnTo>
                    <a:lnTo>
                      <a:pt x="110" y="2"/>
                    </a:lnTo>
                    <a:lnTo>
                      <a:pt x="130" y="10"/>
                    </a:lnTo>
                    <a:lnTo>
                      <a:pt x="150" y="22"/>
                    </a:lnTo>
                    <a:lnTo>
                      <a:pt x="168" y="36"/>
                    </a:lnTo>
                    <a:lnTo>
                      <a:pt x="182" y="52"/>
                    </a:lnTo>
                    <a:lnTo>
                      <a:pt x="194" y="70"/>
                    </a:lnTo>
                    <a:lnTo>
                      <a:pt x="202" y="86"/>
                    </a:lnTo>
                    <a:close/>
                  </a:path>
                </a:pathLst>
              </a:custGeom>
              <a:solidFill>
                <a:srgbClr val="FFE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88"/>
              <p:cNvSpPr>
                <a:spLocks/>
              </p:cNvSpPr>
              <p:nvPr/>
            </p:nvSpPr>
            <p:spPr bwMode="auto">
              <a:xfrm>
                <a:off x="790738" y="2830105"/>
                <a:ext cx="111035" cy="41692"/>
              </a:xfrm>
              <a:custGeom>
                <a:avLst/>
                <a:gdLst>
                  <a:gd name="T0" fmla="*/ 0 w 220"/>
                  <a:gd name="T1" fmla="*/ 186491535 h 74"/>
                  <a:gd name="T2" fmla="*/ 0 w 220"/>
                  <a:gd name="T3" fmla="*/ 186491535 h 74"/>
                  <a:gd name="T4" fmla="*/ 20161251 w 220"/>
                  <a:gd name="T5" fmla="*/ 156249673 h 74"/>
                  <a:gd name="T6" fmla="*/ 40322501 w 220"/>
                  <a:gd name="T7" fmla="*/ 126007810 h 74"/>
                  <a:gd name="T8" fmla="*/ 70564380 w 220"/>
                  <a:gd name="T9" fmla="*/ 90725612 h 74"/>
                  <a:gd name="T10" fmla="*/ 105846583 w 220"/>
                  <a:gd name="T11" fmla="*/ 60483750 h 74"/>
                  <a:gd name="T12" fmla="*/ 151209383 w 220"/>
                  <a:gd name="T13" fmla="*/ 30241875 h 74"/>
                  <a:gd name="T14" fmla="*/ 181451249 w 220"/>
                  <a:gd name="T15" fmla="*/ 15120937 h 74"/>
                  <a:gd name="T16" fmla="*/ 206652805 w 220"/>
                  <a:gd name="T17" fmla="*/ 5040312 h 74"/>
                  <a:gd name="T18" fmla="*/ 241935032 w 220"/>
                  <a:gd name="T19" fmla="*/ 0 h 74"/>
                  <a:gd name="T20" fmla="*/ 272176899 w 220"/>
                  <a:gd name="T21" fmla="*/ 0 h 74"/>
                  <a:gd name="T22" fmla="*/ 272176899 w 220"/>
                  <a:gd name="T23" fmla="*/ 0 h 74"/>
                  <a:gd name="T24" fmla="*/ 337700943 w 220"/>
                  <a:gd name="T25" fmla="*/ 5040312 h 74"/>
                  <a:gd name="T26" fmla="*/ 393144365 w 220"/>
                  <a:gd name="T27" fmla="*/ 20161248 h 74"/>
                  <a:gd name="T28" fmla="*/ 443547575 w 220"/>
                  <a:gd name="T29" fmla="*/ 40322496 h 74"/>
                  <a:gd name="T30" fmla="*/ 483870064 w 220"/>
                  <a:gd name="T31" fmla="*/ 60483750 h 74"/>
                  <a:gd name="T32" fmla="*/ 514111931 w 220"/>
                  <a:gd name="T33" fmla="*/ 80644992 h 74"/>
                  <a:gd name="T34" fmla="*/ 534273175 w 220"/>
                  <a:gd name="T35" fmla="*/ 100806233 h 74"/>
                  <a:gd name="T36" fmla="*/ 554434420 w 220"/>
                  <a:gd name="T37" fmla="*/ 120967500 h 74"/>
                  <a:gd name="T38" fmla="*/ 519152242 w 220"/>
                  <a:gd name="T39" fmla="*/ 136088431 h 74"/>
                  <a:gd name="T40" fmla="*/ 519152242 w 220"/>
                  <a:gd name="T41" fmla="*/ 136088431 h 74"/>
                  <a:gd name="T42" fmla="*/ 493950686 w 220"/>
                  <a:gd name="T43" fmla="*/ 120967500 h 74"/>
                  <a:gd name="T44" fmla="*/ 468749131 w 220"/>
                  <a:gd name="T45" fmla="*/ 100806233 h 74"/>
                  <a:gd name="T46" fmla="*/ 438507264 w 220"/>
                  <a:gd name="T47" fmla="*/ 80644992 h 74"/>
                  <a:gd name="T48" fmla="*/ 398184676 w 220"/>
                  <a:gd name="T49" fmla="*/ 60483750 h 74"/>
                  <a:gd name="T50" fmla="*/ 352821876 w 220"/>
                  <a:gd name="T51" fmla="*/ 45362806 h 74"/>
                  <a:gd name="T52" fmla="*/ 302418765 w 220"/>
                  <a:gd name="T53" fmla="*/ 40322496 h 74"/>
                  <a:gd name="T54" fmla="*/ 272176899 w 220"/>
                  <a:gd name="T55" fmla="*/ 40322496 h 74"/>
                  <a:gd name="T56" fmla="*/ 246975343 w 220"/>
                  <a:gd name="T57" fmla="*/ 45362806 h 74"/>
                  <a:gd name="T58" fmla="*/ 246975343 w 220"/>
                  <a:gd name="T59" fmla="*/ 45362806 h 74"/>
                  <a:gd name="T60" fmla="*/ 191531871 w 220"/>
                  <a:gd name="T61" fmla="*/ 60483750 h 74"/>
                  <a:gd name="T62" fmla="*/ 146169072 w 220"/>
                  <a:gd name="T63" fmla="*/ 80644992 h 74"/>
                  <a:gd name="T64" fmla="*/ 105846583 w 220"/>
                  <a:gd name="T65" fmla="*/ 105846568 h 74"/>
                  <a:gd name="T66" fmla="*/ 70564380 w 220"/>
                  <a:gd name="T67" fmla="*/ 131048121 h 74"/>
                  <a:gd name="T68" fmla="*/ 20161251 w 220"/>
                  <a:gd name="T69" fmla="*/ 171370604 h 74"/>
                  <a:gd name="T70" fmla="*/ 0 w 220"/>
                  <a:gd name="T71" fmla="*/ 186491535 h 74"/>
                  <a:gd name="T72" fmla="*/ 0 w 220"/>
                  <a:gd name="T73" fmla="*/ 186491535 h 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0"/>
                  <a:gd name="T112" fmla="*/ 0 h 74"/>
                  <a:gd name="T113" fmla="*/ 220 w 220"/>
                  <a:gd name="T114" fmla="*/ 74 h 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0" h="74">
                    <a:moveTo>
                      <a:pt x="0" y="74"/>
                    </a:moveTo>
                    <a:lnTo>
                      <a:pt x="0" y="74"/>
                    </a:lnTo>
                    <a:lnTo>
                      <a:pt x="8" y="62"/>
                    </a:lnTo>
                    <a:lnTo>
                      <a:pt x="16" y="50"/>
                    </a:lnTo>
                    <a:lnTo>
                      <a:pt x="28" y="36"/>
                    </a:lnTo>
                    <a:lnTo>
                      <a:pt x="42" y="24"/>
                    </a:lnTo>
                    <a:lnTo>
                      <a:pt x="60" y="12"/>
                    </a:lnTo>
                    <a:lnTo>
                      <a:pt x="72" y="6"/>
                    </a:lnTo>
                    <a:lnTo>
                      <a:pt x="82" y="2"/>
                    </a:lnTo>
                    <a:lnTo>
                      <a:pt x="96" y="0"/>
                    </a:lnTo>
                    <a:lnTo>
                      <a:pt x="108" y="0"/>
                    </a:lnTo>
                    <a:lnTo>
                      <a:pt x="134" y="2"/>
                    </a:lnTo>
                    <a:lnTo>
                      <a:pt x="156" y="8"/>
                    </a:lnTo>
                    <a:lnTo>
                      <a:pt x="176" y="16"/>
                    </a:lnTo>
                    <a:lnTo>
                      <a:pt x="192" y="24"/>
                    </a:lnTo>
                    <a:lnTo>
                      <a:pt x="204" y="32"/>
                    </a:lnTo>
                    <a:lnTo>
                      <a:pt x="212" y="40"/>
                    </a:lnTo>
                    <a:lnTo>
                      <a:pt x="220" y="48"/>
                    </a:lnTo>
                    <a:lnTo>
                      <a:pt x="206" y="54"/>
                    </a:lnTo>
                    <a:lnTo>
                      <a:pt x="196" y="48"/>
                    </a:lnTo>
                    <a:lnTo>
                      <a:pt x="186" y="40"/>
                    </a:lnTo>
                    <a:lnTo>
                      <a:pt x="174" y="32"/>
                    </a:lnTo>
                    <a:lnTo>
                      <a:pt x="158" y="24"/>
                    </a:lnTo>
                    <a:lnTo>
                      <a:pt x="140" y="18"/>
                    </a:lnTo>
                    <a:lnTo>
                      <a:pt x="120" y="16"/>
                    </a:lnTo>
                    <a:lnTo>
                      <a:pt x="108" y="16"/>
                    </a:lnTo>
                    <a:lnTo>
                      <a:pt x="98" y="18"/>
                    </a:lnTo>
                    <a:lnTo>
                      <a:pt x="76" y="24"/>
                    </a:lnTo>
                    <a:lnTo>
                      <a:pt x="58" y="32"/>
                    </a:lnTo>
                    <a:lnTo>
                      <a:pt x="42" y="42"/>
                    </a:lnTo>
                    <a:lnTo>
                      <a:pt x="28" y="52"/>
                    </a:lnTo>
                    <a:lnTo>
                      <a:pt x="8" y="6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89"/>
              <p:cNvSpPr>
                <a:spLocks/>
              </p:cNvSpPr>
              <p:nvPr/>
            </p:nvSpPr>
            <p:spPr bwMode="auto">
              <a:xfrm>
                <a:off x="760456" y="2844753"/>
                <a:ext cx="148383" cy="265925"/>
              </a:xfrm>
              <a:custGeom>
                <a:avLst/>
                <a:gdLst>
                  <a:gd name="T0" fmla="*/ 725804897 w 294"/>
                  <a:gd name="T1" fmla="*/ 90725626 h 472"/>
                  <a:gd name="T2" fmla="*/ 725804897 w 294"/>
                  <a:gd name="T3" fmla="*/ 90725626 h 472"/>
                  <a:gd name="T4" fmla="*/ 705643655 w 294"/>
                  <a:gd name="T5" fmla="*/ 191531875 h 472"/>
                  <a:gd name="T6" fmla="*/ 680442103 w 294"/>
                  <a:gd name="T7" fmla="*/ 307459082 h 472"/>
                  <a:gd name="T8" fmla="*/ 645159931 w 294"/>
                  <a:gd name="T9" fmla="*/ 438507273 h 472"/>
                  <a:gd name="T10" fmla="*/ 604837447 w 294"/>
                  <a:gd name="T11" fmla="*/ 579635986 h 472"/>
                  <a:gd name="T12" fmla="*/ 574595585 w 294"/>
                  <a:gd name="T13" fmla="*/ 650200343 h 472"/>
                  <a:gd name="T14" fmla="*/ 549394033 w 294"/>
                  <a:gd name="T15" fmla="*/ 715724388 h 472"/>
                  <a:gd name="T16" fmla="*/ 514111860 w 294"/>
                  <a:gd name="T17" fmla="*/ 781248434 h 472"/>
                  <a:gd name="T18" fmla="*/ 478829687 w 294"/>
                  <a:gd name="T19" fmla="*/ 846772678 h 472"/>
                  <a:gd name="T20" fmla="*/ 443547514 w 294"/>
                  <a:gd name="T21" fmla="*/ 907256412 h 472"/>
                  <a:gd name="T22" fmla="*/ 403224932 w 294"/>
                  <a:gd name="T23" fmla="*/ 962699835 h 472"/>
                  <a:gd name="T24" fmla="*/ 357862138 w 294"/>
                  <a:gd name="T25" fmla="*/ 1013102947 h 472"/>
                  <a:gd name="T26" fmla="*/ 307459034 w 294"/>
                  <a:gd name="T27" fmla="*/ 1058465748 h 472"/>
                  <a:gd name="T28" fmla="*/ 307459034 w 294"/>
                  <a:gd name="T29" fmla="*/ 1058465748 h 472"/>
                  <a:gd name="T30" fmla="*/ 241934999 w 294"/>
                  <a:gd name="T31" fmla="*/ 1108868860 h 472"/>
                  <a:gd name="T32" fmla="*/ 211693136 w 294"/>
                  <a:gd name="T33" fmla="*/ 1129030105 h 472"/>
                  <a:gd name="T34" fmla="*/ 181451224 w 294"/>
                  <a:gd name="T35" fmla="*/ 1144151038 h 472"/>
                  <a:gd name="T36" fmla="*/ 146169051 w 294"/>
                  <a:gd name="T37" fmla="*/ 1159271972 h 472"/>
                  <a:gd name="T38" fmla="*/ 105846568 w 294"/>
                  <a:gd name="T39" fmla="*/ 1169352594 h 472"/>
                  <a:gd name="T40" fmla="*/ 0 w 294"/>
                  <a:gd name="T41" fmla="*/ 1189513839 h 472"/>
                  <a:gd name="T42" fmla="*/ 0 w 294"/>
                  <a:gd name="T43" fmla="*/ 1189513839 h 472"/>
                  <a:gd name="T44" fmla="*/ 90725612 w 294"/>
                  <a:gd name="T45" fmla="*/ 1184473528 h 472"/>
                  <a:gd name="T46" fmla="*/ 166330293 w 294"/>
                  <a:gd name="T47" fmla="*/ 1174392906 h 472"/>
                  <a:gd name="T48" fmla="*/ 206652776 w 294"/>
                  <a:gd name="T49" fmla="*/ 1164312283 h 472"/>
                  <a:gd name="T50" fmla="*/ 246975309 w 294"/>
                  <a:gd name="T51" fmla="*/ 1149191350 h 472"/>
                  <a:gd name="T52" fmla="*/ 246975309 w 294"/>
                  <a:gd name="T53" fmla="*/ 1149191350 h 472"/>
                  <a:gd name="T54" fmla="*/ 292338103 w 294"/>
                  <a:gd name="T55" fmla="*/ 1123989794 h 472"/>
                  <a:gd name="T56" fmla="*/ 337700897 w 294"/>
                  <a:gd name="T57" fmla="*/ 1098788238 h 472"/>
                  <a:gd name="T58" fmla="*/ 388104001 w 294"/>
                  <a:gd name="T59" fmla="*/ 1068546371 h 472"/>
                  <a:gd name="T60" fmla="*/ 443547514 w 294"/>
                  <a:gd name="T61" fmla="*/ 1028223881 h 472"/>
                  <a:gd name="T62" fmla="*/ 498990929 w 294"/>
                  <a:gd name="T63" fmla="*/ 982861080 h 472"/>
                  <a:gd name="T64" fmla="*/ 554434343 w 294"/>
                  <a:gd name="T65" fmla="*/ 927417657 h 472"/>
                  <a:gd name="T66" fmla="*/ 609877758 w 294"/>
                  <a:gd name="T67" fmla="*/ 861893611 h 472"/>
                  <a:gd name="T68" fmla="*/ 665321172 w 294"/>
                  <a:gd name="T69" fmla="*/ 786288745 h 472"/>
                  <a:gd name="T70" fmla="*/ 665321172 w 294"/>
                  <a:gd name="T71" fmla="*/ 786288745 h 472"/>
                  <a:gd name="T72" fmla="*/ 680442103 w 294"/>
                  <a:gd name="T73" fmla="*/ 745966256 h 472"/>
                  <a:gd name="T74" fmla="*/ 695563035 w 294"/>
                  <a:gd name="T75" fmla="*/ 690522832 h 472"/>
                  <a:gd name="T76" fmla="*/ 710683966 w 294"/>
                  <a:gd name="T77" fmla="*/ 614918164 h 472"/>
                  <a:gd name="T78" fmla="*/ 720764587 w 294"/>
                  <a:gd name="T79" fmla="*/ 519152252 h 472"/>
                  <a:gd name="T80" fmla="*/ 735885518 w 294"/>
                  <a:gd name="T81" fmla="*/ 287297837 h 472"/>
                  <a:gd name="T82" fmla="*/ 740925828 w 294"/>
                  <a:gd name="T83" fmla="*/ 0 h 472"/>
                  <a:gd name="T84" fmla="*/ 740925828 w 294"/>
                  <a:gd name="T85" fmla="*/ 0 h 472"/>
                  <a:gd name="T86" fmla="*/ 730845207 w 294"/>
                  <a:gd name="T87" fmla="*/ 40322502 h 472"/>
                  <a:gd name="T88" fmla="*/ 725804897 w 294"/>
                  <a:gd name="T89" fmla="*/ 90725626 h 472"/>
                  <a:gd name="T90" fmla="*/ 725804897 w 294"/>
                  <a:gd name="T91" fmla="*/ 90725626 h 4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4"/>
                  <a:gd name="T139" fmla="*/ 0 h 472"/>
                  <a:gd name="T140" fmla="*/ 294 w 294"/>
                  <a:gd name="T141" fmla="*/ 472 h 47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4" h="472">
                    <a:moveTo>
                      <a:pt x="288" y="36"/>
                    </a:moveTo>
                    <a:lnTo>
                      <a:pt x="288" y="36"/>
                    </a:lnTo>
                    <a:lnTo>
                      <a:pt x="280" y="76"/>
                    </a:lnTo>
                    <a:lnTo>
                      <a:pt x="270" y="122"/>
                    </a:lnTo>
                    <a:lnTo>
                      <a:pt x="256" y="174"/>
                    </a:lnTo>
                    <a:lnTo>
                      <a:pt x="240" y="230"/>
                    </a:lnTo>
                    <a:lnTo>
                      <a:pt x="228" y="258"/>
                    </a:lnTo>
                    <a:lnTo>
                      <a:pt x="218" y="284"/>
                    </a:lnTo>
                    <a:lnTo>
                      <a:pt x="204" y="310"/>
                    </a:lnTo>
                    <a:lnTo>
                      <a:pt x="190" y="336"/>
                    </a:lnTo>
                    <a:lnTo>
                      <a:pt x="176" y="360"/>
                    </a:lnTo>
                    <a:lnTo>
                      <a:pt x="160" y="382"/>
                    </a:lnTo>
                    <a:lnTo>
                      <a:pt x="142" y="402"/>
                    </a:lnTo>
                    <a:lnTo>
                      <a:pt x="122" y="420"/>
                    </a:lnTo>
                    <a:lnTo>
                      <a:pt x="96" y="440"/>
                    </a:lnTo>
                    <a:lnTo>
                      <a:pt x="84" y="448"/>
                    </a:lnTo>
                    <a:lnTo>
                      <a:pt x="72" y="454"/>
                    </a:lnTo>
                    <a:lnTo>
                      <a:pt x="58" y="460"/>
                    </a:lnTo>
                    <a:lnTo>
                      <a:pt x="42" y="464"/>
                    </a:lnTo>
                    <a:lnTo>
                      <a:pt x="0" y="472"/>
                    </a:lnTo>
                    <a:lnTo>
                      <a:pt x="36" y="470"/>
                    </a:lnTo>
                    <a:lnTo>
                      <a:pt x="66" y="466"/>
                    </a:lnTo>
                    <a:lnTo>
                      <a:pt x="82" y="462"/>
                    </a:lnTo>
                    <a:lnTo>
                      <a:pt x="98" y="456"/>
                    </a:lnTo>
                    <a:lnTo>
                      <a:pt x="116" y="446"/>
                    </a:lnTo>
                    <a:lnTo>
                      <a:pt x="134" y="436"/>
                    </a:lnTo>
                    <a:lnTo>
                      <a:pt x="154" y="424"/>
                    </a:lnTo>
                    <a:lnTo>
                      <a:pt x="176" y="408"/>
                    </a:lnTo>
                    <a:lnTo>
                      <a:pt x="198" y="390"/>
                    </a:lnTo>
                    <a:lnTo>
                      <a:pt x="220" y="368"/>
                    </a:lnTo>
                    <a:lnTo>
                      <a:pt x="242" y="342"/>
                    </a:lnTo>
                    <a:lnTo>
                      <a:pt x="264" y="312"/>
                    </a:lnTo>
                    <a:lnTo>
                      <a:pt x="270" y="296"/>
                    </a:lnTo>
                    <a:lnTo>
                      <a:pt x="276" y="274"/>
                    </a:lnTo>
                    <a:lnTo>
                      <a:pt x="282" y="244"/>
                    </a:lnTo>
                    <a:lnTo>
                      <a:pt x="286" y="206"/>
                    </a:lnTo>
                    <a:lnTo>
                      <a:pt x="292" y="114"/>
                    </a:lnTo>
                    <a:lnTo>
                      <a:pt x="294" y="0"/>
                    </a:lnTo>
                    <a:lnTo>
                      <a:pt x="290" y="16"/>
                    </a:lnTo>
                    <a:lnTo>
                      <a:pt x="288" y="36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0"/>
              <p:cNvSpPr>
                <a:spLocks/>
              </p:cNvSpPr>
              <p:nvPr/>
            </p:nvSpPr>
            <p:spPr bwMode="auto">
              <a:xfrm>
                <a:off x="731183" y="2949546"/>
                <a:ext cx="56527" cy="20282"/>
              </a:xfrm>
              <a:custGeom>
                <a:avLst/>
                <a:gdLst>
                  <a:gd name="T0" fmla="*/ 252015656 w 112"/>
                  <a:gd name="T1" fmla="*/ 70564370 h 36"/>
                  <a:gd name="T2" fmla="*/ 252015656 w 112"/>
                  <a:gd name="T3" fmla="*/ 70564370 h 36"/>
                  <a:gd name="T4" fmla="*/ 146169072 w 112"/>
                  <a:gd name="T5" fmla="*/ 80644991 h 36"/>
                  <a:gd name="T6" fmla="*/ 15120940 w 112"/>
                  <a:gd name="T7" fmla="*/ 90725611 h 36"/>
                  <a:gd name="T8" fmla="*/ 15120940 w 112"/>
                  <a:gd name="T9" fmla="*/ 90725611 h 36"/>
                  <a:gd name="T10" fmla="*/ 5040313 w 112"/>
                  <a:gd name="T11" fmla="*/ 90725611 h 36"/>
                  <a:gd name="T12" fmla="*/ 0 w 112"/>
                  <a:gd name="T13" fmla="*/ 80644991 h 36"/>
                  <a:gd name="T14" fmla="*/ 0 w 112"/>
                  <a:gd name="T15" fmla="*/ 70564370 h 36"/>
                  <a:gd name="T16" fmla="*/ 10080625 w 112"/>
                  <a:gd name="T17" fmla="*/ 55443439 h 36"/>
                  <a:gd name="T18" fmla="*/ 25201562 w 112"/>
                  <a:gd name="T19" fmla="*/ 40322495 h 36"/>
                  <a:gd name="T20" fmla="*/ 45362813 w 112"/>
                  <a:gd name="T21" fmla="*/ 30241875 h 36"/>
                  <a:gd name="T22" fmla="*/ 70564381 w 112"/>
                  <a:gd name="T23" fmla="*/ 15120937 h 36"/>
                  <a:gd name="T24" fmla="*/ 100806247 w 112"/>
                  <a:gd name="T25" fmla="*/ 5040312 h 36"/>
                  <a:gd name="T26" fmla="*/ 100806247 w 112"/>
                  <a:gd name="T27" fmla="*/ 5040312 h 36"/>
                  <a:gd name="T28" fmla="*/ 136088450 w 112"/>
                  <a:gd name="T29" fmla="*/ 0 h 36"/>
                  <a:gd name="T30" fmla="*/ 176410939 w 112"/>
                  <a:gd name="T31" fmla="*/ 5040312 h 36"/>
                  <a:gd name="T32" fmla="*/ 216733478 w 112"/>
                  <a:gd name="T33" fmla="*/ 10080624 h 36"/>
                  <a:gd name="T34" fmla="*/ 246975344 w 112"/>
                  <a:gd name="T35" fmla="*/ 20161248 h 36"/>
                  <a:gd name="T36" fmla="*/ 272176900 w 112"/>
                  <a:gd name="T37" fmla="*/ 35282185 h 36"/>
                  <a:gd name="T38" fmla="*/ 282257522 w 112"/>
                  <a:gd name="T39" fmla="*/ 50403116 h 36"/>
                  <a:gd name="T40" fmla="*/ 277217211 w 112"/>
                  <a:gd name="T41" fmla="*/ 55443439 h 36"/>
                  <a:gd name="T42" fmla="*/ 272176900 w 112"/>
                  <a:gd name="T43" fmla="*/ 60483749 h 36"/>
                  <a:gd name="T44" fmla="*/ 252015656 w 112"/>
                  <a:gd name="T45" fmla="*/ 70564370 h 36"/>
                  <a:gd name="T46" fmla="*/ 252015656 w 112"/>
                  <a:gd name="T47" fmla="*/ 70564370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2"/>
                  <a:gd name="T73" fmla="*/ 0 h 36"/>
                  <a:gd name="T74" fmla="*/ 112 w 112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2" h="36">
                    <a:moveTo>
                      <a:pt x="100" y="28"/>
                    </a:moveTo>
                    <a:lnTo>
                      <a:pt x="100" y="28"/>
                    </a:lnTo>
                    <a:lnTo>
                      <a:pt x="58" y="32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4" y="22"/>
                    </a:lnTo>
                    <a:lnTo>
                      <a:pt x="10" y="16"/>
                    </a:lnTo>
                    <a:lnTo>
                      <a:pt x="18" y="12"/>
                    </a:lnTo>
                    <a:lnTo>
                      <a:pt x="28" y="6"/>
                    </a:lnTo>
                    <a:lnTo>
                      <a:pt x="40" y="2"/>
                    </a:lnTo>
                    <a:lnTo>
                      <a:pt x="54" y="0"/>
                    </a:lnTo>
                    <a:lnTo>
                      <a:pt x="70" y="2"/>
                    </a:lnTo>
                    <a:lnTo>
                      <a:pt x="86" y="4"/>
                    </a:lnTo>
                    <a:lnTo>
                      <a:pt x="98" y="8"/>
                    </a:lnTo>
                    <a:lnTo>
                      <a:pt x="108" y="14"/>
                    </a:lnTo>
                    <a:lnTo>
                      <a:pt x="112" y="20"/>
                    </a:lnTo>
                    <a:lnTo>
                      <a:pt x="110" y="22"/>
                    </a:lnTo>
                    <a:lnTo>
                      <a:pt x="108" y="24"/>
                    </a:lnTo>
                    <a:lnTo>
                      <a:pt x="100" y="2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91"/>
              <p:cNvSpPr>
                <a:spLocks/>
              </p:cNvSpPr>
              <p:nvPr/>
            </p:nvSpPr>
            <p:spPr bwMode="auto">
              <a:xfrm>
                <a:off x="731183" y="3001379"/>
                <a:ext cx="70658" cy="19156"/>
              </a:xfrm>
              <a:custGeom>
                <a:avLst/>
                <a:gdLst>
                  <a:gd name="T0" fmla="*/ 25201558 w 140"/>
                  <a:gd name="T1" fmla="*/ 50403115 h 34"/>
                  <a:gd name="T2" fmla="*/ 25201558 w 140"/>
                  <a:gd name="T3" fmla="*/ 50403115 h 34"/>
                  <a:gd name="T4" fmla="*/ 120967497 w 140"/>
                  <a:gd name="T5" fmla="*/ 45362805 h 34"/>
                  <a:gd name="T6" fmla="*/ 206652772 w 140"/>
                  <a:gd name="T7" fmla="*/ 30241874 h 34"/>
                  <a:gd name="T8" fmla="*/ 252015614 w 140"/>
                  <a:gd name="T9" fmla="*/ 20161247 h 34"/>
                  <a:gd name="T10" fmla="*/ 292338097 w 140"/>
                  <a:gd name="T11" fmla="*/ 10080624 h 34"/>
                  <a:gd name="T12" fmla="*/ 292338097 w 140"/>
                  <a:gd name="T13" fmla="*/ 10080624 h 34"/>
                  <a:gd name="T14" fmla="*/ 327620269 w 140"/>
                  <a:gd name="T15" fmla="*/ 0 h 34"/>
                  <a:gd name="T16" fmla="*/ 342741200 w 140"/>
                  <a:gd name="T17" fmla="*/ 0 h 34"/>
                  <a:gd name="T18" fmla="*/ 352821820 w 140"/>
                  <a:gd name="T19" fmla="*/ 5040312 h 34"/>
                  <a:gd name="T20" fmla="*/ 352821820 w 140"/>
                  <a:gd name="T21" fmla="*/ 15120937 h 34"/>
                  <a:gd name="T22" fmla="*/ 342741200 w 140"/>
                  <a:gd name="T23" fmla="*/ 25201557 h 34"/>
                  <a:gd name="T24" fmla="*/ 322579959 w 140"/>
                  <a:gd name="T25" fmla="*/ 35282184 h 34"/>
                  <a:gd name="T26" fmla="*/ 297378407 w 140"/>
                  <a:gd name="T27" fmla="*/ 50403115 h 34"/>
                  <a:gd name="T28" fmla="*/ 267136545 w 140"/>
                  <a:gd name="T29" fmla="*/ 60483748 h 34"/>
                  <a:gd name="T30" fmla="*/ 267136545 w 140"/>
                  <a:gd name="T31" fmla="*/ 60483748 h 34"/>
                  <a:gd name="T32" fmla="*/ 201612462 w 140"/>
                  <a:gd name="T33" fmla="*/ 75604678 h 34"/>
                  <a:gd name="T34" fmla="*/ 131048117 w 140"/>
                  <a:gd name="T35" fmla="*/ 80644989 h 34"/>
                  <a:gd name="T36" fmla="*/ 65524059 w 140"/>
                  <a:gd name="T37" fmla="*/ 85685299 h 34"/>
                  <a:gd name="T38" fmla="*/ 25201558 w 140"/>
                  <a:gd name="T39" fmla="*/ 85685299 h 34"/>
                  <a:gd name="T40" fmla="*/ 25201558 w 140"/>
                  <a:gd name="T41" fmla="*/ 85685299 h 34"/>
                  <a:gd name="T42" fmla="*/ 10080624 w 140"/>
                  <a:gd name="T43" fmla="*/ 80644989 h 34"/>
                  <a:gd name="T44" fmla="*/ 0 w 140"/>
                  <a:gd name="T45" fmla="*/ 65524058 h 34"/>
                  <a:gd name="T46" fmla="*/ 0 w 140"/>
                  <a:gd name="T47" fmla="*/ 60483748 h 34"/>
                  <a:gd name="T48" fmla="*/ 5040312 w 140"/>
                  <a:gd name="T49" fmla="*/ 55443437 h 34"/>
                  <a:gd name="T50" fmla="*/ 15120937 w 140"/>
                  <a:gd name="T51" fmla="*/ 50403115 h 34"/>
                  <a:gd name="T52" fmla="*/ 25201558 w 140"/>
                  <a:gd name="T53" fmla="*/ 50403115 h 34"/>
                  <a:gd name="T54" fmla="*/ 25201558 w 140"/>
                  <a:gd name="T55" fmla="*/ 50403115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0"/>
                  <a:gd name="T85" fmla="*/ 0 h 34"/>
                  <a:gd name="T86" fmla="*/ 140 w 140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0" h="34">
                    <a:moveTo>
                      <a:pt x="10" y="20"/>
                    </a:moveTo>
                    <a:lnTo>
                      <a:pt x="10" y="20"/>
                    </a:lnTo>
                    <a:lnTo>
                      <a:pt x="48" y="18"/>
                    </a:lnTo>
                    <a:lnTo>
                      <a:pt x="82" y="12"/>
                    </a:lnTo>
                    <a:lnTo>
                      <a:pt x="100" y="8"/>
                    </a:lnTo>
                    <a:lnTo>
                      <a:pt x="116" y="4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0" y="6"/>
                    </a:lnTo>
                    <a:lnTo>
                      <a:pt x="136" y="10"/>
                    </a:lnTo>
                    <a:lnTo>
                      <a:pt x="128" y="14"/>
                    </a:lnTo>
                    <a:lnTo>
                      <a:pt x="118" y="20"/>
                    </a:lnTo>
                    <a:lnTo>
                      <a:pt x="106" y="24"/>
                    </a:lnTo>
                    <a:lnTo>
                      <a:pt x="80" y="30"/>
                    </a:lnTo>
                    <a:lnTo>
                      <a:pt x="52" y="32"/>
                    </a:lnTo>
                    <a:lnTo>
                      <a:pt x="26" y="34"/>
                    </a:lnTo>
                    <a:lnTo>
                      <a:pt x="10" y="34"/>
                    </a:lnTo>
                    <a:lnTo>
                      <a:pt x="4" y="32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6" y="20"/>
                    </a:lnTo>
                    <a:lnTo>
                      <a:pt x="10" y="20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92"/>
              <p:cNvSpPr>
                <a:spLocks/>
              </p:cNvSpPr>
              <p:nvPr/>
            </p:nvSpPr>
            <p:spPr bwMode="auto">
              <a:xfrm>
                <a:off x="750362" y="3032929"/>
                <a:ext cx="37348" cy="19156"/>
              </a:xfrm>
              <a:custGeom>
                <a:avLst/>
                <a:gdLst>
                  <a:gd name="T0" fmla="*/ 20161248 w 74"/>
                  <a:gd name="T1" fmla="*/ 20161247 h 34"/>
                  <a:gd name="T2" fmla="*/ 20161248 w 74"/>
                  <a:gd name="T3" fmla="*/ 20161247 h 34"/>
                  <a:gd name="T4" fmla="*/ 55443439 w 74"/>
                  <a:gd name="T5" fmla="*/ 20161247 h 34"/>
                  <a:gd name="T6" fmla="*/ 95765923 w 74"/>
                  <a:gd name="T7" fmla="*/ 10080624 h 34"/>
                  <a:gd name="T8" fmla="*/ 136088431 w 74"/>
                  <a:gd name="T9" fmla="*/ 0 h 34"/>
                  <a:gd name="T10" fmla="*/ 136088431 w 74"/>
                  <a:gd name="T11" fmla="*/ 0 h 34"/>
                  <a:gd name="T12" fmla="*/ 156249673 w 74"/>
                  <a:gd name="T13" fmla="*/ 0 h 34"/>
                  <a:gd name="T14" fmla="*/ 171370604 w 74"/>
                  <a:gd name="T15" fmla="*/ 5040312 h 34"/>
                  <a:gd name="T16" fmla="*/ 181451225 w 74"/>
                  <a:gd name="T17" fmla="*/ 15120937 h 34"/>
                  <a:gd name="T18" fmla="*/ 186491535 w 74"/>
                  <a:gd name="T19" fmla="*/ 25201557 h 34"/>
                  <a:gd name="T20" fmla="*/ 181451225 w 74"/>
                  <a:gd name="T21" fmla="*/ 40322494 h 34"/>
                  <a:gd name="T22" fmla="*/ 171370604 w 74"/>
                  <a:gd name="T23" fmla="*/ 55443437 h 34"/>
                  <a:gd name="T24" fmla="*/ 151209362 w 74"/>
                  <a:gd name="T25" fmla="*/ 70564368 h 34"/>
                  <a:gd name="T26" fmla="*/ 120967500 w 74"/>
                  <a:gd name="T27" fmla="*/ 80644989 h 34"/>
                  <a:gd name="T28" fmla="*/ 120967500 w 74"/>
                  <a:gd name="T29" fmla="*/ 80644989 h 34"/>
                  <a:gd name="T30" fmla="*/ 85685302 w 74"/>
                  <a:gd name="T31" fmla="*/ 85685299 h 34"/>
                  <a:gd name="T32" fmla="*/ 55443439 w 74"/>
                  <a:gd name="T33" fmla="*/ 85685299 h 34"/>
                  <a:gd name="T34" fmla="*/ 30241875 w 74"/>
                  <a:gd name="T35" fmla="*/ 80644989 h 34"/>
                  <a:gd name="T36" fmla="*/ 15120937 w 74"/>
                  <a:gd name="T37" fmla="*/ 70564368 h 34"/>
                  <a:gd name="T38" fmla="*/ 5040312 w 74"/>
                  <a:gd name="T39" fmla="*/ 60483748 h 34"/>
                  <a:gd name="T40" fmla="*/ 0 w 74"/>
                  <a:gd name="T41" fmla="*/ 50403115 h 34"/>
                  <a:gd name="T42" fmla="*/ 5040312 w 74"/>
                  <a:gd name="T43" fmla="*/ 35282184 h 34"/>
                  <a:gd name="T44" fmla="*/ 20161248 w 74"/>
                  <a:gd name="T45" fmla="*/ 20161247 h 34"/>
                  <a:gd name="T46" fmla="*/ 20161248 w 74"/>
                  <a:gd name="T47" fmla="*/ 2016124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34"/>
                  <a:gd name="T74" fmla="*/ 74 w 74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34">
                    <a:moveTo>
                      <a:pt x="8" y="8"/>
                    </a:moveTo>
                    <a:lnTo>
                      <a:pt x="8" y="8"/>
                    </a:lnTo>
                    <a:lnTo>
                      <a:pt x="22" y="8"/>
                    </a:lnTo>
                    <a:lnTo>
                      <a:pt x="38" y="4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2"/>
                    </a:lnTo>
                    <a:lnTo>
                      <a:pt x="72" y="6"/>
                    </a:lnTo>
                    <a:lnTo>
                      <a:pt x="74" y="10"/>
                    </a:lnTo>
                    <a:lnTo>
                      <a:pt x="72" y="16"/>
                    </a:lnTo>
                    <a:lnTo>
                      <a:pt x="68" y="22"/>
                    </a:lnTo>
                    <a:lnTo>
                      <a:pt x="60" y="28"/>
                    </a:lnTo>
                    <a:lnTo>
                      <a:pt x="48" y="32"/>
                    </a:lnTo>
                    <a:lnTo>
                      <a:pt x="34" y="34"/>
                    </a:lnTo>
                    <a:lnTo>
                      <a:pt x="22" y="34"/>
                    </a:lnTo>
                    <a:lnTo>
                      <a:pt x="12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93"/>
              <p:cNvSpPr>
                <a:spLocks/>
              </p:cNvSpPr>
              <p:nvPr/>
            </p:nvSpPr>
            <p:spPr bwMode="auto">
              <a:xfrm>
                <a:off x="625195" y="2907854"/>
                <a:ext cx="78734" cy="83383"/>
              </a:xfrm>
              <a:custGeom>
                <a:avLst/>
                <a:gdLst>
                  <a:gd name="T0" fmla="*/ 393144320 w 156"/>
                  <a:gd name="T1" fmla="*/ 186491535 h 148"/>
                  <a:gd name="T2" fmla="*/ 393144320 w 156"/>
                  <a:gd name="T3" fmla="*/ 186491535 h 148"/>
                  <a:gd name="T4" fmla="*/ 388104010 w 156"/>
                  <a:gd name="T5" fmla="*/ 226814068 h 148"/>
                  <a:gd name="T6" fmla="*/ 378023389 w 156"/>
                  <a:gd name="T7" fmla="*/ 262096241 h 148"/>
                  <a:gd name="T8" fmla="*/ 357862147 w 156"/>
                  <a:gd name="T9" fmla="*/ 292338104 h 148"/>
                  <a:gd name="T10" fmla="*/ 332660594 w 156"/>
                  <a:gd name="T11" fmla="*/ 322579966 h 148"/>
                  <a:gd name="T12" fmla="*/ 307459041 w 156"/>
                  <a:gd name="T13" fmla="*/ 342741208 h 148"/>
                  <a:gd name="T14" fmla="*/ 272176868 w 156"/>
                  <a:gd name="T15" fmla="*/ 362902450 h 148"/>
                  <a:gd name="T16" fmla="*/ 236894694 w 156"/>
                  <a:gd name="T17" fmla="*/ 372983070 h 148"/>
                  <a:gd name="T18" fmla="*/ 196572160 w 156"/>
                  <a:gd name="T19" fmla="*/ 372983070 h 148"/>
                  <a:gd name="T20" fmla="*/ 196572160 w 156"/>
                  <a:gd name="T21" fmla="*/ 372983070 h 148"/>
                  <a:gd name="T22" fmla="*/ 156249676 w 156"/>
                  <a:gd name="T23" fmla="*/ 372983070 h 148"/>
                  <a:gd name="T24" fmla="*/ 120967502 w 156"/>
                  <a:gd name="T25" fmla="*/ 362902450 h 148"/>
                  <a:gd name="T26" fmla="*/ 85685304 w 156"/>
                  <a:gd name="T27" fmla="*/ 342741208 h 148"/>
                  <a:gd name="T28" fmla="*/ 55443441 w 156"/>
                  <a:gd name="T29" fmla="*/ 322579966 h 148"/>
                  <a:gd name="T30" fmla="*/ 35282186 w 156"/>
                  <a:gd name="T31" fmla="*/ 292338104 h 148"/>
                  <a:gd name="T32" fmla="*/ 15120938 w 156"/>
                  <a:gd name="T33" fmla="*/ 262096241 h 148"/>
                  <a:gd name="T34" fmla="*/ 5040312 w 156"/>
                  <a:gd name="T35" fmla="*/ 226814068 h 148"/>
                  <a:gd name="T36" fmla="*/ 0 w 156"/>
                  <a:gd name="T37" fmla="*/ 186491535 h 148"/>
                  <a:gd name="T38" fmla="*/ 0 w 156"/>
                  <a:gd name="T39" fmla="*/ 186491535 h 148"/>
                  <a:gd name="T40" fmla="*/ 5040312 w 156"/>
                  <a:gd name="T41" fmla="*/ 151209362 h 148"/>
                  <a:gd name="T42" fmla="*/ 15120938 w 156"/>
                  <a:gd name="T43" fmla="*/ 115927189 h 148"/>
                  <a:gd name="T44" fmla="*/ 35282186 w 156"/>
                  <a:gd name="T45" fmla="*/ 80644992 h 148"/>
                  <a:gd name="T46" fmla="*/ 55443441 w 156"/>
                  <a:gd name="T47" fmla="*/ 55443439 h 148"/>
                  <a:gd name="T48" fmla="*/ 85685304 w 156"/>
                  <a:gd name="T49" fmla="*/ 30241875 h 148"/>
                  <a:gd name="T50" fmla="*/ 120967502 w 156"/>
                  <a:gd name="T51" fmla="*/ 15120937 h 148"/>
                  <a:gd name="T52" fmla="*/ 156249676 w 156"/>
                  <a:gd name="T53" fmla="*/ 5040312 h 148"/>
                  <a:gd name="T54" fmla="*/ 196572160 w 156"/>
                  <a:gd name="T55" fmla="*/ 0 h 148"/>
                  <a:gd name="T56" fmla="*/ 196572160 w 156"/>
                  <a:gd name="T57" fmla="*/ 0 h 148"/>
                  <a:gd name="T58" fmla="*/ 236894694 w 156"/>
                  <a:gd name="T59" fmla="*/ 5040312 h 148"/>
                  <a:gd name="T60" fmla="*/ 272176868 w 156"/>
                  <a:gd name="T61" fmla="*/ 15120937 h 148"/>
                  <a:gd name="T62" fmla="*/ 307459041 w 156"/>
                  <a:gd name="T63" fmla="*/ 30241875 h 148"/>
                  <a:gd name="T64" fmla="*/ 332660594 w 156"/>
                  <a:gd name="T65" fmla="*/ 55443439 h 148"/>
                  <a:gd name="T66" fmla="*/ 357862147 w 156"/>
                  <a:gd name="T67" fmla="*/ 80644992 h 148"/>
                  <a:gd name="T68" fmla="*/ 378023389 w 156"/>
                  <a:gd name="T69" fmla="*/ 115927189 h 148"/>
                  <a:gd name="T70" fmla="*/ 388104010 w 156"/>
                  <a:gd name="T71" fmla="*/ 151209362 h 148"/>
                  <a:gd name="T72" fmla="*/ 393144320 w 156"/>
                  <a:gd name="T73" fmla="*/ 186491535 h 148"/>
                  <a:gd name="T74" fmla="*/ 393144320 w 156"/>
                  <a:gd name="T75" fmla="*/ 186491535 h 14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6"/>
                  <a:gd name="T115" fmla="*/ 0 h 148"/>
                  <a:gd name="T116" fmla="*/ 156 w 156"/>
                  <a:gd name="T117" fmla="*/ 148 h 14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6" h="148">
                    <a:moveTo>
                      <a:pt x="156" y="74"/>
                    </a:moveTo>
                    <a:lnTo>
                      <a:pt x="156" y="74"/>
                    </a:lnTo>
                    <a:lnTo>
                      <a:pt x="154" y="90"/>
                    </a:lnTo>
                    <a:lnTo>
                      <a:pt x="150" y="104"/>
                    </a:lnTo>
                    <a:lnTo>
                      <a:pt x="142" y="116"/>
                    </a:lnTo>
                    <a:lnTo>
                      <a:pt x="132" y="128"/>
                    </a:lnTo>
                    <a:lnTo>
                      <a:pt x="122" y="136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8" y="148"/>
                    </a:lnTo>
                    <a:lnTo>
                      <a:pt x="62" y="148"/>
                    </a:lnTo>
                    <a:lnTo>
                      <a:pt x="48" y="144"/>
                    </a:lnTo>
                    <a:lnTo>
                      <a:pt x="34" y="136"/>
                    </a:lnTo>
                    <a:lnTo>
                      <a:pt x="22" y="128"/>
                    </a:lnTo>
                    <a:lnTo>
                      <a:pt x="14" y="116"/>
                    </a:lnTo>
                    <a:lnTo>
                      <a:pt x="6" y="104"/>
                    </a:lnTo>
                    <a:lnTo>
                      <a:pt x="2" y="90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6" y="46"/>
                    </a:lnTo>
                    <a:lnTo>
                      <a:pt x="14" y="32"/>
                    </a:lnTo>
                    <a:lnTo>
                      <a:pt x="22" y="22"/>
                    </a:lnTo>
                    <a:lnTo>
                      <a:pt x="34" y="12"/>
                    </a:lnTo>
                    <a:lnTo>
                      <a:pt x="48" y="6"/>
                    </a:lnTo>
                    <a:lnTo>
                      <a:pt x="62" y="2"/>
                    </a:lnTo>
                    <a:lnTo>
                      <a:pt x="78" y="0"/>
                    </a:lnTo>
                    <a:lnTo>
                      <a:pt x="94" y="2"/>
                    </a:lnTo>
                    <a:lnTo>
                      <a:pt x="108" y="6"/>
                    </a:lnTo>
                    <a:lnTo>
                      <a:pt x="122" y="12"/>
                    </a:lnTo>
                    <a:lnTo>
                      <a:pt x="132" y="22"/>
                    </a:lnTo>
                    <a:lnTo>
                      <a:pt x="142" y="32"/>
                    </a:lnTo>
                    <a:lnTo>
                      <a:pt x="150" y="46"/>
                    </a:lnTo>
                    <a:lnTo>
                      <a:pt x="154" y="60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FDD8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94"/>
              <p:cNvSpPr>
                <a:spLocks/>
              </p:cNvSpPr>
              <p:nvPr/>
            </p:nvSpPr>
            <p:spPr bwMode="auto">
              <a:xfrm>
                <a:off x="806888" y="2899966"/>
                <a:ext cx="78734" cy="84510"/>
              </a:xfrm>
              <a:custGeom>
                <a:avLst/>
                <a:gdLst>
                  <a:gd name="T0" fmla="*/ 393144320 w 156"/>
                  <a:gd name="T1" fmla="*/ 186491536 h 150"/>
                  <a:gd name="T2" fmla="*/ 393144320 w 156"/>
                  <a:gd name="T3" fmla="*/ 186491536 h 150"/>
                  <a:gd name="T4" fmla="*/ 388104010 w 156"/>
                  <a:gd name="T5" fmla="*/ 226814069 h 150"/>
                  <a:gd name="T6" fmla="*/ 378023389 w 156"/>
                  <a:gd name="T7" fmla="*/ 262096243 h 150"/>
                  <a:gd name="T8" fmla="*/ 357862147 w 156"/>
                  <a:gd name="T9" fmla="*/ 292338105 h 150"/>
                  <a:gd name="T10" fmla="*/ 337700905 w 156"/>
                  <a:gd name="T11" fmla="*/ 322579968 h 150"/>
                  <a:gd name="T12" fmla="*/ 307459041 w 156"/>
                  <a:gd name="T13" fmla="*/ 342741210 h 150"/>
                  <a:gd name="T14" fmla="*/ 272176868 w 156"/>
                  <a:gd name="T15" fmla="*/ 362902452 h 150"/>
                  <a:gd name="T16" fmla="*/ 236894694 w 156"/>
                  <a:gd name="T17" fmla="*/ 372983072 h 150"/>
                  <a:gd name="T18" fmla="*/ 196572160 w 156"/>
                  <a:gd name="T19" fmla="*/ 378023383 h 150"/>
                  <a:gd name="T20" fmla="*/ 196572160 w 156"/>
                  <a:gd name="T21" fmla="*/ 378023383 h 150"/>
                  <a:gd name="T22" fmla="*/ 156249676 w 156"/>
                  <a:gd name="T23" fmla="*/ 372983072 h 150"/>
                  <a:gd name="T24" fmla="*/ 120967502 w 156"/>
                  <a:gd name="T25" fmla="*/ 362902452 h 150"/>
                  <a:gd name="T26" fmla="*/ 90725614 w 156"/>
                  <a:gd name="T27" fmla="*/ 342741210 h 150"/>
                  <a:gd name="T28" fmla="*/ 60483751 w 156"/>
                  <a:gd name="T29" fmla="*/ 322579968 h 150"/>
                  <a:gd name="T30" fmla="*/ 35282186 w 156"/>
                  <a:gd name="T31" fmla="*/ 292338105 h 150"/>
                  <a:gd name="T32" fmla="*/ 20161248 w 156"/>
                  <a:gd name="T33" fmla="*/ 262096243 h 150"/>
                  <a:gd name="T34" fmla="*/ 5040312 w 156"/>
                  <a:gd name="T35" fmla="*/ 226814069 h 150"/>
                  <a:gd name="T36" fmla="*/ 0 w 156"/>
                  <a:gd name="T37" fmla="*/ 186491536 h 150"/>
                  <a:gd name="T38" fmla="*/ 0 w 156"/>
                  <a:gd name="T39" fmla="*/ 186491536 h 150"/>
                  <a:gd name="T40" fmla="*/ 5040312 w 156"/>
                  <a:gd name="T41" fmla="*/ 151209363 h 150"/>
                  <a:gd name="T42" fmla="*/ 20161248 w 156"/>
                  <a:gd name="T43" fmla="*/ 115927190 h 150"/>
                  <a:gd name="T44" fmla="*/ 35282186 w 156"/>
                  <a:gd name="T45" fmla="*/ 85685302 h 150"/>
                  <a:gd name="T46" fmla="*/ 60483751 w 156"/>
                  <a:gd name="T47" fmla="*/ 55443440 h 150"/>
                  <a:gd name="T48" fmla="*/ 90725614 w 156"/>
                  <a:gd name="T49" fmla="*/ 30241875 h 150"/>
                  <a:gd name="T50" fmla="*/ 120967502 w 156"/>
                  <a:gd name="T51" fmla="*/ 15120938 h 150"/>
                  <a:gd name="T52" fmla="*/ 156249676 w 156"/>
                  <a:gd name="T53" fmla="*/ 5040312 h 150"/>
                  <a:gd name="T54" fmla="*/ 196572160 w 156"/>
                  <a:gd name="T55" fmla="*/ 0 h 150"/>
                  <a:gd name="T56" fmla="*/ 196572160 w 156"/>
                  <a:gd name="T57" fmla="*/ 0 h 150"/>
                  <a:gd name="T58" fmla="*/ 236894694 w 156"/>
                  <a:gd name="T59" fmla="*/ 5040312 h 150"/>
                  <a:gd name="T60" fmla="*/ 272176868 w 156"/>
                  <a:gd name="T61" fmla="*/ 15120938 h 150"/>
                  <a:gd name="T62" fmla="*/ 307459041 w 156"/>
                  <a:gd name="T63" fmla="*/ 30241875 h 150"/>
                  <a:gd name="T64" fmla="*/ 337700905 w 156"/>
                  <a:gd name="T65" fmla="*/ 55443440 h 150"/>
                  <a:gd name="T66" fmla="*/ 357862147 w 156"/>
                  <a:gd name="T67" fmla="*/ 85685302 h 150"/>
                  <a:gd name="T68" fmla="*/ 378023389 w 156"/>
                  <a:gd name="T69" fmla="*/ 115927190 h 150"/>
                  <a:gd name="T70" fmla="*/ 388104010 w 156"/>
                  <a:gd name="T71" fmla="*/ 151209363 h 150"/>
                  <a:gd name="T72" fmla="*/ 393144320 w 156"/>
                  <a:gd name="T73" fmla="*/ 186491536 h 150"/>
                  <a:gd name="T74" fmla="*/ 393144320 w 156"/>
                  <a:gd name="T75" fmla="*/ 186491536 h 1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6"/>
                  <a:gd name="T115" fmla="*/ 0 h 150"/>
                  <a:gd name="T116" fmla="*/ 156 w 156"/>
                  <a:gd name="T117" fmla="*/ 150 h 1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6" h="150">
                    <a:moveTo>
                      <a:pt x="156" y="74"/>
                    </a:moveTo>
                    <a:lnTo>
                      <a:pt x="156" y="74"/>
                    </a:lnTo>
                    <a:lnTo>
                      <a:pt x="154" y="90"/>
                    </a:lnTo>
                    <a:lnTo>
                      <a:pt x="150" y="104"/>
                    </a:lnTo>
                    <a:lnTo>
                      <a:pt x="142" y="116"/>
                    </a:lnTo>
                    <a:lnTo>
                      <a:pt x="134" y="128"/>
                    </a:lnTo>
                    <a:lnTo>
                      <a:pt x="122" y="136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8" y="150"/>
                    </a:lnTo>
                    <a:lnTo>
                      <a:pt x="62" y="148"/>
                    </a:lnTo>
                    <a:lnTo>
                      <a:pt x="48" y="144"/>
                    </a:lnTo>
                    <a:lnTo>
                      <a:pt x="36" y="136"/>
                    </a:lnTo>
                    <a:lnTo>
                      <a:pt x="24" y="128"/>
                    </a:lnTo>
                    <a:lnTo>
                      <a:pt x="14" y="116"/>
                    </a:lnTo>
                    <a:lnTo>
                      <a:pt x="8" y="104"/>
                    </a:lnTo>
                    <a:lnTo>
                      <a:pt x="2" y="90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8" y="46"/>
                    </a:lnTo>
                    <a:lnTo>
                      <a:pt x="14" y="34"/>
                    </a:lnTo>
                    <a:lnTo>
                      <a:pt x="24" y="22"/>
                    </a:lnTo>
                    <a:lnTo>
                      <a:pt x="36" y="12"/>
                    </a:lnTo>
                    <a:lnTo>
                      <a:pt x="48" y="6"/>
                    </a:lnTo>
                    <a:lnTo>
                      <a:pt x="62" y="2"/>
                    </a:lnTo>
                    <a:lnTo>
                      <a:pt x="78" y="0"/>
                    </a:lnTo>
                    <a:lnTo>
                      <a:pt x="94" y="2"/>
                    </a:lnTo>
                    <a:lnTo>
                      <a:pt x="108" y="6"/>
                    </a:lnTo>
                    <a:lnTo>
                      <a:pt x="122" y="12"/>
                    </a:lnTo>
                    <a:lnTo>
                      <a:pt x="134" y="22"/>
                    </a:lnTo>
                    <a:lnTo>
                      <a:pt x="142" y="34"/>
                    </a:lnTo>
                    <a:lnTo>
                      <a:pt x="150" y="46"/>
                    </a:lnTo>
                    <a:lnTo>
                      <a:pt x="154" y="60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FDD8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95"/>
              <p:cNvSpPr>
                <a:spLocks noEditPoints="1"/>
              </p:cNvSpPr>
              <p:nvPr/>
            </p:nvSpPr>
            <p:spPr bwMode="auto">
              <a:xfrm>
                <a:off x="562612" y="2814329"/>
                <a:ext cx="189768" cy="113807"/>
              </a:xfrm>
              <a:custGeom>
                <a:avLst/>
                <a:gdLst>
                  <a:gd name="T0" fmla="*/ 720764652 w 376"/>
                  <a:gd name="T1" fmla="*/ 65524068 h 202"/>
                  <a:gd name="T2" fmla="*/ 670361543 w 376"/>
                  <a:gd name="T3" fmla="*/ 45362811 h 202"/>
                  <a:gd name="T4" fmla="*/ 493950663 w 376"/>
                  <a:gd name="T5" fmla="*/ 20161250 h 202"/>
                  <a:gd name="T6" fmla="*/ 282257508 w 376"/>
                  <a:gd name="T7" fmla="*/ 0 h 202"/>
                  <a:gd name="T8" fmla="*/ 100806242 w 376"/>
                  <a:gd name="T9" fmla="*/ 0 h 202"/>
                  <a:gd name="T10" fmla="*/ 40322499 w 376"/>
                  <a:gd name="T11" fmla="*/ 10080625 h 202"/>
                  <a:gd name="T12" fmla="*/ 25201561 w 376"/>
                  <a:gd name="T13" fmla="*/ 15120939 h 202"/>
                  <a:gd name="T14" fmla="*/ 10080625 w 376"/>
                  <a:gd name="T15" fmla="*/ 30241878 h 202"/>
                  <a:gd name="T16" fmla="*/ 5040312 w 376"/>
                  <a:gd name="T17" fmla="*/ 70564378 h 202"/>
                  <a:gd name="T18" fmla="*/ 0 w 376"/>
                  <a:gd name="T19" fmla="*/ 151209379 h 202"/>
                  <a:gd name="T20" fmla="*/ 10080625 w 376"/>
                  <a:gd name="T21" fmla="*/ 362902490 h 202"/>
                  <a:gd name="T22" fmla="*/ 15120939 w 376"/>
                  <a:gd name="T23" fmla="*/ 418346010 h 202"/>
                  <a:gd name="T24" fmla="*/ 45362810 w 376"/>
                  <a:gd name="T25" fmla="*/ 453628186 h 202"/>
                  <a:gd name="T26" fmla="*/ 120967510 w 376"/>
                  <a:gd name="T27" fmla="*/ 478829741 h 202"/>
                  <a:gd name="T28" fmla="*/ 211693155 w 376"/>
                  <a:gd name="T29" fmla="*/ 488910363 h 202"/>
                  <a:gd name="T30" fmla="*/ 453628176 w 376"/>
                  <a:gd name="T31" fmla="*/ 509071607 h 202"/>
                  <a:gd name="T32" fmla="*/ 635079367 w 376"/>
                  <a:gd name="T33" fmla="*/ 498990985 h 202"/>
                  <a:gd name="T34" fmla="*/ 715724341 w 376"/>
                  <a:gd name="T35" fmla="*/ 483870052 h 202"/>
                  <a:gd name="T36" fmla="*/ 745966206 w 376"/>
                  <a:gd name="T37" fmla="*/ 473789430 h 202"/>
                  <a:gd name="T38" fmla="*/ 791329004 w 376"/>
                  <a:gd name="T39" fmla="*/ 433466942 h 202"/>
                  <a:gd name="T40" fmla="*/ 801409626 w 376"/>
                  <a:gd name="T41" fmla="*/ 413305599 h 202"/>
                  <a:gd name="T42" fmla="*/ 851812933 w 376"/>
                  <a:gd name="T43" fmla="*/ 292338136 h 202"/>
                  <a:gd name="T44" fmla="*/ 892135420 w 376"/>
                  <a:gd name="T45" fmla="*/ 236894715 h 202"/>
                  <a:gd name="T46" fmla="*/ 932457907 w 376"/>
                  <a:gd name="T47" fmla="*/ 216733471 h 202"/>
                  <a:gd name="T48" fmla="*/ 947578839 w 376"/>
                  <a:gd name="T49" fmla="*/ 120967513 h 202"/>
                  <a:gd name="T50" fmla="*/ 922377285 w 376"/>
                  <a:gd name="T51" fmla="*/ 120967513 h 202"/>
                  <a:gd name="T52" fmla="*/ 791329004 w 376"/>
                  <a:gd name="T53" fmla="*/ 95765933 h 202"/>
                  <a:gd name="T54" fmla="*/ 720764652 w 376"/>
                  <a:gd name="T55" fmla="*/ 65524068 h 202"/>
                  <a:gd name="T56" fmla="*/ 771167761 w 376"/>
                  <a:gd name="T57" fmla="*/ 317539691 h 202"/>
                  <a:gd name="T58" fmla="*/ 756046828 w 376"/>
                  <a:gd name="T59" fmla="*/ 352821868 h 202"/>
                  <a:gd name="T60" fmla="*/ 725804963 w 376"/>
                  <a:gd name="T61" fmla="*/ 403224977 h 202"/>
                  <a:gd name="T62" fmla="*/ 680442165 w 376"/>
                  <a:gd name="T63" fmla="*/ 433466942 h 202"/>
                  <a:gd name="T64" fmla="*/ 670361543 w 376"/>
                  <a:gd name="T65" fmla="*/ 438507253 h 202"/>
                  <a:gd name="T66" fmla="*/ 524192528 w 376"/>
                  <a:gd name="T67" fmla="*/ 453628186 h 202"/>
                  <a:gd name="T68" fmla="*/ 357862171 w 376"/>
                  <a:gd name="T69" fmla="*/ 453628186 h 202"/>
                  <a:gd name="T70" fmla="*/ 141128754 w 376"/>
                  <a:gd name="T71" fmla="*/ 423386321 h 202"/>
                  <a:gd name="T72" fmla="*/ 131048132 w 376"/>
                  <a:gd name="T73" fmla="*/ 418346010 h 202"/>
                  <a:gd name="T74" fmla="*/ 105846578 w 376"/>
                  <a:gd name="T75" fmla="*/ 388104044 h 202"/>
                  <a:gd name="T76" fmla="*/ 100806242 w 376"/>
                  <a:gd name="T77" fmla="*/ 357862179 h 202"/>
                  <a:gd name="T78" fmla="*/ 95765931 w 376"/>
                  <a:gd name="T79" fmla="*/ 141128757 h 202"/>
                  <a:gd name="T80" fmla="*/ 95765931 w 376"/>
                  <a:gd name="T81" fmla="*/ 115927202 h 202"/>
                  <a:gd name="T82" fmla="*/ 110886889 w 376"/>
                  <a:gd name="T83" fmla="*/ 85685311 h 202"/>
                  <a:gd name="T84" fmla="*/ 131048132 w 376"/>
                  <a:gd name="T85" fmla="*/ 65524068 h 202"/>
                  <a:gd name="T86" fmla="*/ 141128754 w 376"/>
                  <a:gd name="T87" fmla="*/ 65524068 h 202"/>
                  <a:gd name="T88" fmla="*/ 307459062 w 376"/>
                  <a:gd name="T89" fmla="*/ 65524068 h 202"/>
                  <a:gd name="T90" fmla="*/ 483870041 w 376"/>
                  <a:gd name="T91" fmla="*/ 80645000 h 202"/>
                  <a:gd name="T92" fmla="*/ 635079367 w 376"/>
                  <a:gd name="T93" fmla="*/ 105846580 h 202"/>
                  <a:gd name="T94" fmla="*/ 725804963 w 376"/>
                  <a:gd name="T95" fmla="*/ 136088446 h 202"/>
                  <a:gd name="T96" fmla="*/ 751006517 w 376"/>
                  <a:gd name="T97" fmla="*/ 146169068 h 202"/>
                  <a:gd name="T98" fmla="*/ 781248382 w 376"/>
                  <a:gd name="T99" fmla="*/ 181451245 h 202"/>
                  <a:gd name="T100" fmla="*/ 791329004 w 376"/>
                  <a:gd name="T101" fmla="*/ 221773782 h 202"/>
                  <a:gd name="T102" fmla="*/ 786288693 w 376"/>
                  <a:gd name="T103" fmla="*/ 282257514 h 202"/>
                  <a:gd name="T104" fmla="*/ 771167761 w 376"/>
                  <a:gd name="T105" fmla="*/ 317539691 h 2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6"/>
                  <a:gd name="T160" fmla="*/ 0 h 202"/>
                  <a:gd name="T161" fmla="*/ 376 w 376"/>
                  <a:gd name="T162" fmla="*/ 202 h 20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6" h="202">
                    <a:moveTo>
                      <a:pt x="286" y="26"/>
                    </a:moveTo>
                    <a:lnTo>
                      <a:pt x="286" y="26"/>
                    </a:lnTo>
                    <a:lnTo>
                      <a:pt x="278" y="22"/>
                    </a:lnTo>
                    <a:lnTo>
                      <a:pt x="266" y="18"/>
                    </a:lnTo>
                    <a:lnTo>
                      <a:pt x="236" y="12"/>
                    </a:lnTo>
                    <a:lnTo>
                      <a:pt x="196" y="8"/>
                    </a:lnTo>
                    <a:lnTo>
                      <a:pt x="154" y="4"/>
                    </a:lnTo>
                    <a:lnTo>
                      <a:pt x="112" y="0"/>
                    </a:lnTo>
                    <a:lnTo>
                      <a:pt x="72" y="0"/>
                    </a:lnTo>
                    <a:lnTo>
                      <a:pt x="40" y="0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20"/>
                    </a:lnTo>
                    <a:lnTo>
                      <a:pt x="2" y="28"/>
                    </a:lnTo>
                    <a:lnTo>
                      <a:pt x="0" y="60"/>
                    </a:lnTo>
                    <a:lnTo>
                      <a:pt x="2" y="104"/>
                    </a:lnTo>
                    <a:lnTo>
                      <a:pt x="4" y="144"/>
                    </a:lnTo>
                    <a:lnTo>
                      <a:pt x="6" y="166"/>
                    </a:lnTo>
                    <a:lnTo>
                      <a:pt x="10" y="172"/>
                    </a:lnTo>
                    <a:lnTo>
                      <a:pt x="18" y="180"/>
                    </a:lnTo>
                    <a:lnTo>
                      <a:pt x="32" y="186"/>
                    </a:lnTo>
                    <a:lnTo>
                      <a:pt x="48" y="190"/>
                    </a:lnTo>
                    <a:lnTo>
                      <a:pt x="84" y="194"/>
                    </a:lnTo>
                    <a:lnTo>
                      <a:pt x="146" y="200"/>
                    </a:lnTo>
                    <a:lnTo>
                      <a:pt x="180" y="202"/>
                    </a:lnTo>
                    <a:lnTo>
                      <a:pt x="216" y="202"/>
                    </a:lnTo>
                    <a:lnTo>
                      <a:pt x="252" y="198"/>
                    </a:lnTo>
                    <a:lnTo>
                      <a:pt x="284" y="192"/>
                    </a:lnTo>
                    <a:lnTo>
                      <a:pt x="288" y="190"/>
                    </a:lnTo>
                    <a:lnTo>
                      <a:pt x="296" y="188"/>
                    </a:lnTo>
                    <a:lnTo>
                      <a:pt x="308" y="178"/>
                    </a:lnTo>
                    <a:lnTo>
                      <a:pt x="314" y="172"/>
                    </a:lnTo>
                    <a:lnTo>
                      <a:pt x="318" y="164"/>
                    </a:lnTo>
                    <a:lnTo>
                      <a:pt x="328" y="142"/>
                    </a:lnTo>
                    <a:lnTo>
                      <a:pt x="338" y="116"/>
                    </a:lnTo>
                    <a:lnTo>
                      <a:pt x="346" y="104"/>
                    </a:lnTo>
                    <a:lnTo>
                      <a:pt x="354" y="94"/>
                    </a:lnTo>
                    <a:lnTo>
                      <a:pt x="364" y="88"/>
                    </a:lnTo>
                    <a:lnTo>
                      <a:pt x="370" y="86"/>
                    </a:lnTo>
                    <a:lnTo>
                      <a:pt x="376" y="84"/>
                    </a:lnTo>
                    <a:lnTo>
                      <a:pt x="376" y="48"/>
                    </a:lnTo>
                    <a:lnTo>
                      <a:pt x="366" y="48"/>
                    </a:lnTo>
                    <a:lnTo>
                      <a:pt x="342" y="44"/>
                    </a:lnTo>
                    <a:lnTo>
                      <a:pt x="314" y="38"/>
                    </a:lnTo>
                    <a:lnTo>
                      <a:pt x="298" y="32"/>
                    </a:lnTo>
                    <a:lnTo>
                      <a:pt x="286" y="26"/>
                    </a:lnTo>
                    <a:close/>
                    <a:moveTo>
                      <a:pt x="306" y="126"/>
                    </a:moveTo>
                    <a:lnTo>
                      <a:pt x="306" y="126"/>
                    </a:lnTo>
                    <a:lnTo>
                      <a:pt x="300" y="140"/>
                    </a:lnTo>
                    <a:lnTo>
                      <a:pt x="294" y="150"/>
                    </a:lnTo>
                    <a:lnTo>
                      <a:pt x="288" y="160"/>
                    </a:lnTo>
                    <a:lnTo>
                      <a:pt x="280" y="166"/>
                    </a:lnTo>
                    <a:lnTo>
                      <a:pt x="270" y="172"/>
                    </a:lnTo>
                    <a:lnTo>
                      <a:pt x="266" y="174"/>
                    </a:lnTo>
                    <a:lnTo>
                      <a:pt x="238" y="178"/>
                    </a:lnTo>
                    <a:lnTo>
                      <a:pt x="208" y="180"/>
                    </a:lnTo>
                    <a:lnTo>
                      <a:pt x="174" y="180"/>
                    </a:lnTo>
                    <a:lnTo>
                      <a:pt x="142" y="180"/>
                    </a:lnTo>
                    <a:lnTo>
                      <a:pt x="86" y="174"/>
                    </a:lnTo>
                    <a:lnTo>
                      <a:pt x="56" y="168"/>
                    </a:lnTo>
                    <a:lnTo>
                      <a:pt x="52" y="166"/>
                    </a:lnTo>
                    <a:lnTo>
                      <a:pt x="48" y="162"/>
                    </a:lnTo>
                    <a:lnTo>
                      <a:pt x="42" y="154"/>
                    </a:lnTo>
                    <a:lnTo>
                      <a:pt x="40" y="146"/>
                    </a:lnTo>
                    <a:lnTo>
                      <a:pt x="40" y="142"/>
                    </a:lnTo>
                    <a:lnTo>
                      <a:pt x="38" y="56"/>
                    </a:lnTo>
                    <a:lnTo>
                      <a:pt x="38" y="46"/>
                    </a:lnTo>
                    <a:lnTo>
                      <a:pt x="40" y="38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52" y="26"/>
                    </a:lnTo>
                    <a:lnTo>
                      <a:pt x="56" y="26"/>
                    </a:lnTo>
                    <a:lnTo>
                      <a:pt x="88" y="24"/>
                    </a:lnTo>
                    <a:lnTo>
                      <a:pt x="122" y="26"/>
                    </a:lnTo>
                    <a:lnTo>
                      <a:pt x="158" y="28"/>
                    </a:lnTo>
                    <a:lnTo>
                      <a:pt x="192" y="32"/>
                    </a:lnTo>
                    <a:lnTo>
                      <a:pt x="224" y="36"/>
                    </a:lnTo>
                    <a:lnTo>
                      <a:pt x="252" y="42"/>
                    </a:lnTo>
                    <a:lnTo>
                      <a:pt x="274" y="48"/>
                    </a:lnTo>
                    <a:lnTo>
                      <a:pt x="288" y="54"/>
                    </a:lnTo>
                    <a:lnTo>
                      <a:pt x="298" y="58"/>
                    </a:lnTo>
                    <a:lnTo>
                      <a:pt x="304" y="64"/>
                    </a:lnTo>
                    <a:lnTo>
                      <a:pt x="310" y="72"/>
                    </a:lnTo>
                    <a:lnTo>
                      <a:pt x="314" y="80"/>
                    </a:lnTo>
                    <a:lnTo>
                      <a:pt x="314" y="88"/>
                    </a:lnTo>
                    <a:lnTo>
                      <a:pt x="314" y="100"/>
                    </a:lnTo>
                    <a:lnTo>
                      <a:pt x="312" y="112"/>
                    </a:lnTo>
                    <a:lnTo>
                      <a:pt x="306" y="126"/>
                    </a:lnTo>
                    <a:close/>
                  </a:path>
                </a:pathLst>
              </a:custGeom>
              <a:solidFill>
                <a:srgbClr val="70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96"/>
              <p:cNvSpPr>
                <a:spLocks noEditPoints="1"/>
              </p:cNvSpPr>
              <p:nvPr/>
            </p:nvSpPr>
            <p:spPr bwMode="auto">
              <a:xfrm>
                <a:off x="751371" y="2812076"/>
                <a:ext cx="193806" cy="116061"/>
              </a:xfrm>
              <a:custGeom>
                <a:avLst/>
                <a:gdLst>
                  <a:gd name="T0" fmla="*/ 0 w 384"/>
                  <a:gd name="T1" fmla="*/ 221773784 h 206"/>
                  <a:gd name="T2" fmla="*/ 15120939 w 384"/>
                  <a:gd name="T3" fmla="*/ 226814095 h 206"/>
                  <a:gd name="T4" fmla="*/ 55443445 w 384"/>
                  <a:gd name="T5" fmla="*/ 246975339 h 206"/>
                  <a:gd name="T6" fmla="*/ 90725621 w 384"/>
                  <a:gd name="T7" fmla="*/ 302418760 h 206"/>
                  <a:gd name="T8" fmla="*/ 141128755 w 384"/>
                  <a:gd name="T9" fmla="*/ 423386323 h 206"/>
                  <a:gd name="T10" fmla="*/ 151209377 w 384"/>
                  <a:gd name="T11" fmla="*/ 443547567 h 206"/>
                  <a:gd name="T12" fmla="*/ 191531864 w 384"/>
                  <a:gd name="T13" fmla="*/ 483870055 h 206"/>
                  <a:gd name="T14" fmla="*/ 226814090 w 384"/>
                  <a:gd name="T15" fmla="*/ 493950677 h 206"/>
                  <a:gd name="T16" fmla="*/ 307459064 w 384"/>
                  <a:gd name="T17" fmla="*/ 509071610 h 206"/>
                  <a:gd name="T18" fmla="*/ 493950666 w 384"/>
                  <a:gd name="T19" fmla="*/ 519152232 h 206"/>
                  <a:gd name="T20" fmla="*/ 740925900 w 384"/>
                  <a:gd name="T21" fmla="*/ 504031299 h 206"/>
                  <a:gd name="T22" fmla="*/ 836692006 w 384"/>
                  <a:gd name="T23" fmla="*/ 488910366 h 206"/>
                  <a:gd name="T24" fmla="*/ 917336980 w 384"/>
                  <a:gd name="T25" fmla="*/ 463708811 h 206"/>
                  <a:gd name="T26" fmla="*/ 947578846 w 384"/>
                  <a:gd name="T27" fmla="*/ 423386323 h 206"/>
                  <a:gd name="T28" fmla="*/ 957659467 w 384"/>
                  <a:gd name="T29" fmla="*/ 367942803 h 206"/>
                  <a:gd name="T30" fmla="*/ 967740089 w 384"/>
                  <a:gd name="T31" fmla="*/ 156249691 h 206"/>
                  <a:gd name="T32" fmla="*/ 967740089 w 384"/>
                  <a:gd name="T33" fmla="*/ 70564379 h 206"/>
                  <a:gd name="T34" fmla="*/ 962699778 w 384"/>
                  <a:gd name="T35" fmla="*/ 30241878 h 206"/>
                  <a:gd name="T36" fmla="*/ 947578846 w 384"/>
                  <a:gd name="T37" fmla="*/ 15120939 h 206"/>
                  <a:gd name="T38" fmla="*/ 932457913 w 384"/>
                  <a:gd name="T39" fmla="*/ 10080625 h 206"/>
                  <a:gd name="T40" fmla="*/ 871974182 w 384"/>
                  <a:gd name="T41" fmla="*/ 0 h 206"/>
                  <a:gd name="T42" fmla="*/ 680442170 w 384"/>
                  <a:gd name="T43" fmla="*/ 5040313 h 206"/>
                  <a:gd name="T44" fmla="*/ 463708801 w 384"/>
                  <a:gd name="T45" fmla="*/ 25201561 h 206"/>
                  <a:gd name="T46" fmla="*/ 282257509 w 384"/>
                  <a:gd name="T47" fmla="*/ 55443446 h 206"/>
                  <a:gd name="T48" fmla="*/ 231854401 w 384"/>
                  <a:gd name="T49" fmla="*/ 70564379 h 206"/>
                  <a:gd name="T50" fmla="*/ 196572175 w 384"/>
                  <a:gd name="T51" fmla="*/ 90725623 h 206"/>
                  <a:gd name="T52" fmla="*/ 120967511 w 384"/>
                  <a:gd name="T53" fmla="*/ 120967514 h 206"/>
                  <a:gd name="T54" fmla="*/ 25201561 w 384"/>
                  <a:gd name="T55" fmla="*/ 131048136 h 206"/>
                  <a:gd name="T56" fmla="*/ 0 w 384"/>
                  <a:gd name="T57" fmla="*/ 131048136 h 206"/>
                  <a:gd name="T58" fmla="*/ 236894711 w 384"/>
                  <a:gd name="T59" fmla="*/ 141128758 h 206"/>
                  <a:gd name="T60" fmla="*/ 332660618 w 384"/>
                  <a:gd name="T61" fmla="*/ 110886892 h 206"/>
                  <a:gd name="T62" fmla="*/ 483870045 w 384"/>
                  <a:gd name="T63" fmla="*/ 85685312 h 206"/>
                  <a:gd name="T64" fmla="*/ 660280926 w 384"/>
                  <a:gd name="T65" fmla="*/ 65524068 h 206"/>
                  <a:gd name="T66" fmla="*/ 826611186 w 384"/>
                  <a:gd name="T67" fmla="*/ 70564379 h 206"/>
                  <a:gd name="T68" fmla="*/ 836692006 w 384"/>
                  <a:gd name="T69" fmla="*/ 70564379 h 206"/>
                  <a:gd name="T70" fmla="*/ 856853249 w 384"/>
                  <a:gd name="T71" fmla="*/ 85685312 h 206"/>
                  <a:gd name="T72" fmla="*/ 866933871 w 384"/>
                  <a:gd name="T73" fmla="*/ 120967514 h 206"/>
                  <a:gd name="T74" fmla="*/ 871974182 w 384"/>
                  <a:gd name="T75" fmla="*/ 146169069 h 206"/>
                  <a:gd name="T76" fmla="*/ 861893560 w 384"/>
                  <a:gd name="T77" fmla="*/ 367942803 h 206"/>
                  <a:gd name="T78" fmla="*/ 856853249 w 384"/>
                  <a:gd name="T79" fmla="*/ 393144358 h 206"/>
                  <a:gd name="T80" fmla="*/ 831651497 w 384"/>
                  <a:gd name="T81" fmla="*/ 428426634 h 206"/>
                  <a:gd name="T82" fmla="*/ 816530564 w 384"/>
                  <a:gd name="T83" fmla="*/ 433466945 h 206"/>
                  <a:gd name="T84" fmla="*/ 599797195 w 384"/>
                  <a:gd name="T85" fmla="*/ 463708811 h 206"/>
                  <a:gd name="T86" fmla="*/ 433466936 w 384"/>
                  <a:gd name="T87" fmla="*/ 463708811 h 206"/>
                  <a:gd name="T88" fmla="*/ 287297820 w 384"/>
                  <a:gd name="T89" fmla="*/ 443547567 h 206"/>
                  <a:gd name="T90" fmla="*/ 277217199 w 384"/>
                  <a:gd name="T91" fmla="*/ 443547567 h 206"/>
                  <a:gd name="T92" fmla="*/ 236894711 w 384"/>
                  <a:gd name="T93" fmla="*/ 408265291 h 206"/>
                  <a:gd name="T94" fmla="*/ 201612486 w 384"/>
                  <a:gd name="T95" fmla="*/ 362902492 h 206"/>
                  <a:gd name="T96" fmla="*/ 191531864 w 384"/>
                  <a:gd name="T97" fmla="*/ 327620315 h 206"/>
                  <a:gd name="T98" fmla="*/ 171370620 w 384"/>
                  <a:gd name="T99" fmla="*/ 262096272 h 206"/>
                  <a:gd name="T100" fmla="*/ 176410931 w 384"/>
                  <a:gd name="T101" fmla="*/ 206652801 h 206"/>
                  <a:gd name="T102" fmla="*/ 196572175 w 384"/>
                  <a:gd name="T103" fmla="*/ 171370624 h 206"/>
                  <a:gd name="T104" fmla="*/ 236894711 w 384"/>
                  <a:gd name="T105" fmla="*/ 141128758 h 2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84"/>
                  <a:gd name="T160" fmla="*/ 0 h 206"/>
                  <a:gd name="T161" fmla="*/ 384 w 384"/>
                  <a:gd name="T162" fmla="*/ 206 h 2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84" h="206">
                    <a:moveTo>
                      <a:pt x="0" y="52"/>
                    </a:moveTo>
                    <a:lnTo>
                      <a:pt x="0" y="88"/>
                    </a:lnTo>
                    <a:lnTo>
                      <a:pt x="6" y="90"/>
                    </a:lnTo>
                    <a:lnTo>
                      <a:pt x="12" y="92"/>
                    </a:lnTo>
                    <a:lnTo>
                      <a:pt x="22" y="98"/>
                    </a:lnTo>
                    <a:lnTo>
                      <a:pt x="30" y="108"/>
                    </a:lnTo>
                    <a:lnTo>
                      <a:pt x="36" y="120"/>
                    </a:lnTo>
                    <a:lnTo>
                      <a:pt x="46" y="146"/>
                    </a:lnTo>
                    <a:lnTo>
                      <a:pt x="56" y="168"/>
                    </a:lnTo>
                    <a:lnTo>
                      <a:pt x="60" y="176"/>
                    </a:lnTo>
                    <a:lnTo>
                      <a:pt x="66" y="182"/>
                    </a:lnTo>
                    <a:lnTo>
                      <a:pt x="76" y="192"/>
                    </a:lnTo>
                    <a:lnTo>
                      <a:pt x="86" y="194"/>
                    </a:lnTo>
                    <a:lnTo>
                      <a:pt x="90" y="196"/>
                    </a:lnTo>
                    <a:lnTo>
                      <a:pt x="122" y="202"/>
                    </a:lnTo>
                    <a:lnTo>
                      <a:pt x="158" y="206"/>
                    </a:lnTo>
                    <a:lnTo>
                      <a:pt x="196" y="206"/>
                    </a:lnTo>
                    <a:lnTo>
                      <a:pt x="232" y="204"/>
                    </a:lnTo>
                    <a:lnTo>
                      <a:pt x="294" y="200"/>
                    </a:lnTo>
                    <a:lnTo>
                      <a:pt x="332" y="194"/>
                    </a:lnTo>
                    <a:lnTo>
                      <a:pt x="350" y="190"/>
                    </a:lnTo>
                    <a:lnTo>
                      <a:pt x="364" y="184"/>
                    </a:lnTo>
                    <a:lnTo>
                      <a:pt x="372" y="176"/>
                    </a:lnTo>
                    <a:lnTo>
                      <a:pt x="376" y="168"/>
                    </a:lnTo>
                    <a:lnTo>
                      <a:pt x="380" y="146"/>
                    </a:lnTo>
                    <a:lnTo>
                      <a:pt x="382" y="106"/>
                    </a:lnTo>
                    <a:lnTo>
                      <a:pt x="384" y="62"/>
                    </a:lnTo>
                    <a:lnTo>
                      <a:pt x="384" y="28"/>
                    </a:lnTo>
                    <a:lnTo>
                      <a:pt x="384" y="20"/>
                    </a:lnTo>
                    <a:lnTo>
                      <a:pt x="382" y="12"/>
                    </a:lnTo>
                    <a:lnTo>
                      <a:pt x="380" y="8"/>
                    </a:lnTo>
                    <a:lnTo>
                      <a:pt x="376" y="6"/>
                    </a:lnTo>
                    <a:lnTo>
                      <a:pt x="372" y="4"/>
                    </a:lnTo>
                    <a:lnTo>
                      <a:pt x="370" y="4"/>
                    </a:lnTo>
                    <a:lnTo>
                      <a:pt x="346" y="0"/>
                    </a:lnTo>
                    <a:lnTo>
                      <a:pt x="312" y="0"/>
                    </a:lnTo>
                    <a:lnTo>
                      <a:pt x="270" y="2"/>
                    </a:lnTo>
                    <a:lnTo>
                      <a:pt x="226" y="4"/>
                    </a:lnTo>
                    <a:lnTo>
                      <a:pt x="184" y="10"/>
                    </a:lnTo>
                    <a:lnTo>
                      <a:pt x="144" y="14"/>
                    </a:lnTo>
                    <a:lnTo>
                      <a:pt x="112" y="22"/>
                    </a:lnTo>
                    <a:lnTo>
                      <a:pt x="100" y="24"/>
                    </a:lnTo>
                    <a:lnTo>
                      <a:pt x="92" y="28"/>
                    </a:lnTo>
                    <a:lnTo>
                      <a:pt x="78" y="36"/>
                    </a:lnTo>
                    <a:lnTo>
                      <a:pt x="62" y="44"/>
                    </a:lnTo>
                    <a:lnTo>
                      <a:pt x="48" y="48"/>
                    </a:lnTo>
                    <a:lnTo>
                      <a:pt x="32" y="50"/>
                    </a:lnTo>
                    <a:lnTo>
                      <a:pt x="10" y="52"/>
                    </a:lnTo>
                    <a:lnTo>
                      <a:pt x="0" y="52"/>
                    </a:lnTo>
                    <a:close/>
                    <a:moveTo>
                      <a:pt x="94" y="56"/>
                    </a:moveTo>
                    <a:lnTo>
                      <a:pt x="94" y="56"/>
                    </a:lnTo>
                    <a:lnTo>
                      <a:pt x="108" y="50"/>
                    </a:lnTo>
                    <a:lnTo>
                      <a:pt x="132" y="44"/>
                    </a:lnTo>
                    <a:lnTo>
                      <a:pt x="158" y="40"/>
                    </a:lnTo>
                    <a:lnTo>
                      <a:pt x="192" y="34"/>
                    </a:lnTo>
                    <a:lnTo>
                      <a:pt x="226" y="30"/>
                    </a:lnTo>
                    <a:lnTo>
                      <a:pt x="262" y="26"/>
                    </a:lnTo>
                    <a:lnTo>
                      <a:pt x="296" y="26"/>
                    </a:lnTo>
                    <a:lnTo>
                      <a:pt x="328" y="28"/>
                    </a:lnTo>
                    <a:lnTo>
                      <a:pt x="332" y="28"/>
                    </a:lnTo>
                    <a:lnTo>
                      <a:pt x="338" y="30"/>
                    </a:lnTo>
                    <a:lnTo>
                      <a:pt x="340" y="34"/>
                    </a:lnTo>
                    <a:lnTo>
                      <a:pt x="342" y="40"/>
                    </a:lnTo>
                    <a:lnTo>
                      <a:pt x="344" y="48"/>
                    </a:lnTo>
                    <a:lnTo>
                      <a:pt x="346" y="58"/>
                    </a:lnTo>
                    <a:lnTo>
                      <a:pt x="342" y="146"/>
                    </a:lnTo>
                    <a:lnTo>
                      <a:pt x="342" y="148"/>
                    </a:lnTo>
                    <a:lnTo>
                      <a:pt x="340" y="156"/>
                    </a:lnTo>
                    <a:lnTo>
                      <a:pt x="334" y="166"/>
                    </a:lnTo>
                    <a:lnTo>
                      <a:pt x="330" y="170"/>
                    </a:lnTo>
                    <a:lnTo>
                      <a:pt x="324" y="172"/>
                    </a:lnTo>
                    <a:lnTo>
                      <a:pt x="294" y="178"/>
                    </a:lnTo>
                    <a:lnTo>
                      <a:pt x="238" y="184"/>
                    </a:lnTo>
                    <a:lnTo>
                      <a:pt x="206" y="184"/>
                    </a:lnTo>
                    <a:lnTo>
                      <a:pt x="172" y="184"/>
                    </a:lnTo>
                    <a:lnTo>
                      <a:pt x="142" y="182"/>
                    </a:lnTo>
                    <a:lnTo>
                      <a:pt x="114" y="176"/>
                    </a:lnTo>
                    <a:lnTo>
                      <a:pt x="110" y="176"/>
                    </a:lnTo>
                    <a:lnTo>
                      <a:pt x="100" y="168"/>
                    </a:lnTo>
                    <a:lnTo>
                      <a:pt x="94" y="162"/>
                    </a:lnTo>
                    <a:lnTo>
                      <a:pt x="86" y="154"/>
                    </a:lnTo>
                    <a:lnTo>
                      <a:pt x="80" y="144"/>
                    </a:lnTo>
                    <a:lnTo>
                      <a:pt x="76" y="130"/>
                    </a:lnTo>
                    <a:lnTo>
                      <a:pt x="70" y="116"/>
                    </a:lnTo>
                    <a:lnTo>
                      <a:pt x="68" y="104"/>
                    </a:lnTo>
                    <a:lnTo>
                      <a:pt x="68" y="92"/>
                    </a:lnTo>
                    <a:lnTo>
                      <a:pt x="70" y="82"/>
                    </a:lnTo>
                    <a:lnTo>
                      <a:pt x="72" y="74"/>
                    </a:lnTo>
                    <a:lnTo>
                      <a:pt x="78" y="68"/>
                    </a:lnTo>
                    <a:lnTo>
                      <a:pt x="86" y="62"/>
                    </a:lnTo>
                    <a:lnTo>
                      <a:pt x="94" y="56"/>
                    </a:lnTo>
                    <a:close/>
                  </a:path>
                </a:pathLst>
              </a:custGeom>
              <a:solidFill>
                <a:srgbClr val="706A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97"/>
              <p:cNvSpPr>
                <a:spLocks/>
              </p:cNvSpPr>
              <p:nvPr/>
            </p:nvSpPr>
            <p:spPr bwMode="auto">
              <a:xfrm>
                <a:off x="605007" y="2537136"/>
                <a:ext cx="373480" cy="307617"/>
              </a:xfrm>
              <a:custGeom>
                <a:avLst/>
                <a:gdLst>
                  <a:gd name="T0" fmla="*/ 40322499 w 740"/>
                  <a:gd name="T1" fmla="*/ 594756807 h 546"/>
                  <a:gd name="T2" fmla="*/ 105846577 w 740"/>
                  <a:gd name="T3" fmla="*/ 710683943 h 546"/>
                  <a:gd name="T4" fmla="*/ 226814087 w 740"/>
                  <a:gd name="T5" fmla="*/ 897175621 h 546"/>
                  <a:gd name="T6" fmla="*/ 342741236 w 740"/>
                  <a:gd name="T7" fmla="*/ 1033263997 h 546"/>
                  <a:gd name="T8" fmla="*/ 483870039 w 740"/>
                  <a:gd name="T9" fmla="*/ 1159271754 h 546"/>
                  <a:gd name="T10" fmla="*/ 640119675 w 740"/>
                  <a:gd name="T11" fmla="*/ 1260077958 h 546"/>
                  <a:gd name="T12" fmla="*/ 730845270 w 740"/>
                  <a:gd name="T13" fmla="*/ 1290319820 h 546"/>
                  <a:gd name="T14" fmla="*/ 821570865 w 740"/>
                  <a:gd name="T15" fmla="*/ 1310481061 h 546"/>
                  <a:gd name="T16" fmla="*/ 917336969 w 740"/>
                  <a:gd name="T17" fmla="*/ 1315521371 h 546"/>
                  <a:gd name="T18" fmla="*/ 856853239 w 740"/>
                  <a:gd name="T19" fmla="*/ 1290319820 h 546"/>
                  <a:gd name="T20" fmla="*/ 725804959 w 740"/>
                  <a:gd name="T21" fmla="*/ 1214715166 h 546"/>
                  <a:gd name="T22" fmla="*/ 609877810 w 740"/>
                  <a:gd name="T23" fmla="*/ 1129029892 h 546"/>
                  <a:gd name="T24" fmla="*/ 544353769 w 740"/>
                  <a:gd name="T25" fmla="*/ 1063505859 h 546"/>
                  <a:gd name="T26" fmla="*/ 493950660 w 740"/>
                  <a:gd name="T27" fmla="*/ 977820585 h 546"/>
                  <a:gd name="T28" fmla="*/ 478829728 w 740"/>
                  <a:gd name="T29" fmla="*/ 937498103 h 546"/>
                  <a:gd name="T30" fmla="*/ 614918121 w 740"/>
                  <a:gd name="T31" fmla="*/ 1033263997 h 546"/>
                  <a:gd name="T32" fmla="*/ 766127446 w 740"/>
                  <a:gd name="T33" fmla="*/ 1123989582 h 546"/>
                  <a:gd name="T34" fmla="*/ 957659456 w 740"/>
                  <a:gd name="T35" fmla="*/ 1219755476 h 546"/>
                  <a:gd name="T36" fmla="*/ 1179433133 w 740"/>
                  <a:gd name="T37" fmla="*/ 1305440751 h 546"/>
                  <a:gd name="T38" fmla="*/ 1411287431 w 740"/>
                  <a:gd name="T39" fmla="*/ 1365924474 h 546"/>
                  <a:gd name="T40" fmla="*/ 1527214581 w 740"/>
                  <a:gd name="T41" fmla="*/ 1376005094 h 546"/>
                  <a:gd name="T42" fmla="*/ 1643141730 w 740"/>
                  <a:gd name="T43" fmla="*/ 1370964784 h 546"/>
                  <a:gd name="T44" fmla="*/ 1754028965 w 740"/>
                  <a:gd name="T45" fmla="*/ 1350803543 h 546"/>
                  <a:gd name="T46" fmla="*/ 1864915803 w 740"/>
                  <a:gd name="T47" fmla="*/ 1315521371 h 546"/>
                  <a:gd name="T48" fmla="*/ 1839714249 w 740"/>
                  <a:gd name="T49" fmla="*/ 1300400440 h 546"/>
                  <a:gd name="T50" fmla="*/ 1784270830 w 740"/>
                  <a:gd name="T51" fmla="*/ 1249997338 h 546"/>
                  <a:gd name="T52" fmla="*/ 1708666168 w 740"/>
                  <a:gd name="T53" fmla="*/ 1154231443 h 546"/>
                  <a:gd name="T54" fmla="*/ 1648182041 w 740"/>
                  <a:gd name="T55" fmla="*/ 997981826 h 546"/>
                  <a:gd name="T56" fmla="*/ 1612899865 w 740"/>
                  <a:gd name="T57" fmla="*/ 877014380 h 546"/>
                  <a:gd name="T58" fmla="*/ 1557456446 w 740"/>
                  <a:gd name="T59" fmla="*/ 725804874 h 546"/>
                  <a:gd name="T60" fmla="*/ 1476811472 w 740"/>
                  <a:gd name="T61" fmla="*/ 559474636 h 546"/>
                  <a:gd name="T62" fmla="*/ 1365924634 w 740"/>
                  <a:gd name="T63" fmla="*/ 388103988 h 546"/>
                  <a:gd name="T64" fmla="*/ 1219755619 w 740"/>
                  <a:gd name="T65" fmla="*/ 226814060 h 546"/>
                  <a:gd name="T66" fmla="*/ 1129030024 w 740"/>
                  <a:gd name="T67" fmla="*/ 161289977 h 546"/>
                  <a:gd name="T68" fmla="*/ 1033264118 w 740"/>
                  <a:gd name="T69" fmla="*/ 100806230 h 546"/>
                  <a:gd name="T70" fmla="*/ 922377280 w 740"/>
                  <a:gd name="T71" fmla="*/ 55443438 h 546"/>
                  <a:gd name="T72" fmla="*/ 801409622 w 740"/>
                  <a:gd name="T73" fmla="*/ 20161247 h 546"/>
                  <a:gd name="T74" fmla="*/ 670361540 w 740"/>
                  <a:gd name="T75" fmla="*/ 0 h 546"/>
                  <a:gd name="T76" fmla="*/ 524192525 w 740"/>
                  <a:gd name="T77" fmla="*/ 0 h 546"/>
                  <a:gd name="T78" fmla="*/ 458668485 w 740"/>
                  <a:gd name="T79" fmla="*/ 5040312 h 546"/>
                  <a:gd name="T80" fmla="*/ 342741236 w 740"/>
                  <a:gd name="T81" fmla="*/ 25201557 h 546"/>
                  <a:gd name="T82" fmla="*/ 246975330 w 740"/>
                  <a:gd name="T83" fmla="*/ 55443438 h 546"/>
                  <a:gd name="T84" fmla="*/ 171370618 w 740"/>
                  <a:gd name="T85" fmla="*/ 90725609 h 546"/>
                  <a:gd name="T86" fmla="*/ 110886888 w 740"/>
                  <a:gd name="T87" fmla="*/ 136088426 h 546"/>
                  <a:gd name="T88" fmla="*/ 65524066 w 740"/>
                  <a:gd name="T89" fmla="*/ 181451218 h 546"/>
                  <a:gd name="T90" fmla="*/ 25201560 w 740"/>
                  <a:gd name="T91" fmla="*/ 262096232 h 546"/>
                  <a:gd name="T92" fmla="*/ 0 w 740"/>
                  <a:gd name="T93" fmla="*/ 367942747 h 546"/>
                  <a:gd name="T94" fmla="*/ 5040312 w 740"/>
                  <a:gd name="T95" fmla="*/ 468749051 h 546"/>
                  <a:gd name="T96" fmla="*/ 30241877 w 740"/>
                  <a:gd name="T97" fmla="*/ 574595567 h 546"/>
                  <a:gd name="T98" fmla="*/ 40322499 w 740"/>
                  <a:gd name="T99" fmla="*/ 594756807 h 5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40"/>
                  <a:gd name="T151" fmla="*/ 0 h 546"/>
                  <a:gd name="T152" fmla="*/ 740 w 740"/>
                  <a:gd name="T153" fmla="*/ 546 h 5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40" h="546">
                    <a:moveTo>
                      <a:pt x="16" y="236"/>
                    </a:moveTo>
                    <a:lnTo>
                      <a:pt x="16" y="236"/>
                    </a:lnTo>
                    <a:lnTo>
                      <a:pt x="22" y="250"/>
                    </a:lnTo>
                    <a:lnTo>
                      <a:pt x="42" y="282"/>
                    </a:lnTo>
                    <a:lnTo>
                      <a:pt x="72" y="330"/>
                    </a:lnTo>
                    <a:lnTo>
                      <a:pt x="90" y="356"/>
                    </a:lnTo>
                    <a:lnTo>
                      <a:pt x="112" y="384"/>
                    </a:lnTo>
                    <a:lnTo>
                      <a:pt x="136" y="410"/>
                    </a:lnTo>
                    <a:lnTo>
                      <a:pt x="162" y="436"/>
                    </a:lnTo>
                    <a:lnTo>
                      <a:pt x="192" y="460"/>
                    </a:lnTo>
                    <a:lnTo>
                      <a:pt x="222" y="482"/>
                    </a:lnTo>
                    <a:lnTo>
                      <a:pt x="254" y="500"/>
                    </a:lnTo>
                    <a:lnTo>
                      <a:pt x="272" y="506"/>
                    </a:lnTo>
                    <a:lnTo>
                      <a:pt x="290" y="512"/>
                    </a:lnTo>
                    <a:lnTo>
                      <a:pt x="308" y="518"/>
                    </a:lnTo>
                    <a:lnTo>
                      <a:pt x="326" y="520"/>
                    </a:lnTo>
                    <a:lnTo>
                      <a:pt x="344" y="522"/>
                    </a:lnTo>
                    <a:lnTo>
                      <a:pt x="364" y="522"/>
                    </a:lnTo>
                    <a:lnTo>
                      <a:pt x="340" y="512"/>
                    </a:lnTo>
                    <a:lnTo>
                      <a:pt x="316" y="500"/>
                    </a:lnTo>
                    <a:lnTo>
                      <a:pt x="288" y="482"/>
                    </a:lnTo>
                    <a:lnTo>
                      <a:pt x="258" y="462"/>
                    </a:lnTo>
                    <a:lnTo>
                      <a:pt x="242" y="448"/>
                    </a:lnTo>
                    <a:lnTo>
                      <a:pt x="230" y="436"/>
                    </a:lnTo>
                    <a:lnTo>
                      <a:pt x="216" y="422"/>
                    </a:lnTo>
                    <a:lnTo>
                      <a:pt x="206" y="406"/>
                    </a:lnTo>
                    <a:lnTo>
                      <a:pt x="196" y="388"/>
                    </a:lnTo>
                    <a:lnTo>
                      <a:pt x="190" y="372"/>
                    </a:lnTo>
                    <a:lnTo>
                      <a:pt x="204" y="382"/>
                    </a:lnTo>
                    <a:lnTo>
                      <a:pt x="244" y="410"/>
                    </a:lnTo>
                    <a:lnTo>
                      <a:pt x="272" y="426"/>
                    </a:lnTo>
                    <a:lnTo>
                      <a:pt x="304" y="446"/>
                    </a:lnTo>
                    <a:lnTo>
                      <a:pt x="342" y="466"/>
                    </a:lnTo>
                    <a:lnTo>
                      <a:pt x="380" y="484"/>
                    </a:lnTo>
                    <a:lnTo>
                      <a:pt x="422" y="502"/>
                    </a:lnTo>
                    <a:lnTo>
                      <a:pt x="468" y="518"/>
                    </a:lnTo>
                    <a:lnTo>
                      <a:pt x="512" y="532"/>
                    </a:lnTo>
                    <a:lnTo>
                      <a:pt x="560" y="542"/>
                    </a:lnTo>
                    <a:lnTo>
                      <a:pt x="582" y="544"/>
                    </a:lnTo>
                    <a:lnTo>
                      <a:pt x="606" y="546"/>
                    </a:lnTo>
                    <a:lnTo>
                      <a:pt x="628" y="546"/>
                    </a:lnTo>
                    <a:lnTo>
                      <a:pt x="652" y="544"/>
                    </a:lnTo>
                    <a:lnTo>
                      <a:pt x="674" y="542"/>
                    </a:lnTo>
                    <a:lnTo>
                      <a:pt x="696" y="536"/>
                    </a:lnTo>
                    <a:lnTo>
                      <a:pt x="718" y="530"/>
                    </a:lnTo>
                    <a:lnTo>
                      <a:pt x="740" y="522"/>
                    </a:lnTo>
                    <a:lnTo>
                      <a:pt x="730" y="516"/>
                    </a:lnTo>
                    <a:lnTo>
                      <a:pt x="720" y="508"/>
                    </a:lnTo>
                    <a:lnTo>
                      <a:pt x="708" y="496"/>
                    </a:lnTo>
                    <a:lnTo>
                      <a:pt x="694" y="480"/>
                    </a:lnTo>
                    <a:lnTo>
                      <a:pt x="678" y="458"/>
                    </a:lnTo>
                    <a:lnTo>
                      <a:pt x="666" y="430"/>
                    </a:lnTo>
                    <a:lnTo>
                      <a:pt x="654" y="396"/>
                    </a:lnTo>
                    <a:lnTo>
                      <a:pt x="640" y="348"/>
                    </a:lnTo>
                    <a:lnTo>
                      <a:pt x="630" y="320"/>
                    </a:lnTo>
                    <a:lnTo>
                      <a:pt x="618" y="288"/>
                    </a:lnTo>
                    <a:lnTo>
                      <a:pt x="602" y="256"/>
                    </a:lnTo>
                    <a:lnTo>
                      <a:pt x="586" y="222"/>
                    </a:lnTo>
                    <a:lnTo>
                      <a:pt x="566" y="186"/>
                    </a:lnTo>
                    <a:lnTo>
                      <a:pt x="542" y="154"/>
                    </a:lnTo>
                    <a:lnTo>
                      <a:pt x="514" y="120"/>
                    </a:lnTo>
                    <a:lnTo>
                      <a:pt x="484" y="90"/>
                    </a:lnTo>
                    <a:lnTo>
                      <a:pt x="466" y="76"/>
                    </a:lnTo>
                    <a:lnTo>
                      <a:pt x="448" y="64"/>
                    </a:lnTo>
                    <a:lnTo>
                      <a:pt x="430" y="52"/>
                    </a:lnTo>
                    <a:lnTo>
                      <a:pt x="410" y="40"/>
                    </a:lnTo>
                    <a:lnTo>
                      <a:pt x="388" y="30"/>
                    </a:lnTo>
                    <a:lnTo>
                      <a:pt x="366" y="22"/>
                    </a:lnTo>
                    <a:lnTo>
                      <a:pt x="344" y="14"/>
                    </a:lnTo>
                    <a:lnTo>
                      <a:pt x="318" y="8"/>
                    </a:lnTo>
                    <a:lnTo>
                      <a:pt x="292" y="4"/>
                    </a:lnTo>
                    <a:lnTo>
                      <a:pt x="266" y="0"/>
                    </a:lnTo>
                    <a:lnTo>
                      <a:pt x="236" y="0"/>
                    </a:lnTo>
                    <a:lnTo>
                      <a:pt x="208" y="0"/>
                    </a:lnTo>
                    <a:lnTo>
                      <a:pt x="182" y="2"/>
                    </a:lnTo>
                    <a:lnTo>
                      <a:pt x="158" y="6"/>
                    </a:lnTo>
                    <a:lnTo>
                      <a:pt x="136" y="10"/>
                    </a:lnTo>
                    <a:lnTo>
                      <a:pt x="116" y="16"/>
                    </a:lnTo>
                    <a:lnTo>
                      <a:pt x="98" y="22"/>
                    </a:lnTo>
                    <a:lnTo>
                      <a:pt x="82" y="28"/>
                    </a:lnTo>
                    <a:lnTo>
                      <a:pt x="68" y="36"/>
                    </a:lnTo>
                    <a:lnTo>
                      <a:pt x="56" y="44"/>
                    </a:lnTo>
                    <a:lnTo>
                      <a:pt x="44" y="54"/>
                    </a:lnTo>
                    <a:lnTo>
                      <a:pt x="34" y="62"/>
                    </a:lnTo>
                    <a:lnTo>
                      <a:pt x="26" y="72"/>
                    </a:lnTo>
                    <a:lnTo>
                      <a:pt x="20" y="82"/>
                    </a:lnTo>
                    <a:lnTo>
                      <a:pt x="10" y="104"/>
                    </a:lnTo>
                    <a:lnTo>
                      <a:pt x="4" y="124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2" y="186"/>
                    </a:lnTo>
                    <a:lnTo>
                      <a:pt x="6" y="202"/>
                    </a:lnTo>
                    <a:lnTo>
                      <a:pt x="12" y="228"/>
                    </a:lnTo>
                    <a:lnTo>
                      <a:pt x="16" y="236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98"/>
              <p:cNvSpPr>
                <a:spLocks/>
              </p:cNvSpPr>
              <p:nvPr/>
            </p:nvSpPr>
            <p:spPr bwMode="auto">
              <a:xfrm>
                <a:off x="577753" y="2672352"/>
                <a:ext cx="108006" cy="137470"/>
              </a:xfrm>
              <a:custGeom>
                <a:avLst/>
                <a:gdLst>
                  <a:gd name="T0" fmla="*/ 252015652 w 214"/>
                  <a:gd name="T1" fmla="*/ 10080626 h 244"/>
                  <a:gd name="T2" fmla="*/ 252015652 w 214"/>
                  <a:gd name="T3" fmla="*/ 10080626 h 244"/>
                  <a:gd name="T4" fmla="*/ 252015652 w 214"/>
                  <a:gd name="T5" fmla="*/ 75604693 h 244"/>
                  <a:gd name="T6" fmla="*/ 262096274 w 214"/>
                  <a:gd name="T7" fmla="*/ 151209387 h 244"/>
                  <a:gd name="T8" fmla="*/ 282257519 w 214"/>
                  <a:gd name="T9" fmla="*/ 236894727 h 244"/>
                  <a:gd name="T10" fmla="*/ 297378452 w 214"/>
                  <a:gd name="T11" fmla="*/ 287297840 h 244"/>
                  <a:gd name="T12" fmla="*/ 312499385 w 214"/>
                  <a:gd name="T13" fmla="*/ 337700952 h 244"/>
                  <a:gd name="T14" fmla="*/ 337700940 w 214"/>
                  <a:gd name="T15" fmla="*/ 388104065 h 244"/>
                  <a:gd name="T16" fmla="*/ 362902496 w 214"/>
                  <a:gd name="T17" fmla="*/ 438507276 h 244"/>
                  <a:gd name="T18" fmla="*/ 398184673 w 214"/>
                  <a:gd name="T19" fmla="*/ 488910389 h 244"/>
                  <a:gd name="T20" fmla="*/ 438507261 w 214"/>
                  <a:gd name="T21" fmla="*/ 534273190 h 244"/>
                  <a:gd name="T22" fmla="*/ 483870060 w 214"/>
                  <a:gd name="T23" fmla="*/ 574595680 h 244"/>
                  <a:gd name="T24" fmla="*/ 539313482 w 214"/>
                  <a:gd name="T25" fmla="*/ 614918170 h 244"/>
                  <a:gd name="T26" fmla="*/ 539313482 w 214"/>
                  <a:gd name="T27" fmla="*/ 614918170 h 244"/>
                  <a:gd name="T28" fmla="*/ 468749127 w 214"/>
                  <a:gd name="T29" fmla="*/ 594756925 h 244"/>
                  <a:gd name="T30" fmla="*/ 398184673 w 214"/>
                  <a:gd name="T31" fmla="*/ 564515057 h 244"/>
                  <a:gd name="T32" fmla="*/ 312499385 w 214"/>
                  <a:gd name="T33" fmla="*/ 524192567 h 244"/>
                  <a:gd name="T34" fmla="*/ 221773786 w 214"/>
                  <a:gd name="T35" fmla="*/ 473789455 h 244"/>
                  <a:gd name="T36" fmla="*/ 176410937 w 214"/>
                  <a:gd name="T37" fmla="*/ 443547587 h 244"/>
                  <a:gd name="T38" fmla="*/ 136088448 w 214"/>
                  <a:gd name="T39" fmla="*/ 408265310 h 244"/>
                  <a:gd name="T40" fmla="*/ 95765935 w 214"/>
                  <a:gd name="T41" fmla="*/ 372983131 h 244"/>
                  <a:gd name="T42" fmla="*/ 65524069 w 214"/>
                  <a:gd name="T43" fmla="*/ 332660641 h 244"/>
                  <a:gd name="T44" fmla="*/ 35282190 w 214"/>
                  <a:gd name="T45" fmla="*/ 292338151 h 244"/>
                  <a:gd name="T46" fmla="*/ 10080625 w 214"/>
                  <a:gd name="T47" fmla="*/ 246975350 h 244"/>
                  <a:gd name="T48" fmla="*/ 10080625 w 214"/>
                  <a:gd name="T49" fmla="*/ 246975350 h 244"/>
                  <a:gd name="T50" fmla="*/ 0 w 214"/>
                  <a:gd name="T51" fmla="*/ 206652810 h 244"/>
                  <a:gd name="T52" fmla="*/ 0 w 214"/>
                  <a:gd name="T53" fmla="*/ 176410943 h 244"/>
                  <a:gd name="T54" fmla="*/ 0 w 214"/>
                  <a:gd name="T55" fmla="*/ 146169076 h 244"/>
                  <a:gd name="T56" fmla="*/ 15120939 w 214"/>
                  <a:gd name="T57" fmla="*/ 115927208 h 244"/>
                  <a:gd name="T58" fmla="*/ 30241879 w 214"/>
                  <a:gd name="T59" fmla="*/ 90725627 h 244"/>
                  <a:gd name="T60" fmla="*/ 50403123 w 214"/>
                  <a:gd name="T61" fmla="*/ 70564382 h 244"/>
                  <a:gd name="T62" fmla="*/ 70564380 w 214"/>
                  <a:gd name="T63" fmla="*/ 50403125 h 244"/>
                  <a:gd name="T64" fmla="*/ 95765935 w 214"/>
                  <a:gd name="T65" fmla="*/ 35282191 h 244"/>
                  <a:gd name="T66" fmla="*/ 146169070 w 214"/>
                  <a:gd name="T67" fmla="*/ 10080626 h 244"/>
                  <a:gd name="T68" fmla="*/ 196572181 w 214"/>
                  <a:gd name="T69" fmla="*/ 0 h 244"/>
                  <a:gd name="T70" fmla="*/ 231854408 w 214"/>
                  <a:gd name="T71" fmla="*/ 0 h 244"/>
                  <a:gd name="T72" fmla="*/ 246975341 w 214"/>
                  <a:gd name="T73" fmla="*/ 0 h 244"/>
                  <a:gd name="T74" fmla="*/ 252015652 w 214"/>
                  <a:gd name="T75" fmla="*/ 10080626 h 244"/>
                  <a:gd name="T76" fmla="*/ 252015652 w 214"/>
                  <a:gd name="T77" fmla="*/ 10080626 h 24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4"/>
                  <a:gd name="T118" fmla="*/ 0 h 244"/>
                  <a:gd name="T119" fmla="*/ 214 w 214"/>
                  <a:gd name="T120" fmla="*/ 244 h 24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4" h="244">
                    <a:moveTo>
                      <a:pt x="100" y="4"/>
                    </a:moveTo>
                    <a:lnTo>
                      <a:pt x="100" y="4"/>
                    </a:lnTo>
                    <a:lnTo>
                      <a:pt x="100" y="30"/>
                    </a:lnTo>
                    <a:lnTo>
                      <a:pt x="104" y="60"/>
                    </a:lnTo>
                    <a:lnTo>
                      <a:pt x="112" y="94"/>
                    </a:lnTo>
                    <a:lnTo>
                      <a:pt x="118" y="114"/>
                    </a:lnTo>
                    <a:lnTo>
                      <a:pt x="124" y="134"/>
                    </a:lnTo>
                    <a:lnTo>
                      <a:pt x="134" y="154"/>
                    </a:lnTo>
                    <a:lnTo>
                      <a:pt x="144" y="174"/>
                    </a:lnTo>
                    <a:lnTo>
                      <a:pt x="158" y="194"/>
                    </a:lnTo>
                    <a:lnTo>
                      <a:pt x="174" y="212"/>
                    </a:lnTo>
                    <a:lnTo>
                      <a:pt x="192" y="228"/>
                    </a:lnTo>
                    <a:lnTo>
                      <a:pt x="214" y="244"/>
                    </a:lnTo>
                    <a:lnTo>
                      <a:pt x="186" y="236"/>
                    </a:lnTo>
                    <a:lnTo>
                      <a:pt x="158" y="224"/>
                    </a:lnTo>
                    <a:lnTo>
                      <a:pt x="124" y="208"/>
                    </a:lnTo>
                    <a:lnTo>
                      <a:pt x="88" y="188"/>
                    </a:lnTo>
                    <a:lnTo>
                      <a:pt x="70" y="176"/>
                    </a:lnTo>
                    <a:lnTo>
                      <a:pt x="54" y="162"/>
                    </a:lnTo>
                    <a:lnTo>
                      <a:pt x="38" y="148"/>
                    </a:lnTo>
                    <a:lnTo>
                      <a:pt x="26" y="132"/>
                    </a:lnTo>
                    <a:lnTo>
                      <a:pt x="14" y="116"/>
                    </a:lnTo>
                    <a:lnTo>
                      <a:pt x="4" y="98"/>
                    </a:lnTo>
                    <a:lnTo>
                      <a:pt x="0" y="82"/>
                    </a:lnTo>
                    <a:lnTo>
                      <a:pt x="0" y="70"/>
                    </a:lnTo>
                    <a:lnTo>
                      <a:pt x="0" y="58"/>
                    </a:lnTo>
                    <a:lnTo>
                      <a:pt x="6" y="46"/>
                    </a:lnTo>
                    <a:lnTo>
                      <a:pt x="12" y="36"/>
                    </a:lnTo>
                    <a:lnTo>
                      <a:pt x="20" y="28"/>
                    </a:lnTo>
                    <a:lnTo>
                      <a:pt x="28" y="20"/>
                    </a:lnTo>
                    <a:lnTo>
                      <a:pt x="38" y="14"/>
                    </a:lnTo>
                    <a:lnTo>
                      <a:pt x="58" y="4"/>
                    </a:lnTo>
                    <a:lnTo>
                      <a:pt x="7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0" y="4"/>
                    </a:lnTo>
                    <a:close/>
                  </a:path>
                </a:pathLst>
              </a:custGeom>
              <a:solidFill>
                <a:srgbClr val="B39B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99"/>
              <p:cNvSpPr>
                <a:spLocks/>
              </p:cNvSpPr>
              <p:nvPr/>
            </p:nvSpPr>
            <p:spPr bwMode="auto">
              <a:xfrm>
                <a:off x="697873" y="2582208"/>
                <a:ext cx="203900" cy="175781"/>
              </a:xfrm>
              <a:custGeom>
                <a:avLst/>
                <a:gdLst>
                  <a:gd name="T0" fmla="*/ 252015648 w 404"/>
                  <a:gd name="T1" fmla="*/ 710683983 h 312"/>
                  <a:gd name="T2" fmla="*/ 317539691 w 404"/>
                  <a:gd name="T3" fmla="*/ 720764604 h 312"/>
                  <a:gd name="T4" fmla="*/ 398184666 w 404"/>
                  <a:gd name="T5" fmla="*/ 735885536 h 312"/>
                  <a:gd name="T6" fmla="*/ 408265288 w 404"/>
                  <a:gd name="T7" fmla="*/ 700603362 h 312"/>
                  <a:gd name="T8" fmla="*/ 443547564 w 404"/>
                  <a:gd name="T9" fmla="*/ 614918083 h 312"/>
                  <a:gd name="T10" fmla="*/ 504031296 w 404"/>
                  <a:gd name="T11" fmla="*/ 559474667 h 312"/>
                  <a:gd name="T12" fmla="*/ 544353784 w 404"/>
                  <a:gd name="T13" fmla="*/ 554434357 h 312"/>
                  <a:gd name="T14" fmla="*/ 509071607 w 404"/>
                  <a:gd name="T15" fmla="*/ 483870009 h 312"/>
                  <a:gd name="T16" fmla="*/ 665321247 w 404"/>
                  <a:gd name="T17" fmla="*/ 574595599 h 312"/>
                  <a:gd name="T18" fmla="*/ 594756894 w 404"/>
                  <a:gd name="T19" fmla="*/ 423386283 h 312"/>
                  <a:gd name="T20" fmla="*/ 690522802 w 404"/>
                  <a:gd name="T21" fmla="*/ 463708767 h 312"/>
                  <a:gd name="T22" fmla="*/ 730845290 w 404"/>
                  <a:gd name="T23" fmla="*/ 448587835 h 312"/>
                  <a:gd name="T24" fmla="*/ 831651510 w 404"/>
                  <a:gd name="T25" fmla="*/ 534273114 h 312"/>
                  <a:gd name="T26" fmla="*/ 761087156 w 404"/>
                  <a:gd name="T27" fmla="*/ 367942768 h 312"/>
                  <a:gd name="T28" fmla="*/ 756046845 w 404"/>
                  <a:gd name="T29" fmla="*/ 337700905 h 312"/>
                  <a:gd name="T30" fmla="*/ 907256373 w 404"/>
                  <a:gd name="T31" fmla="*/ 498990941 h 312"/>
                  <a:gd name="T32" fmla="*/ 882054818 w 404"/>
                  <a:gd name="T33" fmla="*/ 393144320 h 312"/>
                  <a:gd name="T34" fmla="*/ 831651510 w 404"/>
                  <a:gd name="T35" fmla="*/ 312499352 h 312"/>
                  <a:gd name="T36" fmla="*/ 826611199 w 404"/>
                  <a:gd name="T37" fmla="*/ 252015626 h 312"/>
                  <a:gd name="T38" fmla="*/ 861893574 w 404"/>
                  <a:gd name="T39" fmla="*/ 272176868 h 312"/>
                  <a:gd name="T40" fmla="*/ 967740104 w 404"/>
                  <a:gd name="T41" fmla="*/ 418345972 h 312"/>
                  <a:gd name="T42" fmla="*/ 907256373 w 404"/>
                  <a:gd name="T43" fmla="*/ 201612471 h 312"/>
                  <a:gd name="T44" fmla="*/ 871974196 w 404"/>
                  <a:gd name="T45" fmla="*/ 141128744 h 312"/>
                  <a:gd name="T46" fmla="*/ 907256373 w 404"/>
                  <a:gd name="T47" fmla="*/ 141128744 h 312"/>
                  <a:gd name="T48" fmla="*/ 997981970 w 404"/>
                  <a:gd name="T49" fmla="*/ 231854384 h 312"/>
                  <a:gd name="T50" fmla="*/ 967740104 w 404"/>
                  <a:gd name="T51" fmla="*/ 161289987 h 312"/>
                  <a:gd name="T52" fmla="*/ 836692019 w 404"/>
                  <a:gd name="T53" fmla="*/ 10080624 h 312"/>
                  <a:gd name="T54" fmla="*/ 887095129 w 404"/>
                  <a:gd name="T55" fmla="*/ 95765925 h 312"/>
                  <a:gd name="T56" fmla="*/ 871974196 w 404"/>
                  <a:gd name="T57" fmla="*/ 90725614 h 312"/>
                  <a:gd name="T58" fmla="*/ 740925912 w 404"/>
                  <a:gd name="T59" fmla="*/ 0 h 312"/>
                  <a:gd name="T60" fmla="*/ 796369333 w 404"/>
                  <a:gd name="T61" fmla="*/ 100806235 h 312"/>
                  <a:gd name="T62" fmla="*/ 816530577 w 404"/>
                  <a:gd name="T63" fmla="*/ 151209365 h 312"/>
                  <a:gd name="T64" fmla="*/ 715724357 w 404"/>
                  <a:gd name="T65" fmla="*/ 80644993 h 312"/>
                  <a:gd name="T66" fmla="*/ 619958449 w 404"/>
                  <a:gd name="T67" fmla="*/ 40322497 h 312"/>
                  <a:gd name="T68" fmla="*/ 715724357 w 404"/>
                  <a:gd name="T69" fmla="*/ 146169055 h 312"/>
                  <a:gd name="T70" fmla="*/ 665321247 w 404"/>
                  <a:gd name="T71" fmla="*/ 126007813 h 312"/>
                  <a:gd name="T72" fmla="*/ 645160003 w 404"/>
                  <a:gd name="T73" fmla="*/ 120967502 h 312"/>
                  <a:gd name="T74" fmla="*/ 685482491 w 404"/>
                  <a:gd name="T75" fmla="*/ 181451229 h 312"/>
                  <a:gd name="T76" fmla="*/ 675401869 w 404"/>
                  <a:gd name="T77" fmla="*/ 241935005 h 312"/>
                  <a:gd name="T78" fmla="*/ 640119693 w 404"/>
                  <a:gd name="T79" fmla="*/ 231854384 h 312"/>
                  <a:gd name="T80" fmla="*/ 423386321 w 404"/>
                  <a:gd name="T81" fmla="*/ 131048123 h 312"/>
                  <a:gd name="T82" fmla="*/ 564515028 w 404"/>
                  <a:gd name="T83" fmla="*/ 252015626 h 312"/>
                  <a:gd name="T84" fmla="*/ 564515028 w 404"/>
                  <a:gd name="T85" fmla="*/ 272176868 h 312"/>
                  <a:gd name="T86" fmla="*/ 448587875 w 404"/>
                  <a:gd name="T87" fmla="*/ 231854384 h 312"/>
                  <a:gd name="T88" fmla="*/ 448587875 w 404"/>
                  <a:gd name="T89" fmla="*/ 241935005 h 312"/>
                  <a:gd name="T90" fmla="*/ 524192540 w 404"/>
                  <a:gd name="T91" fmla="*/ 312499352 h 312"/>
                  <a:gd name="T92" fmla="*/ 408265288 w 404"/>
                  <a:gd name="T93" fmla="*/ 302418731 h 312"/>
                  <a:gd name="T94" fmla="*/ 322580002 w 404"/>
                  <a:gd name="T95" fmla="*/ 267136557 h 312"/>
                  <a:gd name="T96" fmla="*/ 342741246 w 404"/>
                  <a:gd name="T97" fmla="*/ 302418731 h 312"/>
                  <a:gd name="T98" fmla="*/ 398184666 w 404"/>
                  <a:gd name="T99" fmla="*/ 383063699 h 312"/>
                  <a:gd name="T100" fmla="*/ 383063733 w 404"/>
                  <a:gd name="T101" fmla="*/ 413305563 h 312"/>
                  <a:gd name="T102" fmla="*/ 292338136 w 404"/>
                  <a:gd name="T103" fmla="*/ 362902457 h 312"/>
                  <a:gd name="T104" fmla="*/ 307459069 w 404"/>
                  <a:gd name="T105" fmla="*/ 403224941 h 312"/>
                  <a:gd name="T106" fmla="*/ 342741246 w 404"/>
                  <a:gd name="T107" fmla="*/ 453628146 h 312"/>
                  <a:gd name="T108" fmla="*/ 322580002 w 404"/>
                  <a:gd name="T109" fmla="*/ 443547525 h 312"/>
                  <a:gd name="T110" fmla="*/ 246975337 w 404"/>
                  <a:gd name="T111" fmla="*/ 413305563 h 312"/>
                  <a:gd name="T112" fmla="*/ 105846580 w 404"/>
                  <a:gd name="T113" fmla="*/ 372983078 h 312"/>
                  <a:gd name="T114" fmla="*/ 226814093 w 404"/>
                  <a:gd name="T115" fmla="*/ 463708767 h 312"/>
                  <a:gd name="T116" fmla="*/ 221773782 w 404"/>
                  <a:gd name="T117" fmla="*/ 483870009 h 312"/>
                  <a:gd name="T118" fmla="*/ 156249690 w 404"/>
                  <a:gd name="T119" fmla="*/ 458668456 h 312"/>
                  <a:gd name="T120" fmla="*/ 156249690 w 404"/>
                  <a:gd name="T121" fmla="*/ 488910320 h 312"/>
                  <a:gd name="T122" fmla="*/ 15120939 w 404"/>
                  <a:gd name="T123" fmla="*/ 478829699 h 312"/>
                  <a:gd name="T124" fmla="*/ 10080625 w 404"/>
                  <a:gd name="T125" fmla="*/ 493950630 h 3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4"/>
                  <a:gd name="T190" fmla="*/ 0 h 312"/>
                  <a:gd name="T191" fmla="*/ 404 w 404"/>
                  <a:gd name="T192" fmla="*/ 312 h 31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4" h="312">
                    <a:moveTo>
                      <a:pt x="16" y="206"/>
                    </a:moveTo>
                    <a:lnTo>
                      <a:pt x="16" y="206"/>
                    </a:lnTo>
                    <a:lnTo>
                      <a:pt x="60" y="246"/>
                    </a:lnTo>
                    <a:lnTo>
                      <a:pt x="100" y="282"/>
                    </a:lnTo>
                    <a:lnTo>
                      <a:pt x="122" y="298"/>
                    </a:lnTo>
                    <a:lnTo>
                      <a:pt x="142" y="310"/>
                    </a:lnTo>
                    <a:lnTo>
                      <a:pt x="126" y="286"/>
                    </a:lnTo>
                    <a:lnTo>
                      <a:pt x="98" y="244"/>
                    </a:lnTo>
                    <a:lnTo>
                      <a:pt x="132" y="270"/>
                    </a:lnTo>
                    <a:lnTo>
                      <a:pt x="158" y="292"/>
                    </a:lnTo>
                    <a:lnTo>
                      <a:pt x="170" y="304"/>
                    </a:lnTo>
                    <a:lnTo>
                      <a:pt x="178" y="312"/>
                    </a:lnTo>
                    <a:lnTo>
                      <a:pt x="162" y="278"/>
                    </a:lnTo>
                    <a:lnTo>
                      <a:pt x="150" y="248"/>
                    </a:lnTo>
                    <a:lnTo>
                      <a:pt x="136" y="222"/>
                    </a:lnTo>
                    <a:lnTo>
                      <a:pt x="176" y="244"/>
                    </a:lnTo>
                    <a:lnTo>
                      <a:pt x="232" y="274"/>
                    </a:lnTo>
                    <a:lnTo>
                      <a:pt x="216" y="246"/>
                    </a:lnTo>
                    <a:lnTo>
                      <a:pt x="200" y="222"/>
                    </a:lnTo>
                    <a:lnTo>
                      <a:pt x="182" y="198"/>
                    </a:lnTo>
                    <a:lnTo>
                      <a:pt x="216" y="220"/>
                    </a:lnTo>
                    <a:lnTo>
                      <a:pt x="210" y="208"/>
                    </a:lnTo>
                    <a:lnTo>
                      <a:pt x="206" y="200"/>
                    </a:lnTo>
                    <a:lnTo>
                      <a:pt x="202" y="192"/>
                    </a:lnTo>
                    <a:lnTo>
                      <a:pt x="228" y="204"/>
                    </a:lnTo>
                    <a:lnTo>
                      <a:pt x="248" y="216"/>
                    </a:lnTo>
                    <a:lnTo>
                      <a:pt x="264" y="228"/>
                    </a:lnTo>
                    <a:lnTo>
                      <a:pt x="254" y="202"/>
                    </a:lnTo>
                    <a:lnTo>
                      <a:pt x="244" y="182"/>
                    </a:lnTo>
                    <a:lnTo>
                      <a:pt x="236" y="168"/>
                    </a:lnTo>
                    <a:lnTo>
                      <a:pt x="254" y="182"/>
                    </a:lnTo>
                    <a:lnTo>
                      <a:pt x="280" y="202"/>
                    </a:lnTo>
                    <a:lnTo>
                      <a:pt x="274" y="184"/>
                    </a:lnTo>
                    <a:lnTo>
                      <a:pt x="268" y="170"/>
                    </a:lnTo>
                    <a:lnTo>
                      <a:pt x="262" y="158"/>
                    </a:lnTo>
                    <a:lnTo>
                      <a:pt x="290" y="178"/>
                    </a:lnTo>
                    <a:lnTo>
                      <a:pt x="312" y="194"/>
                    </a:lnTo>
                    <a:lnTo>
                      <a:pt x="322" y="204"/>
                    </a:lnTo>
                    <a:lnTo>
                      <a:pt x="330" y="212"/>
                    </a:lnTo>
                    <a:lnTo>
                      <a:pt x="322" y="188"/>
                    </a:lnTo>
                    <a:lnTo>
                      <a:pt x="312" y="166"/>
                    </a:lnTo>
                    <a:lnTo>
                      <a:pt x="302" y="146"/>
                    </a:lnTo>
                    <a:lnTo>
                      <a:pt x="294" y="134"/>
                    </a:lnTo>
                    <a:lnTo>
                      <a:pt x="294" y="132"/>
                    </a:lnTo>
                    <a:lnTo>
                      <a:pt x="294" y="130"/>
                    </a:lnTo>
                    <a:lnTo>
                      <a:pt x="300" y="134"/>
                    </a:lnTo>
                    <a:lnTo>
                      <a:pt x="310" y="142"/>
                    </a:lnTo>
                    <a:lnTo>
                      <a:pt x="338" y="172"/>
                    </a:lnTo>
                    <a:lnTo>
                      <a:pt x="360" y="198"/>
                    </a:lnTo>
                    <a:lnTo>
                      <a:pt x="360" y="192"/>
                    </a:lnTo>
                    <a:lnTo>
                      <a:pt x="356" y="176"/>
                    </a:lnTo>
                    <a:lnTo>
                      <a:pt x="350" y="156"/>
                    </a:lnTo>
                    <a:lnTo>
                      <a:pt x="344" y="144"/>
                    </a:lnTo>
                    <a:lnTo>
                      <a:pt x="338" y="134"/>
                    </a:lnTo>
                    <a:lnTo>
                      <a:pt x="330" y="124"/>
                    </a:lnTo>
                    <a:lnTo>
                      <a:pt x="328" y="116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8" y="100"/>
                    </a:lnTo>
                    <a:lnTo>
                      <a:pt x="332" y="100"/>
                    </a:lnTo>
                    <a:lnTo>
                      <a:pt x="336" y="102"/>
                    </a:lnTo>
                    <a:lnTo>
                      <a:pt x="342" y="108"/>
                    </a:lnTo>
                    <a:lnTo>
                      <a:pt x="356" y="124"/>
                    </a:lnTo>
                    <a:lnTo>
                      <a:pt x="370" y="142"/>
                    </a:lnTo>
                    <a:lnTo>
                      <a:pt x="384" y="166"/>
                    </a:lnTo>
                    <a:lnTo>
                      <a:pt x="382" y="154"/>
                    </a:lnTo>
                    <a:lnTo>
                      <a:pt x="376" y="126"/>
                    </a:lnTo>
                    <a:lnTo>
                      <a:pt x="366" y="94"/>
                    </a:lnTo>
                    <a:lnTo>
                      <a:pt x="360" y="80"/>
                    </a:lnTo>
                    <a:lnTo>
                      <a:pt x="354" y="68"/>
                    </a:lnTo>
                    <a:lnTo>
                      <a:pt x="348" y="60"/>
                    </a:lnTo>
                    <a:lnTo>
                      <a:pt x="346" y="56"/>
                    </a:lnTo>
                    <a:lnTo>
                      <a:pt x="346" y="52"/>
                    </a:lnTo>
                    <a:lnTo>
                      <a:pt x="350" y="52"/>
                    </a:lnTo>
                    <a:lnTo>
                      <a:pt x="354" y="52"/>
                    </a:lnTo>
                    <a:lnTo>
                      <a:pt x="360" y="56"/>
                    </a:lnTo>
                    <a:lnTo>
                      <a:pt x="368" y="60"/>
                    </a:lnTo>
                    <a:lnTo>
                      <a:pt x="374" y="66"/>
                    </a:lnTo>
                    <a:lnTo>
                      <a:pt x="396" y="92"/>
                    </a:lnTo>
                    <a:lnTo>
                      <a:pt x="404" y="102"/>
                    </a:lnTo>
                    <a:lnTo>
                      <a:pt x="400" y="92"/>
                    </a:lnTo>
                    <a:lnTo>
                      <a:pt x="384" y="64"/>
                    </a:lnTo>
                    <a:lnTo>
                      <a:pt x="374" y="50"/>
                    </a:lnTo>
                    <a:lnTo>
                      <a:pt x="362" y="32"/>
                    </a:lnTo>
                    <a:lnTo>
                      <a:pt x="348" y="18"/>
                    </a:lnTo>
                    <a:lnTo>
                      <a:pt x="332" y="4"/>
                    </a:lnTo>
                    <a:lnTo>
                      <a:pt x="342" y="18"/>
                    </a:lnTo>
                    <a:lnTo>
                      <a:pt x="348" y="30"/>
                    </a:lnTo>
                    <a:lnTo>
                      <a:pt x="352" y="38"/>
                    </a:lnTo>
                    <a:lnTo>
                      <a:pt x="350" y="38"/>
                    </a:lnTo>
                    <a:lnTo>
                      <a:pt x="346" y="36"/>
                    </a:lnTo>
                    <a:lnTo>
                      <a:pt x="330" y="24"/>
                    </a:lnTo>
                    <a:lnTo>
                      <a:pt x="310" y="10"/>
                    </a:lnTo>
                    <a:lnTo>
                      <a:pt x="294" y="0"/>
                    </a:lnTo>
                    <a:lnTo>
                      <a:pt x="302" y="16"/>
                    </a:lnTo>
                    <a:lnTo>
                      <a:pt x="308" y="28"/>
                    </a:lnTo>
                    <a:lnTo>
                      <a:pt x="316" y="40"/>
                    </a:lnTo>
                    <a:lnTo>
                      <a:pt x="324" y="50"/>
                    </a:lnTo>
                    <a:lnTo>
                      <a:pt x="326" y="58"/>
                    </a:lnTo>
                    <a:lnTo>
                      <a:pt x="326" y="60"/>
                    </a:lnTo>
                    <a:lnTo>
                      <a:pt x="324" y="60"/>
                    </a:lnTo>
                    <a:lnTo>
                      <a:pt x="318" y="54"/>
                    </a:lnTo>
                    <a:lnTo>
                      <a:pt x="304" y="44"/>
                    </a:lnTo>
                    <a:lnTo>
                      <a:pt x="284" y="32"/>
                    </a:lnTo>
                    <a:lnTo>
                      <a:pt x="262" y="22"/>
                    </a:lnTo>
                    <a:lnTo>
                      <a:pt x="248" y="16"/>
                    </a:lnTo>
                    <a:lnTo>
                      <a:pt x="246" y="16"/>
                    </a:lnTo>
                    <a:lnTo>
                      <a:pt x="244" y="16"/>
                    </a:lnTo>
                    <a:lnTo>
                      <a:pt x="248" y="20"/>
                    </a:lnTo>
                    <a:lnTo>
                      <a:pt x="264" y="38"/>
                    </a:lnTo>
                    <a:lnTo>
                      <a:pt x="284" y="58"/>
                    </a:lnTo>
                    <a:lnTo>
                      <a:pt x="298" y="72"/>
                    </a:lnTo>
                    <a:lnTo>
                      <a:pt x="286" y="66"/>
                    </a:lnTo>
                    <a:lnTo>
                      <a:pt x="264" y="50"/>
                    </a:lnTo>
                    <a:lnTo>
                      <a:pt x="258" y="46"/>
                    </a:lnTo>
                    <a:lnTo>
                      <a:pt x="256" y="46"/>
                    </a:lnTo>
                    <a:lnTo>
                      <a:pt x="256" y="48"/>
                    </a:lnTo>
                    <a:lnTo>
                      <a:pt x="260" y="54"/>
                    </a:lnTo>
                    <a:lnTo>
                      <a:pt x="268" y="66"/>
                    </a:lnTo>
                    <a:lnTo>
                      <a:pt x="272" y="72"/>
                    </a:lnTo>
                    <a:lnTo>
                      <a:pt x="274" y="80"/>
                    </a:lnTo>
                    <a:lnTo>
                      <a:pt x="274" y="86"/>
                    </a:lnTo>
                    <a:lnTo>
                      <a:pt x="272" y="92"/>
                    </a:lnTo>
                    <a:lnTo>
                      <a:pt x="268" y="96"/>
                    </a:lnTo>
                    <a:lnTo>
                      <a:pt x="264" y="98"/>
                    </a:lnTo>
                    <a:lnTo>
                      <a:pt x="260" y="96"/>
                    </a:lnTo>
                    <a:lnTo>
                      <a:pt x="254" y="92"/>
                    </a:lnTo>
                    <a:lnTo>
                      <a:pt x="246" y="88"/>
                    </a:lnTo>
                    <a:lnTo>
                      <a:pt x="234" y="80"/>
                    </a:lnTo>
                    <a:lnTo>
                      <a:pt x="206" y="68"/>
                    </a:lnTo>
                    <a:lnTo>
                      <a:pt x="168" y="52"/>
                    </a:lnTo>
                    <a:lnTo>
                      <a:pt x="214" y="88"/>
                    </a:lnTo>
                    <a:lnTo>
                      <a:pt x="224" y="100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4" y="108"/>
                    </a:lnTo>
                    <a:lnTo>
                      <a:pt x="214" y="102"/>
                    </a:lnTo>
                    <a:lnTo>
                      <a:pt x="202" y="98"/>
                    </a:lnTo>
                    <a:lnTo>
                      <a:pt x="178" y="92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8" y="96"/>
                    </a:lnTo>
                    <a:lnTo>
                      <a:pt x="188" y="106"/>
                    </a:lnTo>
                    <a:lnTo>
                      <a:pt x="208" y="124"/>
                    </a:lnTo>
                    <a:lnTo>
                      <a:pt x="202" y="124"/>
                    </a:lnTo>
                    <a:lnTo>
                      <a:pt x="188" y="124"/>
                    </a:lnTo>
                    <a:lnTo>
                      <a:pt x="172" y="122"/>
                    </a:lnTo>
                    <a:lnTo>
                      <a:pt x="162" y="120"/>
                    </a:lnTo>
                    <a:lnTo>
                      <a:pt x="154" y="116"/>
                    </a:lnTo>
                    <a:lnTo>
                      <a:pt x="138" y="108"/>
                    </a:lnTo>
                    <a:lnTo>
                      <a:pt x="128" y="106"/>
                    </a:lnTo>
                    <a:lnTo>
                      <a:pt x="126" y="108"/>
                    </a:lnTo>
                    <a:lnTo>
                      <a:pt x="126" y="110"/>
                    </a:lnTo>
                    <a:lnTo>
                      <a:pt x="130" y="114"/>
                    </a:lnTo>
                    <a:lnTo>
                      <a:pt x="136" y="120"/>
                    </a:lnTo>
                    <a:lnTo>
                      <a:pt x="144" y="128"/>
                    </a:lnTo>
                    <a:lnTo>
                      <a:pt x="150" y="136"/>
                    </a:lnTo>
                    <a:lnTo>
                      <a:pt x="158" y="152"/>
                    </a:lnTo>
                    <a:lnTo>
                      <a:pt x="162" y="164"/>
                    </a:lnTo>
                    <a:lnTo>
                      <a:pt x="162" y="168"/>
                    </a:lnTo>
                    <a:lnTo>
                      <a:pt x="152" y="164"/>
                    </a:lnTo>
                    <a:lnTo>
                      <a:pt x="126" y="150"/>
                    </a:lnTo>
                    <a:lnTo>
                      <a:pt x="120" y="146"/>
                    </a:lnTo>
                    <a:lnTo>
                      <a:pt x="116" y="144"/>
                    </a:lnTo>
                    <a:lnTo>
                      <a:pt x="114" y="146"/>
                    </a:lnTo>
                    <a:lnTo>
                      <a:pt x="114" y="148"/>
                    </a:lnTo>
                    <a:lnTo>
                      <a:pt x="116" y="154"/>
                    </a:lnTo>
                    <a:lnTo>
                      <a:pt x="122" y="160"/>
                    </a:lnTo>
                    <a:lnTo>
                      <a:pt x="130" y="168"/>
                    </a:lnTo>
                    <a:lnTo>
                      <a:pt x="134" y="176"/>
                    </a:lnTo>
                    <a:lnTo>
                      <a:pt x="136" y="180"/>
                    </a:lnTo>
                    <a:lnTo>
                      <a:pt x="132" y="180"/>
                    </a:lnTo>
                    <a:lnTo>
                      <a:pt x="128" y="176"/>
                    </a:lnTo>
                    <a:lnTo>
                      <a:pt x="120" y="170"/>
                    </a:lnTo>
                    <a:lnTo>
                      <a:pt x="112" y="168"/>
                    </a:lnTo>
                    <a:lnTo>
                      <a:pt x="106" y="168"/>
                    </a:lnTo>
                    <a:lnTo>
                      <a:pt x="98" y="164"/>
                    </a:lnTo>
                    <a:lnTo>
                      <a:pt x="84" y="160"/>
                    </a:lnTo>
                    <a:lnTo>
                      <a:pt x="66" y="154"/>
                    </a:lnTo>
                    <a:lnTo>
                      <a:pt x="42" y="148"/>
                    </a:lnTo>
                    <a:lnTo>
                      <a:pt x="64" y="162"/>
                    </a:lnTo>
                    <a:lnTo>
                      <a:pt x="80" y="176"/>
                    </a:lnTo>
                    <a:lnTo>
                      <a:pt x="90" y="184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2"/>
                    </a:lnTo>
                    <a:lnTo>
                      <a:pt x="80" y="190"/>
                    </a:lnTo>
                    <a:lnTo>
                      <a:pt x="68" y="184"/>
                    </a:lnTo>
                    <a:lnTo>
                      <a:pt x="62" y="182"/>
                    </a:lnTo>
                    <a:lnTo>
                      <a:pt x="58" y="182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62" y="194"/>
                    </a:lnTo>
                    <a:lnTo>
                      <a:pt x="40" y="194"/>
                    </a:lnTo>
                    <a:lnTo>
                      <a:pt x="22" y="194"/>
                    </a:lnTo>
                    <a:lnTo>
                      <a:pt x="6" y="190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4" y="196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9DC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100"/>
              <p:cNvSpPr>
                <a:spLocks/>
              </p:cNvSpPr>
              <p:nvPr/>
            </p:nvSpPr>
            <p:spPr bwMode="auto">
              <a:xfrm>
                <a:off x="872500" y="2745594"/>
                <a:ext cx="118100" cy="104793"/>
              </a:xfrm>
              <a:custGeom>
                <a:avLst/>
                <a:gdLst>
                  <a:gd name="T0" fmla="*/ 0 w 234"/>
                  <a:gd name="T1" fmla="*/ 0 h 186"/>
                  <a:gd name="T2" fmla="*/ 0 w 234"/>
                  <a:gd name="T3" fmla="*/ 0 h 186"/>
                  <a:gd name="T4" fmla="*/ 55443448 w 234"/>
                  <a:gd name="T5" fmla="*/ 50403121 h 186"/>
                  <a:gd name="T6" fmla="*/ 110886896 w 234"/>
                  <a:gd name="T7" fmla="*/ 105846577 h 186"/>
                  <a:gd name="T8" fmla="*/ 186491563 w 234"/>
                  <a:gd name="T9" fmla="*/ 171370618 h 186"/>
                  <a:gd name="T10" fmla="*/ 267136592 w 234"/>
                  <a:gd name="T11" fmla="*/ 241935020 h 186"/>
                  <a:gd name="T12" fmla="*/ 347781571 w 234"/>
                  <a:gd name="T13" fmla="*/ 302418750 h 186"/>
                  <a:gd name="T14" fmla="*/ 388104060 w 234"/>
                  <a:gd name="T15" fmla="*/ 332660615 h 186"/>
                  <a:gd name="T16" fmla="*/ 433466960 w 234"/>
                  <a:gd name="T17" fmla="*/ 352821858 h 186"/>
                  <a:gd name="T18" fmla="*/ 468749139 w 234"/>
                  <a:gd name="T19" fmla="*/ 372983102 h 186"/>
                  <a:gd name="T20" fmla="*/ 504031317 w 234"/>
                  <a:gd name="T21" fmla="*/ 383063724 h 186"/>
                  <a:gd name="T22" fmla="*/ 504031317 w 234"/>
                  <a:gd name="T23" fmla="*/ 383063724 h 186"/>
                  <a:gd name="T24" fmla="*/ 483870072 w 234"/>
                  <a:gd name="T25" fmla="*/ 393144345 h 186"/>
                  <a:gd name="T26" fmla="*/ 418346027 w 234"/>
                  <a:gd name="T27" fmla="*/ 418345999 h 186"/>
                  <a:gd name="T28" fmla="*/ 367942816 w 234"/>
                  <a:gd name="T29" fmla="*/ 428426620 h 186"/>
                  <a:gd name="T30" fmla="*/ 312499393 w 234"/>
                  <a:gd name="T31" fmla="*/ 438507242 h 186"/>
                  <a:gd name="T32" fmla="*/ 252015658 w 234"/>
                  <a:gd name="T33" fmla="*/ 443547553 h 186"/>
                  <a:gd name="T34" fmla="*/ 181451252 w 234"/>
                  <a:gd name="T35" fmla="*/ 443547553 h 186"/>
                  <a:gd name="T36" fmla="*/ 186491563 w 234"/>
                  <a:gd name="T37" fmla="*/ 468749107 h 186"/>
                  <a:gd name="T38" fmla="*/ 186491563 w 234"/>
                  <a:gd name="T39" fmla="*/ 468749107 h 186"/>
                  <a:gd name="T40" fmla="*/ 221773791 w 234"/>
                  <a:gd name="T41" fmla="*/ 468749107 h 186"/>
                  <a:gd name="T42" fmla="*/ 262096281 w 234"/>
                  <a:gd name="T43" fmla="*/ 468749107 h 186"/>
                  <a:gd name="T44" fmla="*/ 312499393 w 234"/>
                  <a:gd name="T45" fmla="*/ 468749107 h 186"/>
                  <a:gd name="T46" fmla="*/ 372983127 w 234"/>
                  <a:gd name="T47" fmla="*/ 458668485 h 186"/>
                  <a:gd name="T48" fmla="*/ 443547583 w 234"/>
                  <a:gd name="T49" fmla="*/ 438507242 h 186"/>
                  <a:gd name="T50" fmla="*/ 514111939 w 234"/>
                  <a:gd name="T51" fmla="*/ 408265278 h 186"/>
                  <a:gd name="T52" fmla="*/ 589716607 w 234"/>
                  <a:gd name="T53" fmla="*/ 367942791 h 186"/>
                  <a:gd name="T54" fmla="*/ 589716607 w 234"/>
                  <a:gd name="T55" fmla="*/ 367942791 h 186"/>
                  <a:gd name="T56" fmla="*/ 544353806 w 234"/>
                  <a:gd name="T57" fmla="*/ 352821858 h 186"/>
                  <a:gd name="T58" fmla="*/ 488910383 w 234"/>
                  <a:gd name="T59" fmla="*/ 327620304 h 186"/>
                  <a:gd name="T60" fmla="*/ 418346027 w 234"/>
                  <a:gd name="T61" fmla="*/ 292338128 h 186"/>
                  <a:gd name="T62" fmla="*/ 332660637 w 234"/>
                  <a:gd name="T63" fmla="*/ 246975331 h 186"/>
                  <a:gd name="T64" fmla="*/ 231854414 w 234"/>
                  <a:gd name="T65" fmla="*/ 181451240 h 186"/>
                  <a:gd name="T66" fmla="*/ 120967518 w 234"/>
                  <a:gd name="T67" fmla="*/ 95765931 h 186"/>
                  <a:gd name="T68" fmla="*/ 0 w 234"/>
                  <a:gd name="T69" fmla="*/ 0 h 186"/>
                  <a:gd name="T70" fmla="*/ 0 w 234"/>
                  <a:gd name="T71" fmla="*/ 0 h 1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34"/>
                  <a:gd name="T109" fmla="*/ 0 h 186"/>
                  <a:gd name="T110" fmla="*/ 234 w 234"/>
                  <a:gd name="T111" fmla="*/ 186 h 1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34" h="186">
                    <a:moveTo>
                      <a:pt x="0" y="0"/>
                    </a:moveTo>
                    <a:lnTo>
                      <a:pt x="0" y="0"/>
                    </a:lnTo>
                    <a:lnTo>
                      <a:pt x="22" y="20"/>
                    </a:lnTo>
                    <a:lnTo>
                      <a:pt x="44" y="42"/>
                    </a:lnTo>
                    <a:lnTo>
                      <a:pt x="74" y="68"/>
                    </a:lnTo>
                    <a:lnTo>
                      <a:pt x="106" y="96"/>
                    </a:lnTo>
                    <a:lnTo>
                      <a:pt x="138" y="120"/>
                    </a:lnTo>
                    <a:lnTo>
                      <a:pt x="154" y="132"/>
                    </a:lnTo>
                    <a:lnTo>
                      <a:pt x="172" y="140"/>
                    </a:lnTo>
                    <a:lnTo>
                      <a:pt x="186" y="148"/>
                    </a:lnTo>
                    <a:lnTo>
                      <a:pt x="200" y="152"/>
                    </a:lnTo>
                    <a:lnTo>
                      <a:pt x="192" y="156"/>
                    </a:lnTo>
                    <a:lnTo>
                      <a:pt x="166" y="166"/>
                    </a:lnTo>
                    <a:lnTo>
                      <a:pt x="146" y="170"/>
                    </a:lnTo>
                    <a:lnTo>
                      <a:pt x="124" y="174"/>
                    </a:lnTo>
                    <a:lnTo>
                      <a:pt x="100" y="176"/>
                    </a:lnTo>
                    <a:lnTo>
                      <a:pt x="72" y="176"/>
                    </a:lnTo>
                    <a:lnTo>
                      <a:pt x="74" y="186"/>
                    </a:lnTo>
                    <a:lnTo>
                      <a:pt x="88" y="186"/>
                    </a:lnTo>
                    <a:lnTo>
                      <a:pt x="104" y="186"/>
                    </a:lnTo>
                    <a:lnTo>
                      <a:pt x="124" y="186"/>
                    </a:lnTo>
                    <a:lnTo>
                      <a:pt x="148" y="182"/>
                    </a:lnTo>
                    <a:lnTo>
                      <a:pt x="176" y="174"/>
                    </a:lnTo>
                    <a:lnTo>
                      <a:pt x="204" y="162"/>
                    </a:lnTo>
                    <a:lnTo>
                      <a:pt x="234" y="146"/>
                    </a:lnTo>
                    <a:lnTo>
                      <a:pt x="216" y="140"/>
                    </a:lnTo>
                    <a:lnTo>
                      <a:pt x="194" y="130"/>
                    </a:lnTo>
                    <a:lnTo>
                      <a:pt x="166" y="116"/>
                    </a:lnTo>
                    <a:lnTo>
                      <a:pt x="132" y="98"/>
                    </a:lnTo>
                    <a:lnTo>
                      <a:pt x="92" y="72"/>
                    </a:lnTo>
                    <a:lnTo>
                      <a:pt x="48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101"/>
              <p:cNvSpPr>
                <a:spLocks/>
              </p:cNvSpPr>
              <p:nvPr/>
            </p:nvSpPr>
            <p:spPr bwMode="auto">
              <a:xfrm>
                <a:off x="569678" y="2670099"/>
                <a:ext cx="116082" cy="139723"/>
              </a:xfrm>
              <a:custGeom>
                <a:avLst/>
                <a:gdLst>
                  <a:gd name="T0" fmla="*/ 5040313 w 230"/>
                  <a:gd name="T1" fmla="*/ 0 h 248"/>
                  <a:gd name="T2" fmla="*/ 5040313 w 230"/>
                  <a:gd name="T3" fmla="*/ 0 h 248"/>
                  <a:gd name="T4" fmla="*/ 5040313 w 230"/>
                  <a:gd name="T5" fmla="*/ 20161251 h 248"/>
                  <a:gd name="T6" fmla="*/ 15120940 w 230"/>
                  <a:gd name="T7" fmla="*/ 70564382 h 248"/>
                  <a:gd name="T8" fmla="*/ 20161251 w 230"/>
                  <a:gd name="T9" fmla="*/ 105846586 h 248"/>
                  <a:gd name="T10" fmla="*/ 30241879 w 230"/>
                  <a:gd name="T11" fmla="*/ 146169076 h 248"/>
                  <a:gd name="T12" fmla="*/ 50403124 w 230"/>
                  <a:gd name="T13" fmla="*/ 191531877 h 248"/>
                  <a:gd name="T14" fmla="*/ 70564381 w 230"/>
                  <a:gd name="T15" fmla="*/ 241935040 h 248"/>
                  <a:gd name="T16" fmla="*/ 100806248 w 230"/>
                  <a:gd name="T17" fmla="*/ 292338152 h 248"/>
                  <a:gd name="T18" fmla="*/ 141128762 w 230"/>
                  <a:gd name="T19" fmla="*/ 342741265 h 248"/>
                  <a:gd name="T20" fmla="*/ 186491563 w 230"/>
                  <a:gd name="T21" fmla="*/ 398184689 h 248"/>
                  <a:gd name="T22" fmla="*/ 241935035 w 230"/>
                  <a:gd name="T23" fmla="*/ 448587901 h 248"/>
                  <a:gd name="T24" fmla="*/ 307459080 w 230"/>
                  <a:gd name="T25" fmla="*/ 498991013 h 248"/>
                  <a:gd name="T26" fmla="*/ 388104059 w 230"/>
                  <a:gd name="T27" fmla="*/ 544353814 h 248"/>
                  <a:gd name="T28" fmla="*/ 473789448 w 230"/>
                  <a:gd name="T29" fmla="*/ 589716616 h 248"/>
                  <a:gd name="T30" fmla="*/ 579635982 w 230"/>
                  <a:gd name="T31" fmla="*/ 624998795 h 248"/>
                  <a:gd name="T32" fmla="*/ 579635982 w 230"/>
                  <a:gd name="T33" fmla="*/ 624998795 h 248"/>
                  <a:gd name="T34" fmla="*/ 549394115 w 230"/>
                  <a:gd name="T35" fmla="*/ 619958483 h 248"/>
                  <a:gd name="T36" fmla="*/ 478829759 w 230"/>
                  <a:gd name="T37" fmla="*/ 599797238 h 248"/>
                  <a:gd name="T38" fmla="*/ 378023436 w 230"/>
                  <a:gd name="T39" fmla="*/ 559474748 h 248"/>
                  <a:gd name="T40" fmla="*/ 322580014 w 230"/>
                  <a:gd name="T41" fmla="*/ 534273192 h 248"/>
                  <a:gd name="T42" fmla="*/ 267136591 w 230"/>
                  <a:gd name="T43" fmla="*/ 498991013 h 248"/>
                  <a:gd name="T44" fmla="*/ 206652807 w 230"/>
                  <a:gd name="T45" fmla="*/ 463708834 h 248"/>
                  <a:gd name="T46" fmla="*/ 156249696 w 230"/>
                  <a:gd name="T47" fmla="*/ 418346033 h 248"/>
                  <a:gd name="T48" fmla="*/ 105846584 w 230"/>
                  <a:gd name="T49" fmla="*/ 367942821 h 248"/>
                  <a:gd name="T50" fmla="*/ 65524070 w 230"/>
                  <a:gd name="T51" fmla="*/ 307459086 h 248"/>
                  <a:gd name="T52" fmla="*/ 45362813 w 230"/>
                  <a:gd name="T53" fmla="*/ 277217218 h 248"/>
                  <a:gd name="T54" fmla="*/ 30241879 w 230"/>
                  <a:gd name="T55" fmla="*/ 241935040 h 248"/>
                  <a:gd name="T56" fmla="*/ 20161251 w 230"/>
                  <a:gd name="T57" fmla="*/ 206652811 h 248"/>
                  <a:gd name="T58" fmla="*/ 10080625 w 230"/>
                  <a:gd name="T59" fmla="*/ 171370632 h 248"/>
                  <a:gd name="T60" fmla="*/ 5040313 w 230"/>
                  <a:gd name="T61" fmla="*/ 131048142 h 248"/>
                  <a:gd name="T62" fmla="*/ 0 w 230"/>
                  <a:gd name="T63" fmla="*/ 90725627 h 248"/>
                  <a:gd name="T64" fmla="*/ 0 w 230"/>
                  <a:gd name="T65" fmla="*/ 45362814 h 248"/>
                  <a:gd name="T66" fmla="*/ 5040313 w 230"/>
                  <a:gd name="T67" fmla="*/ 0 h 248"/>
                  <a:gd name="T68" fmla="*/ 5040313 w 230"/>
                  <a:gd name="T69" fmla="*/ 0 h 24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30"/>
                  <a:gd name="T106" fmla="*/ 0 h 248"/>
                  <a:gd name="T107" fmla="*/ 230 w 230"/>
                  <a:gd name="T108" fmla="*/ 248 h 24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30" h="248">
                    <a:moveTo>
                      <a:pt x="2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6" y="28"/>
                    </a:lnTo>
                    <a:lnTo>
                      <a:pt x="8" y="42"/>
                    </a:lnTo>
                    <a:lnTo>
                      <a:pt x="12" y="58"/>
                    </a:lnTo>
                    <a:lnTo>
                      <a:pt x="20" y="76"/>
                    </a:lnTo>
                    <a:lnTo>
                      <a:pt x="28" y="96"/>
                    </a:lnTo>
                    <a:lnTo>
                      <a:pt x="40" y="116"/>
                    </a:lnTo>
                    <a:lnTo>
                      <a:pt x="56" y="136"/>
                    </a:lnTo>
                    <a:lnTo>
                      <a:pt x="74" y="158"/>
                    </a:lnTo>
                    <a:lnTo>
                      <a:pt x="96" y="178"/>
                    </a:lnTo>
                    <a:lnTo>
                      <a:pt x="122" y="198"/>
                    </a:lnTo>
                    <a:lnTo>
                      <a:pt x="154" y="216"/>
                    </a:lnTo>
                    <a:lnTo>
                      <a:pt x="188" y="234"/>
                    </a:lnTo>
                    <a:lnTo>
                      <a:pt x="230" y="248"/>
                    </a:lnTo>
                    <a:lnTo>
                      <a:pt x="218" y="246"/>
                    </a:lnTo>
                    <a:lnTo>
                      <a:pt x="190" y="238"/>
                    </a:lnTo>
                    <a:lnTo>
                      <a:pt x="150" y="222"/>
                    </a:lnTo>
                    <a:lnTo>
                      <a:pt x="128" y="212"/>
                    </a:lnTo>
                    <a:lnTo>
                      <a:pt x="106" y="198"/>
                    </a:lnTo>
                    <a:lnTo>
                      <a:pt x="82" y="184"/>
                    </a:lnTo>
                    <a:lnTo>
                      <a:pt x="62" y="166"/>
                    </a:lnTo>
                    <a:lnTo>
                      <a:pt x="42" y="146"/>
                    </a:lnTo>
                    <a:lnTo>
                      <a:pt x="26" y="122"/>
                    </a:lnTo>
                    <a:lnTo>
                      <a:pt x="18" y="110"/>
                    </a:lnTo>
                    <a:lnTo>
                      <a:pt x="12" y="96"/>
                    </a:lnTo>
                    <a:lnTo>
                      <a:pt x="8" y="82"/>
                    </a:lnTo>
                    <a:lnTo>
                      <a:pt x="4" y="68"/>
                    </a:lnTo>
                    <a:lnTo>
                      <a:pt x="2" y="52"/>
                    </a:lnTo>
                    <a:lnTo>
                      <a:pt x="0" y="36"/>
                    </a:lnTo>
                    <a:lnTo>
                      <a:pt x="0" y="1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102"/>
              <p:cNvSpPr>
                <a:spLocks/>
              </p:cNvSpPr>
              <p:nvPr/>
            </p:nvSpPr>
            <p:spPr bwMode="auto">
              <a:xfrm>
                <a:off x="761465" y="3088142"/>
                <a:ext cx="9085" cy="9014"/>
              </a:xfrm>
              <a:custGeom>
                <a:avLst/>
                <a:gdLst>
                  <a:gd name="T0" fmla="*/ 45362806 w 18"/>
                  <a:gd name="T1" fmla="*/ 20161247 h 16"/>
                  <a:gd name="T2" fmla="*/ 45362806 w 18"/>
                  <a:gd name="T3" fmla="*/ 20161247 h 16"/>
                  <a:gd name="T4" fmla="*/ 45362806 w 18"/>
                  <a:gd name="T5" fmla="*/ 25201557 h 16"/>
                  <a:gd name="T6" fmla="*/ 40322495 w 18"/>
                  <a:gd name="T7" fmla="*/ 35282183 h 16"/>
                  <a:gd name="T8" fmla="*/ 30241875 w 18"/>
                  <a:gd name="T9" fmla="*/ 40322493 h 16"/>
                  <a:gd name="T10" fmla="*/ 25201558 w 18"/>
                  <a:gd name="T11" fmla="*/ 40322493 h 16"/>
                  <a:gd name="T12" fmla="*/ 25201558 w 18"/>
                  <a:gd name="T13" fmla="*/ 40322493 h 16"/>
                  <a:gd name="T14" fmla="*/ 15120937 w 18"/>
                  <a:gd name="T15" fmla="*/ 40322493 h 16"/>
                  <a:gd name="T16" fmla="*/ 10080624 w 18"/>
                  <a:gd name="T17" fmla="*/ 35282183 h 16"/>
                  <a:gd name="T18" fmla="*/ 5040312 w 18"/>
                  <a:gd name="T19" fmla="*/ 25201557 h 16"/>
                  <a:gd name="T20" fmla="*/ 0 w 18"/>
                  <a:gd name="T21" fmla="*/ 20161247 h 16"/>
                  <a:gd name="T22" fmla="*/ 0 w 18"/>
                  <a:gd name="T23" fmla="*/ 20161247 h 16"/>
                  <a:gd name="T24" fmla="*/ 5040312 w 18"/>
                  <a:gd name="T25" fmla="*/ 10080623 h 16"/>
                  <a:gd name="T26" fmla="*/ 10080624 w 18"/>
                  <a:gd name="T27" fmla="*/ 5040312 h 16"/>
                  <a:gd name="T28" fmla="*/ 15120937 w 18"/>
                  <a:gd name="T29" fmla="*/ 0 h 16"/>
                  <a:gd name="T30" fmla="*/ 25201558 w 18"/>
                  <a:gd name="T31" fmla="*/ 0 h 16"/>
                  <a:gd name="T32" fmla="*/ 25201558 w 18"/>
                  <a:gd name="T33" fmla="*/ 0 h 16"/>
                  <a:gd name="T34" fmla="*/ 30241875 w 18"/>
                  <a:gd name="T35" fmla="*/ 0 h 16"/>
                  <a:gd name="T36" fmla="*/ 40322495 w 18"/>
                  <a:gd name="T37" fmla="*/ 5040312 h 16"/>
                  <a:gd name="T38" fmla="*/ 45362806 w 18"/>
                  <a:gd name="T39" fmla="*/ 10080623 h 16"/>
                  <a:gd name="T40" fmla="*/ 45362806 w 18"/>
                  <a:gd name="T41" fmla="*/ 20161247 h 16"/>
                  <a:gd name="T42" fmla="*/ 45362806 w 18"/>
                  <a:gd name="T43" fmla="*/ 20161247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"/>
                  <a:gd name="T67" fmla="*/ 0 h 16"/>
                  <a:gd name="T68" fmla="*/ 18 w 18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" h="16">
                    <a:moveTo>
                      <a:pt x="18" y="8"/>
                    </a:moveTo>
                    <a:lnTo>
                      <a:pt x="18" y="8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1AE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03"/>
              <p:cNvSpPr>
                <a:spLocks/>
              </p:cNvSpPr>
              <p:nvPr/>
            </p:nvSpPr>
            <p:spPr bwMode="auto">
              <a:xfrm>
                <a:off x="648412" y="2640802"/>
                <a:ext cx="179674" cy="163386"/>
              </a:xfrm>
              <a:custGeom>
                <a:avLst/>
                <a:gdLst>
                  <a:gd name="T0" fmla="*/ 65524065 w 356"/>
                  <a:gd name="T1" fmla="*/ 60483749 h 290"/>
                  <a:gd name="T2" fmla="*/ 65524065 w 356"/>
                  <a:gd name="T3" fmla="*/ 60483749 h 290"/>
                  <a:gd name="T4" fmla="*/ 126007819 w 356"/>
                  <a:gd name="T5" fmla="*/ 131048119 h 290"/>
                  <a:gd name="T6" fmla="*/ 191531859 w 356"/>
                  <a:gd name="T7" fmla="*/ 211693135 h 290"/>
                  <a:gd name="T8" fmla="*/ 277217192 w 356"/>
                  <a:gd name="T9" fmla="*/ 302418722 h 290"/>
                  <a:gd name="T10" fmla="*/ 378023407 w 356"/>
                  <a:gd name="T11" fmla="*/ 398184619 h 290"/>
                  <a:gd name="T12" fmla="*/ 483870033 w 356"/>
                  <a:gd name="T13" fmla="*/ 488910305 h 290"/>
                  <a:gd name="T14" fmla="*/ 539313451 w 356"/>
                  <a:gd name="T15" fmla="*/ 534273099 h 290"/>
                  <a:gd name="T16" fmla="*/ 589716559 w 356"/>
                  <a:gd name="T17" fmla="*/ 569555271 h 290"/>
                  <a:gd name="T18" fmla="*/ 645159977 w 356"/>
                  <a:gd name="T19" fmla="*/ 599797133 h 290"/>
                  <a:gd name="T20" fmla="*/ 695563085 w 356"/>
                  <a:gd name="T21" fmla="*/ 624998685 h 290"/>
                  <a:gd name="T22" fmla="*/ 695563085 w 356"/>
                  <a:gd name="T23" fmla="*/ 624998685 h 290"/>
                  <a:gd name="T24" fmla="*/ 786288679 w 356"/>
                  <a:gd name="T25" fmla="*/ 660280858 h 290"/>
                  <a:gd name="T26" fmla="*/ 841732296 w 356"/>
                  <a:gd name="T27" fmla="*/ 690522720 h 290"/>
                  <a:gd name="T28" fmla="*/ 877014471 w 356"/>
                  <a:gd name="T29" fmla="*/ 710683962 h 290"/>
                  <a:gd name="T30" fmla="*/ 897175714 w 356"/>
                  <a:gd name="T31" fmla="*/ 720764583 h 290"/>
                  <a:gd name="T32" fmla="*/ 897175714 w 356"/>
                  <a:gd name="T33" fmla="*/ 730845203 h 290"/>
                  <a:gd name="T34" fmla="*/ 892135403 w 356"/>
                  <a:gd name="T35" fmla="*/ 730845203 h 290"/>
                  <a:gd name="T36" fmla="*/ 871974160 w 356"/>
                  <a:gd name="T37" fmla="*/ 730845203 h 290"/>
                  <a:gd name="T38" fmla="*/ 871974160 w 356"/>
                  <a:gd name="T39" fmla="*/ 730845203 h 290"/>
                  <a:gd name="T40" fmla="*/ 801409611 w 356"/>
                  <a:gd name="T41" fmla="*/ 705643651 h 290"/>
                  <a:gd name="T42" fmla="*/ 660280910 w 356"/>
                  <a:gd name="T43" fmla="*/ 640119616 h 290"/>
                  <a:gd name="T44" fmla="*/ 574595626 w 356"/>
                  <a:gd name="T45" fmla="*/ 594756823 h 290"/>
                  <a:gd name="T46" fmla="*/ 488910343 w 356"/>
                  <a:gd name="T47" fmla="*/ 539313409 h 290"/>
                  <a:gd name="T48" fmla="*/ 403224961 w 356"/>
                  <a:gd name="T49" fmla="*/ 483869995 h 290"/>
                  <a:gd name="T50" fmla="*/ 327620299 w 356"/>
                  <a:gd name="T51" fmla="*/ 423386270 h 290"/>
                  <a:gd name="T52" fmla="*/ 327620299 w 356"/>
                  <a:gd name="T53" fmla="*/ 423386270 h 290"/>
                  <a:gd name="T54" fmla="*/ 267136570 w 356"/>
                  <a:gd name="T55" fmla="*/ 357862136 h 290"/>
                  <a:gd name="T56" fmla="*/ 206652791 w 356"/>
                  <a:gd name="T57" fmla="*/ 292338101 h 290"/>
                  <a:gd name="T58" fmla="*/ 110886887 w 356"/>
                  <a:gd name="T59" fmla="*/ 176410913 h 290"/>
                  <a:gd name="T60" fmla="*/ 45362809 w 356"/>
                  <a:gd name="T61" fmla="*/ 85685301 h 290"/>
                  <a:gd name="T62" fmla="*/ 15120939 w 356"/>
                  <a:gd name="T63" fmla="*/ 35282185 h 290"/>
                  <a:gd name="T64" fmla="*/ 15120939 w 356"/>
                  <a:gd name="T65" fmla="*/ 35282185 h 290"/>
                  <a:gd name="T66" fmla="*/ 5040312 w 356"/>
                  <a:gd name="T67" fmla="*/ 15120937 h 290"/>
                  <a:gd name="T68" fmla="*/ 0 w 356"/>
                  <a:gd name="T69" fmla="*/ 0 h 290"/>
                  <a:gd name="T70" fmla="*/ 15120939 w 356"/>
                  <a:gd name="T71" fmla="*/ 10080624 h 290"/>
                  <a:gd name="T72" fmla="*/ 65524065 w 356"/>
                  <a:gd name="T73" fmla="*/ 60483749 h 290"/>
                  <a:gd name="T74" fmla="*/ 65524065 w 356"/>
                  <a:gd name="T75" fmla="*/ 60483749 h 2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56"/>
                  <a:gd name="T115" fmla="*/ 0 h 290"/>
                  <a:gd name="T116" fmla="*/ 356 w 356"/>
                  <a:gd name="T117" fmla="*/ 290 h 29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56" h="290">
                    <a:moveTo>
                      <a:pt x="26" y="24"/>
                    </a:moveTo>
                    <a:lnTo>
                      <a:pt x="26" y="24"/>
                    </a:lnTo>
                    <a:lnTo>
                      <a:pt x="50" y="52"/>
                    </a:lnTo>
                    <a:lnTo>
                      <a:pt x="76" y="84"/>
                    </a:lnTo>
                    <a:lnTo>
                      <a:pt x="110" y="120"/>
                    </a:lnTo>
                    <a:lnTo>
                      <a:pt x="150" y="158"/>
                    </a:lnTo>
                    <a:lnTo>
                      <a:pt x="192" y="194"/>
                    </a:lnTo>
                    <a:lnTo>
                      <a:pt x="214" y="212"/>
                    </a:lnTo>
                    <a:lnTo>
                      <a:pt x="234" y="226"/>
                    </a:lnTo>
                    <a:lnTo>
                      <a:pt x="256" y="238"/>
                    </a:lnTo>
                    <a:lnTo>
                      <a:pt x="276" y="248"/>
                    </a:lnTo>
                    <a:lnTo>
                      <a:pt x="312" y="262"/>
                    </a:lnTo>
                    <a:lnTo>
                      <a:pt x="334" y="274"/>
                    </a:lnTo>
                    <a:lnTo>
                      <a:pt x="348" y="282"/>
                    </a:lnTo>
                    <a:lnTo>
                      <a:pt x="356" y="286"/>
                    </a:lnTo>
                    <a:lnTo>
                      <a:pt x="356" y="290"/>
                    </a:lnTo>
                    <a:lnTo>
                      <a:pt x="354" y="290"/>
                    </a:lnTo>
                    <a:lnTo>
                      <a:pt x="346" y="290"/>
                    </a:lnTo>
                    <a:lnTo>
                      <a:pt x="318" y="280"/>
                    </a:lnTo>
                    <a:lnTo>
                      <a:pt x="262" y="254"/>
                    </a:lnTo>
                    <a:lnTo>
                      <a:pt x="228" y="236"/>
                    </a:lnTo>
                    <a:lnTo>
                      <a:pt x="194" y="214"/>
                    </a:lnTo>
                    <a:lnTo>
                      <a:pt x="160" y="192"/>
                    </a:lnTo>
                    <a:lnTo>
                      <a:pt x="130" y="168"/>
                    </a:lnTo>
                    <a:lnTo>
                      <a:pt x="106" y="142"/>
                    </a:lnTo>
                    <a:lnTo>
                      <a:pt x="82" y="116"/>
                    </a:lnTo>
                    <a:lnTo>
                      <a:pt x="44" y="70"/>
                    </a:lnTo>
                    <a:lnTo>
                      <a:pt x="18" y="34"/>
                    </a:lnTo>
                    <a:lnTo>
                      <a:pt x="6" y="14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F9DC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76600" y="304800"/>
              <a:ext cx="609600" cy="609600"/>
              <a:chOff x="3276600" y="304800"/>
              <a:chExt cx="609600" cy="609600"/>
            </a:xfrm>
          </p:grpSpPr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3418036" y="663688"/>
                <a:ext cx="63591" cy="250712"/>
              </a:xfrm>
              <a:custGeom>
                <a:avLst/>
                <a:gdLst>
                  <a:gd name="T0" fmla="*/ 0 w 116"/>
                  <a:gd name="T1" fmla="*/ 186491554 h 394"/>
                  <a:gd name="T2" fmla="*/ 0 w 116"/>
                  <a:gd name="T3" fmla="*/ 186491554 h 394"/>
                  <a:gd name="T4" fmla="*/ 5040313 w 116"/>
                  <a:gd name="T5" fmla="*/ 252015646 h 394"/>
                  <a:gd name="T6" fmla="*/ 15120940 w 116"/>
                  <a:gd name="T7" fmla="*/ 327620310 h 394"/>
                  <a:gd name="T8" fmla="*/ 35282191 w 116"/>
                  <a:gd name="T9" fmla="*/ 423386317 h 394"/>
                  <a:gd name="T10" fmla="*/ 70564381 w 116"/>
                  <a:gd name="T11" fmla="*/ 544353780 h 394"/>
                  <a:gd name="T12" fmla="*/ 95765937 w 116"/>
                  <a:gd name="T13" fmla="*/ 609877822 h 394"/>
                  <a:gd name="T14" fmla="*/ 126007829 w 116"/>
                  <a:gd name="T15" fmla="*/ 680442175 h 394"/>
                  <a:gd name="T16" fmla="*/ 156249696 w 116"/>
                  <a:gd name="T17" fmla="*/ 756046839 h 394"/>
                  <a:gd name="T18" fmla="*/ 196572185 w 116"/>
                  <a:gd name="T19" fmla="*/ 831651503 h 394"/>
                  <a:gd name="T20" fmla="*/ 241935036 w 116"/>
                  <a:gd name="T21" fmla="*/ 912296677 h 394"/>
                  <a:gd name="T22" fmla="*/ 292338147 w 116"/>
                  <a:gd name="T23" fmla="*/ 992941652 h 394"/>
                  <a:gd name="T24" fmla="*/ 292338147 w 116"/>
                  <a:gd name="T25" fmla="*/ 992941652 h 394"/>
                  <a:gd name="T26" fmla="*/ 231854413 w 116"/>
                  <a:gd name="T27" fmla="*/ 705643730 h 394"/>
                  <a:gd name="T28" fmla="*/ 186491563 w 116"/>
                  <a:gd name="T29" fmla="*/ 488910359 h 394"/>
                  <a:gd name="T30" fmla="*/ 171370630 w 116"/>
                  <a:gd name="T31" fmla="*/ 398184663 h 394"/>
                  <a:gd name="T32" fmla="*/ 166330318 w 116"/>
                  <a:gd name="T33" fmla="*/ 337700932 h 394"/>
                  <a:gd name="T34" fmla="*/ 166330318 w 116"/>
                  <a:gd name="T35" fmla="*/ 337700932 h 394"/>
                  <a:gd name="T36" fmla="*/ 161290007 w 116"/>
                  <a:gd name="T37" fmla="*/ 297378445 h 394"/>
                  <a:gd name="T38" fmla="*/ 146169074 w 116"/>
                  <a:gd name="T39" fmla="*/ 246975335 h 394"/>
                  <a:gd name="T40" fmla="*/ 131048140 w 116"/>
                  <a:gd name="T41" fmla="*/ 191531865 h 394"/>
                  <a:gd name="T42" fmla="*/ 110886895 w 116"/>
                  <a:gd name="T43" fmla="*/ 141128756 h 394"/>
                  <a:gd name="T44" fmla="*/ 70564381 w 116"/>
                  <a:gd name="T45" fmla="*/ 50403122 h 394"/>
                  <a:gd name="T46" fmla="*/ 55443448 w 116"/>
                  <a:gd name="T47" fmla="*/ 20161250 h 394"/>
                  <a:gd name="T48" fmla="*/ 40322502 w 116"/>
                  <a:gd name="T49" fmla="*/ 5040312 h 394"/>
                  <a:gd name="T50" fmla="*/ 40322502 w 116"/>
                  <a:gd name="T51" fmla="*/ 5040312 h 394"/>
                  <a:gd name="T52" fmla="*/ 40322502 w 116"/>
                  <a:gd name="T53" fmla="*/ 0 h 394"/>
                  <a:gd name="T54" fmla="*/ 35282191 w 116"/>
                  <a:gd name="T55" fmla="*/ 5040312 h 394"/>
                  <a:gd name="T56" fmla="*/ 25201562 w 116"/>
                  <a:gd name="T57" fmla="*/ 20161250 h 394"/>
                  <a:gd name="T58" fmla="*/ 15120940 w 116"/>
                  <a:gd name="T59" fmla="*/ 85685311 h 394"/>
                  <a:gd name="T60" fmla="*/ 0 w 116"/>
                  <a:gd name="T61" fmla="*/ 186491554 h 394"/>
                  <a:gd name="T62" fmla="*/ 0 w 116"/>
                  <a:gd name="T63" fmla="*/ 186491554 h 39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6"/>
                  <a:gd name="T97" fmla="*/ 0 h 394"/>
                  <a:gd name="T98" fmla="*/ 116 w 116"/>
                  <a:gd name="T99" fmla="*/ 394 h 39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6" h="394">
                    <a:moveTo>
                      <a:pt x="0" y="74"/>
                    </a:moveTo>
                    <a:lnTo>
                      <a:pt x="0" y="74"/>
                    </a:lnTo>
                    <a:lnTo>
                      <a:pt x="2" y="100"/>
                    </a:lnTo>
                    <a:lnTo>
                      <a:pt x="6" y="130"/>
                    </a:lnTo>
                    <a:lnTo>
                      <a:pt x="14" y="168"/>
                    </a:lnTo>
                    <a:lnTo>
                      <a:pt x="28" y="216"/>
                    </a:lnTo>
                    <a:lnTo>
                      <a:pt x="38" y="242"/>
                    </a:lnTo>
                    <a:lnTo>
                      <a:pt x="50" y="270"/>
                    </a:lnTo>
                    <a:lnTo>
                      <a:pt x="62" y="300"/>
                    </a:lnTo>
                    <a:lnTo>
                      <a:pt x="78" y="330"/>
                    </a:lnTo>
                    <a:lnTo>
                      <a:pt x="96" y="362"/>
                    </a:lnTo>
                    <a:lnTo>
                      <a:pt x="116" y="394"/>
                    </a:lnTo>
                    <a:lnTo>
                      <a:pt x="92" y="280"/>
                    </a:lnTo>
                    <a:lnTo>
                      <a:pt x="74" y="194"/>
                    </a:lnTo>
                    <a:lnTo>
                      <a:pt x="68" y="158"/>
                    </a:lnTo>
                    <a:lnTo>
                      <a:pt x="66" y="134"/>
                    </a:lnTo>
                    <a:lnTo>
                      <a:pt x="64" y="118"/>
                    </a:lnTo>
                    <a:lnTo>
                      <a:pt x="58" y="98"/>
                    </a:lnTo>
                    <a:lnTo>
                      <a:pt x="52" y="76"/>
                    </a:lnTo>
                    <a:lnTo>
                      <a:pt x="44" y="56"/>
                    </a:lnTo>
                    <a:lnTo>
                      <a:pt x="28" y="20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8"/>
                    </a:lnTo>
                    <a:lnTo>
                      <a:pt x="6" y="3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7"/>
              <p:cNvSpPr>
                <a:spLocks/>
              </p:cNvSpPr>
              <p:nvPr/>
            </p:nvSpPr>
            <p:spPr bwMode="auto">
              <a:xfrm>
                <a:off x="3285371" y="311163"/>
                <a:ext cx="592058" cy="446701"/>
              </a:xfrm>
              <a:custGeom>
                <a:avLst/>
                <a:gdLst>
                  <a:gd name="T0" fmla="*/ 2147483647 w 1080"/>
                  <a:gd name="T1" fmla="*/ 1486892067 h 702"/>
                  <a:gd name="T2" fmla="*/ 2147483647 w 1080"/>
                  <a:gd name="T3" fmla="*/ 1461690514 h 702"/>
                  <a:gd name="T4" fmla="*/ 2147483647 w 1080"/>
                  <a:gd name="T5" fmla="*/ 1391126163 h 702"/>
                  <a:gd name="T6" fmla="*/ 2147483647 w 1080"/>
                  <a:gd name="T7" fmla="*/ 1280239327 h 702"/>
                  <a:gd name="T8" fmla="*/ 2147483647 w 1080"/>
                  <a:gd name="T9" fmla="*/ 1169352490 h 702"/>
                  <a:gd name="T10" fmla="*/ 2147483647 w 1080"/>
                  <a:gd name="T11" fmla="*/ 1018143168 h 702"/>
                  <a:gd name="T12" fmla="*/ 2147483647 w 1080"/>
                  <a:gd name="T13" fmla="*/ 932457885 h 702"/>
                  <a:gd name="T14" fmla="*/ 2147483647 w 1080"/>
                  <a:gd name="T15" fmla="*/ 751006500 h 702"/>
                  <a:gd name="T16" fmla="*/ 2147483647 w 1080"/>
                  <a:gd name="T17" fmla="*/ 579635934 h 702"/>
                  <a:gd name="T18" fmla="*/ 2147483647 w 1080"/>
                  <a:gd name="T19" fmla="*/ 423386301 h 702"/>
                  <a:gd name="T20" fmla="*/ 2066527984 w 1080"/>
                  <a:gd name="T21" fmla="*/ 282257501 h 702"/>
                  <a:gd name="T22" fmla="*/ 1925399298 w 1080"/>
                  <a:gd name="T23" fmla="*/ 166330304 h 702"/>
                  <a:gd name="T24" fmla="*/ 1774189992 w 1080"/>
                  <a:gd name="T25" fmla="*/ 80644997 h 702"/>
                  <a:gd name="T26" fmla="*/ 1607859357 w 1080"/>
                  <a:gd name="T27" fmla="*/ 20161249 h 702"/>
                  <a:gd name="T28" fmla="*/ 1426408189 w 1080"/>
                  <a:gd name="T29" fmla="*/ 0 h 702"/>
                  <a:gd name="T30" fmla="*/ 1335682605 w 1080"/>
                  <a:gd name="T31" fmla="*/ 5040312 h 702"/>
                  <a:gd name="T32" fmla="*/ 1159271748 w 1080"/>
                  <a:gd name="T33" fmla="*/ 30241877 h 702"/>
                  <a:gd name="T34" fmla="*/ 1003022131 w 1080"/>
                  <a:gd name="T35" fmla="*/ 90725618 h 702"/>
                  <a:gd name="T36" fmla="*/ 856853134 w 1080"/>
                  <a:gd name="T37" fmla="*/ 171370615 h 702"/>
                  <a:gd name="T38" fmla="*/ 725804870 w 1080"/>
                  <a:gd name="T39" fmla="*/ 282257501 h 702"/>
                  <a:gd name="T40" fmla="*/ 609877735 w 1080"/>
                  <a:gd name="T41" fmla="*/ 413305580 h 702"/>
                  <a:gd name="T42" fmla="*/ 504031221 w 1080"/>
                  <a:gd name="T43" fmla="*/ 564515002 h 702"/>
                  <a:gd name="T44" fmla="*/ 418345947 w 1080"/>
                  <a:gd name="T45" fmla="*/ 735885568 h 702"/>
                  <a:gd name="T46" fmla="*/ 378023366 w 1080"/>
                  <a:gd name="T47" fmla="*/ 826611161 h 702"/>
                  <a:gd name="T48" fmla="*/ 312499333 w 1080"/>
                  <a:gd name="T49" fmla="*/ 967740060 h 702"/>
                  <a:gd name="T50" fmla="*/ 246975300 w 1080"/>
                  <a:gd name="T51" fmla="*/ 1078626897 h 702"/>
                  <a:gd name="T52" fmla="*/ 186491528 w 1080"/>
                  <a:gd name="T53" fmla="*/ 1169352490 h 702"/>
                  <a:gd name="T54" fmla="*/ 75604678 w 1080"/>
                  <a:gd name="T55" fmla="*/ 1275199016 h 702"/>
                  <a:gd name="T56" fmla="*/ 0 w 1080"/>
                  <a:gd name="T57" fmla="*/ 1320561813 h 702"/>
                  <a:gd name="T58" fmla="*/ 30241874 w 1080"/>
                  <a:gd name="T59" fmla="*/ 1350803677 h 702"/>
                  <a:gd name="T60" fmla="*/ 171370597 w 1080"/>
                  <a:gd name="T61" fmla="*/ 1486892067 h 702"/>
                  <a:gd name="T62" fmla="*/ 327620264 w 1080"/>
                  <a:gd name="T63" fmla="*/ 1612899836 h 702"/>
                  <a:gd name="T64" fmla="*/ 423386257 w 1080"/>
                  <a:gd name="T65" fmla="*/ 1678424273 h 702"/>
                  <a:gd name="T66" fmla="*/ 473789359 w 1080"/>
                  <a:gd name="T67" fmla="*/ 1552416107 h 702"/>
                  <a:gd name="T68" fmla="*/ 554434323 w 1080"/>
                  <a:gd name="T69" fmla="*/ 1446569581 h 702"/>
                  <a:gd name="T70" fmla="*/ 665321148 w 1080"/>
                  <a:gd name="T71" fmla="*/ 1360884299 h 702"/>
                  <a:gd name="T72" fmla="*/ 791328903 w 1080"/>
                  <a:gd name="T73" fmla="*/ 1295360259 h 702"/>
                  <a:gd name="T74" fmla="*/ 927417478 w 1080"/>
                  <a:gd name="T75" fmla="*/ 1244957151 h 702"/>
                  <a:gd name="T76" fmla="*/ 1068546164 w 1080"/>
                  <a:gd name="T77" fmla="*/ 1204634665 h 702"/>
                  <a:gd name="T78" fmla="*/ 1325601985 w 1080"/>
                  <a:gd name="T79" fmla="*/ 1174392801 h 702"/>
                  <a:gd name="T80" fmla="*/ 1411287259 w 1080"/>
                  <a:gd name="T81" fmla="*/ 1169352490 h 702"/>
                  <a:gd name="T82" fmla="*/ 1582657806 w 1080"/>
                  <a:gd name="T83" fmla="*/ 1189513733 h 702"/>
                  <a:gd name="T84" fmla="*/ 1748988441 w 1080"/>
                  <a:gd name="T85" fmla="*/ 1234876530 h 702"/>
                  <a:gd name="T86" fmla="*/ 1905238057 w 1080"/>
                  <a:gd name="T87" fmla="*/ 1310481191 h 702"/>
                  <a:gd name="T88" fmla="*/ 1975802400 w 1080"/>
                  <a:gd name="T89" fmla="*/ 1360884299 h 702"/>
                  <a:gd name="T90" fmla="*/ 2076608605 w 1080"/>
                  <a:gd name="T91" fmla="*/ 1446569581 h 702"/>
                  <a:gd name="T92" fmla="*/ 2147483647 w 1080"/>
                  <a:gd name="T93" fmla="*/ 1547375796 h 702"/>
                  <a:gd name="T94" fmla="*/ 2147483647 w 1080"/>
                  <a:gd name="T95" fmla="*/ 1658262633 h 702"/>
                  <a:gd name="T96" fmla="*/ 2147483647 w 1080"/>
                  <a:gd name="T97" fmla="*/ 1769149866 h 702"/>
                  <a:gd name="T98" fmla="*/ 2147483647 w 1080"/>
                  <a:gd name="T99" fmla="*/ 1673383962 h 702"/>
                  <a:gd name="T100" fmla="*/ 2147483647 w 1080"/>
                  <a:gd name="T101" fmla="*/ 1582657971 h 702"/>
                  <a:gd name="T102" fmla="*/ 2147483647 w 1080"/>
                  <a:gd name="T103" fmla="*/ 1512093621 h 702"/>
                  <a:gd name="T104" fmla="*/ 2147483647 w 1080"/>
                  <a:gd name="T105" fmla="*/ 1486892067 h 7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0"/>
                  <a:gd name="T160" fmla="*/ 0 h 702"/>
                  <a:gd name="T161" fmla="*/ 1080 w 1080"/>
                  <a:gd name="T162" fmla="*/ 702 h 70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0" h="702">
                    <a:moveTo>
                      <a:pt x="1080" y="590"/>
                    </a:moveTo>
                    <a:lnTo>
                      <a:pt x="1080" y="590"/>
                    </a:lnTo>
                    <a:lnTo>
                      <a:pt x="1074" y="586"/>
                    </a:lnTo>
                    <a:lnTo>
                      <a:pt x="1064" y="580"/>
                    </a:lnTo>
                    <a:lnTo>
                      <a:pt x="1052" y="570"/>
                    </a:lnTo>
                    <a:lnTo>
                      <a:pt x="1036" y="552"/>
                    </a:lnTo>
                    <a:lnTo>
                      <a:pt x="1018" y="524"/>
                    </a:lnTo>
                    <a:lnTo>
                      <a:pt x="1010" y="508"/>
                    </a:lnTo>
                    <a:lnTo>
                      <a:pt x="1000" y="486"/>
                    </a:lnTo>
                    <a:lnTo>
                      <a:pt x="990" y="464"/>
                    </a:lnTo>
                    <a:lnTo>
                      <a:pt x="982" y="436"/>
                    </a:lnTo>
                    <a:lnTo>
                      <a:pt x="972" y="404"/>
                    </a:lnTo>
                    <a:lnTo>
                      <a:pt x="962" y="370"/>
                    </a:lnTo>
                    <a:lnTo>
                      <a:pt x="952" y="334"/>
                    </a:lnTo>
                    <a:lnTo>
                      <a:pt x="940" y="298"/>
                    </a:lnTo>
                    <a:lnTo>
                      <a:pt x="924" y="262"/>
                    </a:lnTo>
                    <a:lnTo>
                      <a:pt x="908" y="230"/>
                    </a:lnTo>
                    <a:lnTo>
                      <a:pt x="888" y="198"/>
                    </a:lnTo>
                    <a:lnTo>
                      <a:pt x="868" y="168"/>
                    </a:lnTo>
                    <a:lnTo>
                      <a:pt x="844" y="138"/>
                    </a:lnTo>
                    <a:lnTo>
                      <a:pt x="820" y="112"/>
                    </a:lnTo>
                    <a:lnTo>
                      <a:pt x="794" y="88"/>
                    </a:lnTo>
                    <a:lnTo>
                      <a:pt x="764" y="66"/>
                    </a:lnTo>
                    <a:lnTo>
                      <a:pt x="736" y="48"/>
                    </a:lnTo>
                    <a:lnTo>
                      <a:pt x="704" y="32"/>
                    </a:lnTo>
                    <a:lnTo>
                      <a:pt x="672" y="18"/>
                    </a:lnTo>
                    <a:lnTo>
                      <a:pt x="638" y="8"/>
                    </a:lnTo>
                    <a:lnTo>
                      <a:pt x="602" y="2"/>
                    </a:lnTo>
                    <a:lnTo>
                      <a:pt x="566" y="0"/>
                    </a:lnTo>
                    <a:lnTo>
                      <a:pt x="530" y="2"/>
                    </a:lnTo>
                    <a:lnTo>
                      <a:pt x="494" y="6"/>
                    </a:lnTo>
                    <a:lnTo>
                      <a:pt x="460" y="12"/>
                    </a:lnTo>
                    <a:lnTo>
                      <a:pt x="428" y="22"/>
                    </a:lnTo>
                    <a:lnTo>
                      <a:pt x="398" y="36"/>
                    </a:lnTo>
                    <a:lnTo>
                      <a:pt x="368" y="50"/>
                    </a:lnTo>
                    <a:lnTo>
                      <a:pt x="340" y="68"/>
                    </a:lnTo>
                    <a:lnTo>
                      <a:pt x="314" y="90"/>
                    </a:lnTo>
                    <a:lnTo>
                      <a:pt x="288" y="112"/>
                    </a:lnTo>
                    <a:lnTo>
                      <a:pt x="264" y="138"/>
                    </a:lnTo>
                    <a:lnTo>
                      <a:pt x="242" y="164"/>
                    </a:lnTo>
                    <a:lnTo>
                      <a:pt x="220" y="194"/>
                    </a:lnTo>
                    <a:lnTo>
                      <a:pt x="200" y="224"/>
                    </a:lnTo>
                    <a:lnTo>
                      <a:pt x="182" y="258"/>
                    </a:lnTo>
                    <a:lnTo>
                      <a:pt x="166" y="292"/>
                    </a:lnTo>
                    <a:lnTo>
                      <a:pt x="150" y="328"/>
                    </a:lnTo>
                    <a:lnTo>
                      <a:pt x="138" y="358"/>
                    </a:lnTo>
                    <a:lnTo>
                      <a:pt x="124" y="384"/>
                    </a:lnTo>
                    <a:lnTo>
                      <a:pt x="112" y="408"/>
                    </a:lnTo>
                    <a:lnTo>
                      <a:pt x="98" y="428"/>
                    </a:lnTo>
                    <a:lnTo>
                      <a:pt x="86" y="448"/>
                    </a:lnTo>
                    <a:lnTo>
                      <a:pt x="74" y="464"/>
                    </a:lnTo>
                    <a:lnTo>
                      <a:pt x="50" y="488"/>
                    </a:lnTo>
                    <a:lnTo>
                      <a:pt x="30" y="506"/>
                    </a:lnTo>
                    <a:lnTo>
                      <a:pt x="14" y="516"/>
                    </a:lnTo>
                    <a:lnTo>
                      <a:pt x="0" y="524"/>
                    </a:lnTo>
                    <a:lnTo>
                      <a:pt x="12" y="536"/>
                    </a:lnTo>
                    <a:lnTo>
                      <a:pt x="44" y="568"/>
                    </a:lnTo>
                    <a:lnTo>
                      <a:pt x="68" y="590"/>
                    </a:lnTo>
                    <a:lnTo>
                      <a:pt x="96" y="614"/>
                    </a:lnTo>
                    <a:lnTo>
                      <a:pt x="130" y="640"/>
                    </a:lnTo>
                    <a:lnTo>
                      <a:pt x="168" y="666"/>
                    </a:lnTo>
                    <a:lnTo>
                      <a:pt x="176" y="640"/>
                    </a:lnTo>
                    <a:lnTo>
                      <a:pt x="188" y="616"/>
                    </a:lnTo>
                    <a:lnTo>
                      <a:pt x="202" y="594"/>
                    </a:lnTo>
                    <a:lnTo>
                      <a:pt x="220" y="574"/>
                    </a:lnTo>
                    <a:lnTo>
                      <a:pt x="240" y="556"/>
                    </a:lnTo>
                    <a:lnTo>
                      <a:pt x="264" y="540"/>
                    </a:lnTo>
                    <a:lnTo>
                      <a:pt x="288" y="526"/>
                    </a:lnTo>
                    <a:lnTo>
                      <a:pt x="314" y="514"/>
                    </a:lnTo>
                    <a:lnTo>
                      <a:pt x="340" y="502"/>
                    </a:lnTo>
                    <a:lnTo>
                      <a:pt x="368" y="494"/>
                    </a:lnTo>
                    <a:lnTo>
                      <a:pt x="396" y="486"/>
                    </a:lnTo>
                    <a:lnTo>
                      <a:pt x="424" y="478"/>
                    </a:lnTo>
                    <a:lnTo>
                      <a:pt x="478" y="470"/>
                    </a:lnTo>
                    <a:lnTo>
                      <a:pt x="526" y="466"/>
                    </a:lnTo>
                    <a:lnTo>
                      <a:pt x="560" y="464"/>
                    </a:lnTo>
                    <a:lnTo>
                      <a:pt x="596" y="466"/>
                    </a:lnTo>
                    <a:lnTo>
                      <a:pt x="628" y="472"/>
                    </a:lnTo>
                    <a:lnTo>
                      <a:pt x="662" y="478"/>
                    </a:lnTo>
                    <a:lnTo>
                      <a:pt x="694" y="490"/>
                    </a:lnTo>
                    <a:lnTo>
                      <a:pt x="726" y="502"/>
                    </a:lnTo>
                    <a:lnTo>
                      <a:pt x="756" y="520"/>
                    </a:lnTo>
                    <a:lnTo>
                      <a:pt x="784" y="540"/>
                    </a:lnTo>
                    <a:lnTo>
                      <a:pt x="806" y="556"/>
                    </a:lnTo>
                    <a:lnTo>
                      <a:pt x="824" y="574"/>
                    </a:lnTo>
                    <a:lnTo>
                      <a:pt x="844" y="594"/>
                    </a:lnTo>
                    <a:lnTo>
                      <a:pt x="862" y="614"/>
                    </a:lnTo>
                    <a:lnTo>
                      <a:pt x="878" y="636"/>
                    </a:lnTo>
                    <a:lnTo>
                      <a:pt x="894" y="658"/>
                    </a:lnTo>
                    <a:lnTo>
                      <a:pt x="922" y="702"/>
                    </a:lnTo>
                    <a:lnTo>
                      <a:pt x="960" y="682"/>
                    </a:lnTo>
                    <a:lnTo>
                      <a:pt x="992" y="664"/>
                    </a:lnTo>
                    <a:lnTo>
                      <a:pt x="1020" y="644"/>
                    </a:lnTo>
                    <a:lnTo>
                      <a:pt x="1042" y="628"/>
                    </a:lnTo>
                    <a:lnTo>
                      <a:pt x="1060" y="612"/>
                    </a:lnTo>
                    <a:lnTo>
                      <a:pt x="1072" y="600"/>
                    </a:lnTo>
                    <a:lnTo>
                      <a:pt x="1080" y="592"/>
                    </a:lnTo>
                    <a:lnTo>
                      <a:pt x="1080" y="59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8"/>
              <p:cNvSpPr>
                <a:spLocks noEditPoints="1"/>
              </p:cNvSpPr>
              <p:nvPr/>
            </p:nvSpPr>
            <p:spPr bwMode="auto">
              <a:xfrm>
                <a:off x="3276600" y="304800"/>
                <a:ext cx="609600" cy="461972"/>
              </a:xfrm>
              <a:custGeom>
                <a:avLst/>
                <a:gdLst>
                  <a:gd name="T0" fmla="*/ 2147483647 w 1112"/>
                  <a:gd name="T1" fmla="*/ 1688504913 h 726"/>
                  <a:gd name="T2" fmla="*/ 2096769873 w 1112"/>
                  <a:gd name="T3" fmla="*/ 1486892084 h 726"/>
                  <a:gd name="T4" fmla="*/ 1935479944 w 1112"/>
                  <a:gd name="T5" fmla="*/ 1360884314 h 726"/>
                  <a:gd name="T6" fmla="*/ 1633060930 w 1112"/>
                  <a:gd name="T7" fmla="*/ 1239916855 h 726"/>
                  <a:gd name="T8" fmla="*/ 1370964795 w 1112"/>
                  <a:gd name="T9" fmla="*/ 1224795922 h 726"/>
                  <a:gd name="T10" fmla="*/ 987901213 w 1112"/>
                  <a:gd name="T11" fmla="*/ 1290319963 h 726"/>
                  <a:gd name="T12" fmla="*/ 730845190 w 1112"/>
                  <a:gd name="T13" fmla="*/ 1401206801 h 726"/>
                  <a:gd name="T14" fmla="*/ 539313399 w 1112"/>
                  <a:gd name="T15" fmla="*/ 1587698300 h 726"/>
                  <a:gd name="T16" fmla="*/ 453628124 w 1112"/>
                  <a:gd name="T17" fmla="*/ 1723787089 h 726"/>
                  <a:gd name="T18" fmla="*/ 196572151 w 1112"/>
                  <a:gd name="T19" fmla="*/ 1532254882 h 726"/>
                  <a:gd name="T20" fmla="*/ 0 w 1112"/>
                  <a:gd name="T21" fmla="*/ 1335682760 h 726"/>
                  <a:gd name="T22" fmla="*/ 105846566 w 1112"/>
                  <a:gd name="T23" fmla="*/ 1275199031 h 726"/>
                  <a:gd name="T24" fmla="*/ 302418716 w 1112"/>
                  <a:gd name="T25" fmla="*/ 1038304423 h 726"/>
                  <a:gd name="T26" fmla="*/ 393144302 w 1112"/>
                  <a:gd name="T27" fmla="*/ 841732301 h 726"/>
                  <a:gd name="T28" fmla="*/ 584676192 w 1112"/>
                  <a:gd name="T29" fmla="*/ 483870036 h 726"/>
                  <a:gd name="T30" fmla="*/ 831651396 w 1112"/>
                  <a:gd name="T31" fmla="*/ 216733464 h 726"/>
                  <a:gd name="T32" fmla="*/ 1129029901 w 1112"/>
                  <a:gd name="T33" fmla="*/ 50403120 h 726"/>
                  <a:gd name="T34" fmla="*/ 1466730690 w 1112"/>
                  <a:gd name="T35" fmla="*/ 0 h 726"/>
                  <a:gd name="T36" fmla="*/ 1723786912 w 1112"/>
                  <a:gd name="T37" fmla="*/ 45362810 h 726"/>
                  <a:gd name="T38" fmla="*/ 2036286150 w 1112"/>
                  <a:gd name="T39" fmla="*/ 211693153 h 726"/>
                  <a:gd name="T40" fmla="*/ 2147483647 w 1112"/>
                  <a:gd name="T41" fmla="*/ 488910347 h 726"/>
                  <a:gd name="T42" fmla="*/ 2147483647 w 1112"/>
                  <a:gd name="T43" fmla="*/ 851812923 h 726"/>
                  <a:gd name="T44" fmla="*/ 2147483647 w 1112"/>
                  <a:gd name="T45" fmla="*/ 1113909085 h 726"/>
                  <a:gd name="T46" fmla="*/ 2147483647 w 1112"/>
                  <a:gd name="T47" fmla="*/ 1406247111 h 726"/>
                  <a:gd name="T48" fmla="*/ 2147483647 w 1112"/>
                  <a:gd name="T49" fmla="*/ 1481851774 h 726"/>
                  <a:gd name="T50" fmla="*/ 2147483647 w 1112"/>
                  <a:gd name="T51" fmla="*/ 1512093638 h 726"/>
                  <a:gd name="T52" fmla="*/ 2147483647 w 1112"/>
                  <a:gd name="T53" fmla="*/ 1607859544 h 726"/>
                  <a:gd name="T54" fmla="*/ 2147483647 w 1112"/>
                  <a:gd name="T55" fmla="*/ 1774190197 h 726"/>
                  <a:gd name="T56" fmla="*/ 1426408208 w 1112"/>
                  <a:gd name="T57" fmla="*/ 1169352504 h 726"/>
                  <a:gd name="T58" fmla="*/ 1678424119 w 1112"/>
                  <a:gd name="T59" fmla="*/ 1199594368 h 726"/>
                  <a:gd name="T60" fmla="*/ 1970762116 w 1112"/>
                  <a:gd name="T61" fmla="*/ 1320561828 h 726"/>
                  <a:gd name="T62" fmla="*/ 2127011735 w 1112"/>
                  <a:gd name="T63" fmla="*/ 1446569598 h 726"/>
                  <a:gd name="T64" fmla="*/ 2147483647 w 1112"/>
                  <a:gd name="T65" fmla="*/ 1764109576 h 726"/>
                  <a:gd name="T66" fmla="*/ 2147483647 w 1112"/>
                  <a:gd name="T67" fmla="*/ 1562496746 h 726"/>
                  <a:gd name="T68" fmla="*/ 2147483647 w 1112"/>
                  <a:gd name="T69" fmla="*/ 1446569598 h 726"/>
                  <a:gd name="T70" fmla="*/ 2147483647 w 1112"/>
                  <a:gd name="T71" fmla="*/ 1169352504 h 726"/>
                  <a:gd name="T72" fmla="*/ 2147483647 w 1112"/>
                  <a:gd name="T73" fmla="*/ 866933855 h 726"/>
                  <a:gd name="T74" fmla="*/ 2147483647 w 1112"/>
                  <a:gd name="T75" fmla="*/ 519152211 h 726"/>
                  <a:gd name="T76" fmla="*/ 2006044288 w 1112"/>
                  <a:gd name="T77" fmla="*/ 252015639 h 726"/>
                  <a:gd name="T78" fmla="*/ 1708665981 w 1112"/>
                  <a:gd name="T79" fmla="*/ 90725619 h 726"/>
                  <a:gd name="T80" fmla="*/ 1466730690 w 1112"/>
                  <a:gd name="T81" fmla="*/ 50403120 h 726"/>
                  <a:gd name="T82" fmla="*/ 1285279520 w 1112"/>
                  <a:gd name="T83" fmla="*/ 65524065 h 726"/>
                  <a:gd name="T84" fmla="*/ 987901213 w 1112"/>
                  <a:gd name="T85" fmla="*/ 171370617 h 726"/>
                  <a:gd name="T86" fmla="*/ 730845190 w 1112"/>
                  <a:gd name="T87" fmla="*/ 378023410 h 726"/>
                  <a:gd name="T88" fmla="*/ 524192468 w 1112"/>
                  <a:gd name="T89" fmla="*/ 680442157 h 726"/>
                  <a:gd name="T90" fmla="*/ 393144302 w 1112"/>
                  <a:gd name="T91" fmla="*/ 977820693 h 726"/>
                  <a:gd name="T92" fmla="*/ 191531841 w 1112"/>
                  <a:gd name="T93" fmla="*/ 1265118409 h 726"/>
                  <a:gd name="T94" fmla="*/ 80644989 w 1112"/>
                  <a:gd name="T95" fmla="*/ 1350803693 h 726"/>
                  <a:gd name="T96" fmla="*/ 378023371 w 1112"/>
                  <a:gd name="T97" fmla="*/ 1612899854 h 726"/>
                  <a:gd name="T98" fmla="*/ 509071537 w 1112"/>
                  <a:gd name="T99" fmla="*/ 1537295192 h 726"/>
                  <a:gd name="T100" fmla="*/ 705643639 w 1112"/>
                  <a:gd name="T101" fmla="*/ 1355844003 h 726"/>
                  <a:gd name="T102" fmla="*/ 972780282 w 1112"/>
                  <a:gd name="T103" fmla="*/ 1239916855 h 726"/>
                  <a:gd name="T104" fmla="*/ 1365924485 w 1112"/>
                  <a:gd name="T105" fmla="*/ 1174392814 h 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12"/>
                  <a:gd name="T160" fmla="*/ 0 h 726"/>
                  <a:gd name="T161" fmla="*/ 1112 w 1112"/>
                  <a:gd name="T162" fmla="*/ 726 h 7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12" h="726">
                    <a:moveTo>
                      <a:pt x="934" y="726"/>
                    </a:moveTo>
                    <a:lnTo>
                      <a:pt x="930" y="718"/>
                    </a:lnTo>
                    <a:lnTo>
                      <a:pt x="900" y="670"/>
                    </a:lnTo>
                    <a:lnTo>
                      <a:pt x="884" y="648"/>
                    </a:lnTo>
                    <a:lnTo>
                      <a:pt x="866" y="628"/>
                    </a:lnTo>
                    <a:lnTo>
                      <a:pt x="850" y="608"/>
                    </a:lnTo>
                    <a:lnTo>
                      <a:pt x="832" y="590"/>
                    </a:lnTo>
                    <a:lnTo>
                      <a:pt x="814" y="572"/>
                    </a:lnTo>
                    <a:lnTo>
                      <a:pt x="794" y="558"/>
                    </a:lnTo>
                    <a:lnTo>
                      <a:pt x="768" y="540"/>
                    </a:lnTo>
                    <a:lnTo>
                      <a:pt x="740" y="524"/>
                    </a:lnTo>
                    <a:lnTo>
                      <a:pt x="712" y="510"/>
                    </a:lnTo>
                    <a:lnTo>
                      <a:pt x="680" y="500"/>
                    </a:lnTo>
                    <a:lnTo>
                      <a:pt x="648" y="492"/>
                    </a:lnTo>
                    <a:lnTo>
                      <a:pt x="614" y="488"/>
                    </a:lnTo>
                    <a:lnTo>
                      <a:pt x="580" y="484"/>
                    </a:lnTo>
                    <a:lnTo>
                      <a:pt x="544" y="486"/>
                    </a:lnTo>
                    <a:lnTo>
                      <a:pt x="498" y="490"/>
                    </a:lnTo>
                    <a:lnTo>
                      <a:pt x="448" y="498"/>
                    </a:lnTo>
                    <a:lnTo>
                      <a:pt x="420" y="504"/>
                    </a:lnTo>
                    <a:lnTo>
                      <a:pt x="392" y="512"/>
                    </a:lnTo>
                    <a:lnTo>
                      <a:pt x="366" y="520"/>
                    </a:lnTo>
                    <a:lnTo>
                      <a:pt x="340" y="530"/>
                    </a:lnTo>
                    <a:lnTo>
                      <a:pt x="314" y="542"/>
                    </a:lnTo>
                    <a:lnTo>
                      <a:pt x="290" y="556"/>
                    </a:lnTo>
                    <a:lnTo>
                      <a:pt x="266" y="572"/>
                    </a:lnTo>
                    <a:lnTo>
                      <a:pt x="246" y="590"/>
                    </a:lnTo>
                    <a:lnTo>
                      <a:pt x="228" y="608"/>
                    </a:lnTo>
                    <a:lnTo>
                      <a:pt x="214" y="630"/>
                    </a:lnTo>
                    <a:lnTo>
                      <a:pt x="202" y="652"/>
                    </a:lnTo>
                    <a:lnTo>
                      <a:pt x="194" y="678"/>
                    </a:lnTo>
                    <a:lnTo>
                      <a:pt x="192" y="692"/>
                    </a:lnTo>
                    <a:lnTo>
                      <a:pt x="180" y="684"/>
                    </a:lnTo>
                    <a:lnTo>
                      <a:pt x="140" y="658"/>
                    </a:lnTo>
                    <a:lnTo>
                      <a:pt x="106" y="632"/>
                    </a:lnTo>
                    <a:lnTo>
                      <a:pt x="78" y="608"/>
                    </a:lnTo>
                    <a:lnTo>
                      <a:pt x="54" y="588"/>
                    </a:lnTo>
                    <a:lnTo>
                      <a:pt x="20" y="554"/>
                    </a:lnTo>
                    <a:lnTo>
                      <a:pt x="8" y="540"/>
                    </a:lnTo>
                    <a:lnTo>
                      <a:pt x="0" y="530"/>
                    </a:lnTo>
                    <a:lnTo>
                      <a:pt x="12" y="524"/>
                    </a:lnTo>
                    <a:lnTo>
                      <a:pt x="26" y="516"/>
                    </a:lnTo>
                    <a:lnTo>
                      <a:pt x="42" y="506"/>
                    </a:lnTo>
                    <a:lnTo>
                      <a:pt x="62" y="488"/>
                    </a:lnTo>
                    <a:lnTo>
                      <a:pt x="84" y="464"/>
                    </a:lnTo>
                    <a:lnTo>
                      <a:pt x="108" y="432"/>
                    </a:lnTo>
                    <a:lnTo>
                      <a:pt x="120" y="412"/>
                    </a:lnTo>
                    <a:lnTo>
                      <a:pt x="132" y="388"/>
                    </a:lnTo>
                    <a:lnTo>
                      <a:pt x="144" y="362"/>
                    </a:lnTo>
                    <a:lnTo>
                      <a:pt x="156" y="334"/>
                    </a:lnTo>
                    <a:lnTo>
                      <a:pt x="174" y="296"/>
                    </a:lnTo>
                    <a:lnTo>
                      <a:pt x="192" y="258"/>
                    </a:lnTo>
                    <a:lnTo>
                      <a:pt x="212" y="224"/>
                    </a:lnTo>
                    <a:lnTo>
                      <a:pt x="232" y="192"/>
                    </a:lnTo>
                    <a:lnTo>
                      <a:pt x="254" y="162"/>
                    </a:lnTo>
                    <a:lnTo>
                      <a:pt x="278" y="134"/>
                    </a:lnTo>
                    <a:lnTo>
                      <a:pt x="304" y="108"/>
                    </a:lnTo>
                    <a:lnTo>
                      <a:pt x="330" y="86"/>
                    </a:lnTo>
                    <a:lnTo>
                      <a:pt x="358" y="66"/>
                    </a:lnTo>
                    <a:lnTo>
                      <a:pt x="386" y="48"/>
                    </a:lnTo>
                    <a:lnTo>
                      <a:pt x="416" y="34"/>
                    </a:lnTo>
                    <a:lnTo>
                      <a:pt x="448" y="20"/>
                    </a:lnTo>
                    <a:lnTo>
                      <a:pt x="480" y="12"/>
                    </a:lnTo>
                    <a:lnTo>
                      <a:pt x="512" y="4"/>
                    </a:lnTo>
                    <a:lnTo>
                      <a:pt x="546" y="0"/>
                    </a:lnTo>
                    <a:lnTo>
                      <a:pt x="582" y="0"/>
                    </a:lnTo>
                    <a:lnTo>
                      <a:pt x="616" y="2"/>
                    </a:lnTo>
                    <a:lnTo>
                      <a:pt x="650" y="8"/>
                    </a:lnTo>
                    <a:lnTo>
                      <a:pt x="684" y="18"/>
                    </a:lnTo>
                    <a:lnTo>
                      <a:pt x="716" y="30"/>
                    </a:lnTo>
                    <a:lnTo>
                      <a:pt x="748" y="44"/>
                    </a:lnTo>
                    <a:lnTo>
                      <a:pt x="778" y="62"/>
                    </a:lnTo>
                    <a:lnTo>
                      <a:pt x="808" y="84"/>
                    </a:lnTo>
                    <a:lnTo>
                      <a:pt x="834" y="108"/>
                    </a:lnTo>
                    <a:lnTo>
                      <a:pt x="860" y="134"/>
                    </a:lnTo>
                    <a:lnTo>
                      <a:pt x="886" y="162"/>
                    </a:lnTo>
                    <a:lnTo>
                      <a:pt x="908" y="194"/>
                    </a:lnTo>
                    <a:lnTo>
                      <a:pt x="928" y="226"/>
                    </a:lnTo>
                    <a:lnTo>
                      <a:pt x="946" y="262"/>
                    </a:lnTo>
                    <a:lnTo>
                      <a:pt x="964" y="298"/>
                    </a:lnTo>
                    <a:lnTo>
                      <a:pt x="978" y="338"/>
                    </a:lnTo>
                    <a:lnTo>
                      <a:pt x="988" y="378"/>
                    </a:lnTo>
                    <a:lnTo>
                      <a:pt x="996" y="410"/>
                    </a:lnTo>
                    <a:lnTo>
                      <a:pt x="1006" y="442"/>
                    </a:lnTo>
                    <a:lnTo>
                      <a:pt x="1018" y="474"/>
                    </a:lnTo>
                    <a:lnTo>
                      <a:pt x="1030" y="506"/>
                    </a:lnTo>
                    <a:lnTo>
                      <a:pt x="1046" y="534"/>
                    </a:lnTo>
                    <a:lnTo>
                      <a:pt x="1062" y="558"/>
                    </a:lnTo>
                    <a:lnTo>
                      <a:pt x="1070" y="568"/>
                    </a:lnTo>
                    <a:lnTo>
                      <a:pt x="1078" y="576"/>
                    </a:lnTo>
                    <a:lnTo>
                      <a:pt x="1088" y="584"/>
                    </a:lnTo>
                    <a:lnTo>
                      <a:pt x="1098" y="588"/>
                    </a:lnTo>
                    <a:lnTo>
                      <a:pt x="1102" y="590"/>
                    </a:lnTo>
                    <a:lnTo>
                      <a:pt x="1112" y="596"/>
                    </a:lnTo>
                    <a:lnTo>
                      <a:pt x="1108" y="600"/>
                    </a:lnTo>
                    <a:lnTo>
                      <a:pt x="1098" y="612"/>
                    </a:lnTo>
                    <a:lnTo>
                      <a:pt x="1086" y="624"/>
                    </a:lnTo>
                    <a:lnTo>
                      <a:pt x="1070" y="638"/>
                    </a:lnTo>
                    <a:lnTo>
                      <a:pt x="1052" y="654"/>
                    </a:lnTo>
                    <a:lnTo>
                      <a:pt x="1028" y="670"/>
                    </a:lnTo>
                    <a:lnTo>
                      <a:pt x="1004" y="688"/>
                    </a:lnTo>
                    <a:lnTo>
                      <a:pt x="974" y="704"/>
                    </a:lnTo>
                    <a:lnTo>
                      <a:pt x="944" y="722"/>
                    </a:lnTo>
                    <a:lnTo>
                      <a:pt x="934" y="726"/>
                    </a:lnTo>
                    <a:close/>
                    <a:moveTo>
                      <a:pt x="566" y="464"/>
                    </a:moveTo>
                    <a:lnTo>
                      <a:pt x="566" y="464"/>
                    </a:lnTo>
                    <a:lnTo>
                      <a:pt x="602" y="466"/>
                    </a:lnTo>
                    <a:lnTo>
                      <a:pt x="634" y="470"/>
                    </a:lnTo>
                    <a:lnTo>
                      <a:pt x="666" y="476"/>
                    </a:lnTo>
                    <a:lnTo>
                      <a:pt x="698" y="484"/>
                    </a:lnTo>
                    <a:lnTo>
                      <a:pt x="728" y="494"/>
                    </a:lnTo>
                    <a:lnTo>
                      <a:pt x="756" y="508"/>
                    </a:lnTo>
                    <a:lnTo>
                      <a:pt x="782" y="524"/>
                    </a:lnTo>
                    <a:lnTo>
                      <a:pt x="806" y="542"/>
                    </a:lnTo>
                    <a:lnTo>
                      <a:pt x="826" y="556"/>
                    </a:lnTo>
                    <a:lnTo>
                      <a:pt x="844" y="574"/>
                    </a:lnTo>
                    <a:lnTo>
                      <a:pt x="862" y="592"/>
                    </a:lnTo>
                    <a:lnTo>
                      <a:pt x="880" y="610"/>
                    </a:lnTo>
                    <a:lnTo>
                      <a:pt x="912" y="652"/>
                    </a:lnTo>
                    <a:lnTo>
                      <a:pt x="942" y="700"/>
                    </a:lnTo>
                    <a:lnTo>
                      <a:pt x="994" y="670"/>
                    </a:lnTo>
                    <a:lnTo>
                      <a:pt x="1036" y="642"/>
                    </a:lnTo>
                    <a:lnTo>
                      <a:pt x="1064" y="620"/>
                    </a:lnTo>
                    <a:lnTo>
                      <a:pt x="1082" y="604"/>
                    </a:lnTo>
                    <a:lnTo>
                      <a:pt x="1064" y="590"/>
                    </a:lnTo>
                    <a:lnTo>
                      <a:pt x="1048" y="574"/>
                    </a:lnTo>
                    <a:lnTo>
                      <a:pt x="1034" y="552"/>
                    </a:lnTo>
                    <a:lnTo>
                      <a:pt x="1020" y="528"/>
                    </a:lnTo>
                    <a:lnTo>
                      <a:pt x="1006" y="498"/>
                    </a:lnTo>
                    <a:lnTo>
                      <a:pt x="992" y="464"/>
                    </a:lnTo>
                    <a:lnTo>
                      <a:pt x="980" y="426"/>
                    </a:lnTo>
                    <a:lnTo>
                      <a:pt x="968" y="382"/>
                    </a:lnTo>
                    <a:lnTo>
                      <a:pt x="958" y="344"/>
                    </a:lnTo>
                    <a:lnTo>
                      <a:pt x="944" y="306"/>
                    </a:lnTo>
                    <a:lnTo>
                      <a:pt x="930" y="272"/>
                    </a:lnTo>
                    <a:lnTo>
                      <a:pt x="912" y="238"/>
                    </a:lnTo>
                    <a:lnTo>
                      <a:pt x="892" y="206"/>
                    </a:lnTo>
                    <a:lnTo>
                      <a:pt x="870" y="176"/>
                    </a:lnTo>
                    <a:lnTo>
                      <a:pt x="848" y="148"/>
                    </a:lnTo>
                    <a:lnTo>
                      <a:pt x="822" y="124"/>
                    </a:lnTo>
                    <a:lnTo>
                      <a:pt x="796" y="100"/>
                    </a:lnTo>
                    <a:lnTo>
                      <a:pt x="768" y="80"/>
                    </a:lnTo>
                    <a:lnTo>
                      <a:pt x="740" y="64"/>
                    </a:lnTo>
                    <a:lnTo>
                      <a:pt x="710" y="48"/>
                    </a:lnTo>
                    <a:lnTo>
                      <a:pt x="678" y="36"/>
                    </a:lnTo>
                    <a:lnTo>
                      <a:pt x="648" y="28"/>
                    </a:lnTo>
                    <a:lnTo>
                      <a:pt x="614" y="22"/>
                    </a:lnTo>
                    <a:lnTo>
                      <a:pt x="582" y="20"/>
                    </a:lnTo>
                    <a:lnTo>
                      <a:pt x="576" y="20"/>
                    </a:lnTo>
                    <a:lnTo>
                      <a:pt x="544" y="22"/>
                    </a:lnTo>
                    <a:lnTo>
                      <a:pt x="510" y="26"/>
                    </a:lnTo>
                    <a:lnTo>
                      <a:pt x="480" y="32"/>
                    </a:lnTo>
                    <a:lnTo>
                      <a:pt x="450" y="42"/>
                    </a:lnTo>
                    <a:lnTo>
                      <a:pt x="420" y="54"/>
                    </a:lnTo>
                    <a:lnTo>
                      <a:pt x="392" y="68"/>
                    </a:lnTo>
                    <a:lnTo>
                      <a:pt x="366" y="86"/>
                    </a:lnTo>
                    <a:lnTo>
                      <a:pt x="340" y="104"/>
                    </a:lnTo>
                    <a:lnTo>
                      <a:pt x="314" y="126"/>
                    </a:lnTo>
                    <a:lnTo>
                      <a:pt x="290" y="150"/>
                    </a:lnTo>
                    <a:lnTo>
                      <a:pt x="268" y="176"/>
                    </a:lnTo>
                    <a:lnTo>
                      <a:pt x="246" y="206"/>
                    </a:lnTo>
                    <a:lnTo>
                      <a:pt x="228" y="236"/>
                    </a:lnTo>
                    <a:lnTo>
                      <a:pt x="208" y="270"/>
                    </a:lnTo>
                    <a:lnTo>
                      <a:pt x="192" y="304"/>
                    </a:lnTo>
                    <a:lnTo>
                      <a:pt x="176" y="342"/>
                    </a:lnTo>
                    <a:lnTo>
                      <a:pt x="156" y="388"/>
                    </a:lnTo>
                    <a:lnTo>
                      <a:pt x="134" y="426"/>
                    </a:lnTo>
                    <a:lnTo>
                      <a:pt x="114" y="456"/>
                    </a:lnTo>
                    <a:lnTo>
                      <a:pt x="94" y="482"/>
                    </a:lnTo>
                    <a:lnTo>
                      <a:pt x="76" y="502"/>
                    </a:lnTo>
                    <a:lnTo>
                      <a:pt x="58" y="518"/>
                    </a:lnTo>
                    <a:lnTo>
                      <a:pt x="44" y="530"/>
                    </a:lnTo>
                    <a:lnTo>
                      <a:pt x="32" y="536"/>
                    </a:lnTo>
                    <a:lnTo>
                      <a:pt x="52" y="558"/>
                    </a:lnTo>
                    <a:lnTo>
                      <a:pt x="84" y="586"/>
                    </a:lnTo>
                    <a:lnTo>
                      <a:pt x="126" y="622"/>
                    </a:lnTo>
                    <a:lnTo>
                      <a:pt x="150" y="640"/>
                    </a:lnTo>
                    <a:lnTo>
                      <a:pt x="178" y="660"/>
                    </a:lnTo>
                    <a:lnTo>
                      <a:pt x="188" y="634"/>
                    </a:lnTo>
                    <a:lnTo>
                      <a:pt x="202" y="610"/>
                    </a:lnTo>
                    <a:lnTo>
                      <a:pt x="218" y="590"/>
                    </a:lnTo>
                    <a:lnTo>
                      <a:pt x="236" y="570"/>
                    </a:lnTo>
                    <a:lnTo>
                      <a:pt x="258" y="554"/>
                    </a:lnTo>
                    <a:lnTo>
                      <a:pt x="280" y="538"/>
                    </a:lnTo>
                    <a:lnTo>
                      <a:pt x="306" y="524"/>
                    </a:lnTo>
                    <a:lnTo>
                      <a:pt x="332" y="512"/>
                    </a:lnTo>
                    <a:lnTo>
                      <a:pt x="358" y="500"/>
                    </a:lnTo>
                    <a:lnTo>
                      <a:pt x="386" y="492"/>
                    </a:lnTo>
                    <a:lnTo>
                      <a:pt x="414" y="484"/>
                    </a:lnTo>
                    <a:lnTo>
                      <a:pt x="442" y="478"/>
                    </a:lnTo>
                    <a:lnTo>
                      <a:pt x="494" y="470"/>
                    </a:lnTo>
                    <a:lnTo>
                      <a:pt x="542" y="466"/>
                    </a:lnTo>
                    <a:lnTo>
                      <a:pt x="566" y="46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3734896" y="647143"/>
                <a:ext cx="59206" cy="115811"/>
              </a:xfrm>
              <a:custGeom>
                <a:avLst/>
                <a:gdLst>
                  <a:gd name="T0" fmla="*/ 40322501 w 108"/>
                  <a:gd name="T1" fmla="*/ 105846577 h 182"/>
                  <a:gd name="T2" fmla="*/ 40322501 w 108"/>
                  <a:gd name="T3" fmla="*/ 105846577 h 182"/>
                  <a:gd name="T4" fmla="*/ 55443447 w 108"/>
                  <a:gd name="T5" fmla="*/ 80644998 h 182"/>
                  <a:gd name="T6" fmla="*/ 75604691 w 108"/>
                  <a:gd name="T7" fmla="*/ 60483755 h 182"/>
                  <a:gd name="T8" fmla="*/ 100806246 w 108"/>
                  <a:gd name="T9" fmla="*/ 35282188 h 182"/>
                  <a:gd name="T10" fmla="*/ 126007827 w 108"/>
                  <a:gd name="T11" fmla="*/ 15120939 h 182"/>
                  <a:gd name="T12" fmla="*/ 161290004 w 108"/>
                  <a:gd name="T13" fmla="*/ 5040312 h 182"/>
                  <a:gd name="T14" fmla="*/ 176410937 w 108"/>
                  <a:gd name="T15" fmla="*/ 0 h 182"/>
                  <a:gd name="T16" fmla="*/ 196572182 w 108"/>
                  <a:gd name="T17" fmla="*/ 5040312 h 182"/>
                  <a:gd name="T18" fmla="*/ 211693164 w 108"/>
                  <a:gd name="T19" fmla="*/ 10080625 h 182"/>
                  <a:gd name="T20" fmla="*/ 231854409 w 108"/>
                  <a:gd name="T21" fmla="*/ 25201560 h 182"/>
                  <a:gd name="T22" fmla="*/ 231854409 w 108"/>
                  <a:gd name="T23" fmla="*/ 25201560 h 182"/>
                  <a:gd name="T24" fmla="*/ 252015653 w 108"/>
                  <a:gd name="T25" fmla="*/ 40322499 h 182"/>
                  <a:gd name="T26" fmla="*/ 262096275 w 108"/>
                  <a:gd name="T27" fmla="*/ 60483755 h 182"/>
                  <a:gd name="T28" fmla="*/ 272176897 w 108"/>
                  <a:gd name="T29" fmla="*/ 80644998 h 182"/>
                  <a:gd name="T30" fmla="*/ 272176897 w 108"/>
                  <a:gd name="T31" fmla="*/ 105846577 h 182"/>
                  <a:gd name="T32" fmla="*/ 272176897 w 108"/>
                  <a:gd name="T33" fmla="*/ 136088441 h 182"/>
                  <a:gd name="T34" fmla="*/ 272176897 w 108"/>
                  <a:gd name="T35" fmla="*/ 161289996 h 182"/>
                  <a:gd name="T36" fmla="*/ 252015653 w 108"/>
                  <a:gd name="T37" fmla="*/ 221773775 h 182"/>
                  <a:gd name="T38" fmla="*/ 226814098 w 108"/>
                  <a:gd name="T39" fmla="*/ 282257505 h 182"/>
                  <a:gd name="T40" fmla="*/ 196572182 w 108"/>
                  <a:gd name="T41" fmla="*/ 337700923 h 182"/>
                  <a:gd name="T42" fmla="*/ 161290004 w 108"/>
                  <a:gd name="T43" fmla="*/ 388104032 h 182"/>
                  <a:gd name="T44" fmla="*/ 120967515 w 108"/>
                  <a:gd name="T45" fmla="*/ 423386306 h 182"/>
                  <a:gd name="T46" fmla="*/ 120967515 w 108"/>
                  <a:gd name="T47" fmla="*/ 423386306 h 182"/>
                  <a:gd name="T48" fmla="*/ 85685313 w 108"/>
                  <a:gd name="T49" fmla="*/ 443547550 h 182"/>
                  <a:gd name="T50" fmla="*/ 55443447 w 108"/>
                  <a:gd name="T51" fmla="*/ 453628171 h 182"/>
                  <a:gd name="T52" fmla="*/ 35282190 w 108"/>
                  <a:gd name="T53" fmla="*/ 458668482 h 182"/>
                  <a:gd name="T54" fmla="*/ 20161251 w 108"/>
                  <a:gd name="T55" fmla="*/ 453628171 h 182"/>
                  <a:gd name="T56" fmla="*/ 10080625 w 108"/>
                  <a:gd name="T57" fmla="*/ 443547550 h 182"/>
                  <a:gd name="T58" fmla="*/ 5040313 w 108"/>
                  <a:gd name="T59" fmla="*/ 433466928 h 182"/>
                  <a:gd name="T60" fmla="*/ 0 w 108"/>
                  <a:gd name="T61" fmla="*/ 423386306 h 182"/>
                  <a:gd name="T62" fmla="*/ 40322501 w 108"/>
                  <a:gd name="T63" fmla="*/ 105846577 h 1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182"/>
                  <a:gd name="T98" fmla="*/ 108 w 108"/>
                  <a:gd name="T99" fmla="*/ 182 h 1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182">
                    <a:moveTo>
                      <a:pt x="16" y="42"/>
                    </a:moveTo>
                    <a:lnTo>
                      <a:pt x="16" y="42"/>
                    </a:lnTo>
                    <a:lnTo>
                      <a:pt x="22" y="32"/>
                    </a:lnTo>
                    <a:lnTo>
                      <a:pt x="30" y="24"/>
                    </a:lnTo>
                    <a:lnTo>
                      <a:pt x="40" y="14"/>
                    </a:lnTo>
                    <a:lnTo>
                      <a:pt x="50" y="6"/>
                    </a:lnTo>
                    <a:lnTo>
                      <a:pt x="64" y="2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4" y="4"/>
                    </a:lnTo>
                    <a:lnTo>
                      <a:pt x="92" y="10"/>
                    </a:lnTo>
                    <a:lnTo>
                      <a:pt x="100" y="16"/>
                    </a:lnTo>
                    <a:lnTo>
                      <a:pt x="104" y="24"/>
                    </a:lnTo>
                    <a:lnTo>
                      <a:pt x="108" y="32"/>
                    </a:lnTo>
                    <a:lnTo>
                      <a:pt x="108" y="42"/>
                    </a:lnTo>
                    <a:lnTo>
                      <a:pt x="108" y="54"/>
                    </a:lnTo>
                    <a:lnTo>
                      <a:pt x="108" y="64"/>
                    </a:lnTo>
                    <a:lnTo>
                      <a:pt x="100" y="88"/>
                    </a:lnTo>
                    <a:lnTo>
                      <a:pt x="90" y="112"/>
                    </a:lnTo>
                    <a:lnTo>
                      <a:pt x="78" y="134"/>
                    </a:lnTo>
                    <a:lnTo>
                      <a:pt x="64" y="154"/>
                    </a:lnTo>
                    <a:lnTo>
                      <a:pt x="48" y="168"/>
                    </a:lnTo>
                    <a:lnTo>
                      <a:pt x="34" y="176"/>
                    </a:lnTo>
                    <a:lnTo>
                      <a:pt x="22" y="180"/>
                    </a:lnTo>
                    <a:lnTo>
                      <a:pt x="14" y="182"/>
                    </a:lnTo>
                    <a:lnTo>
                      <a:pt x="8" y="180"/>
                    </a:lnTo>
                    <a:lnTo>
                      <a:pt x="4" y="176"/>
                    </a:lnTo>
                    <a:lnTo>
                      <a:pt x="2" y="172"/>
                    </a:lnTo>
                    <a:lnTo>
                      <a:pt x="0" y="168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20"/>
              <p:cNvSpPr>
                <a:spLocks/>
              </p:cNvSpPr>
              <p:nvPr/>
            </p:nvSpPr>
            <p:spPr bwMode="auto">
              <a:xfrm>
                <a:off x="3739282" y="657324"/>
                <a:ext cx="47145" cy="92904"/>
              </a:xfrm>
              <a:custGeom>
                <a:avLst/>
                <a:gdLst>
                  <a:gd name="T0" fmla="*/ 50403120 w 86"/>
                  <a:gd name="T1" fmla="*/ 90725612 h 146"/>
                  <a:gd name="T2" fmla="*/ 50403120 w 86"/>
                  <a:gd name="T3" fmla="*/ 90725612 h 146"/>
                  <a:gd name="T4" fmla="*/ 60483753 w 86"/>
                  <a:gd name="T5" fmla="*/ 70564370 h 146"/>
                  <a:gd name="T6" fmla="*/ 70564375 w 86"/>
                  <a:gd name="T7" fmla="*/ 50403116 h 146"/>
                  <a:gd name="T8" fmla="*/ 85685307 w 86"/>
                  <a:gd name="T9" fmla="*/ 30241875 h 146"/>
                  <a:gd name="T10" fmla="*/ 105846575 w 86"/>
                  <a:gd name="T11" fmla="*/ 10080624 h 146"/>
                  <a:gd name="T12" fmla="*/ 131048128 w 86"/>
                  <a:gd name="T13" fmla="*/ 0 h 146"/>
                  <a:gd name="T14" fmla="*/ 141128750 w 86"/>
                  <a:gd name="T15" fmla="*/ 0 h 146"/>
                  <a:gd name="T16" fmla="*/ 156249682 w 86"/>
                  <a:gd name="T17" fmla="*/ 0 h 146"/>
                  <a:gd name="T18" fmla="*/ 171370614 w 86"/>
                  <a:gd name="T19" fmla="*/ 5040312 h 146"/>
                  <a:gd name="T20" fmla="*/ 186491546 w 86"/>
                  <a:gd name="T21" fmla="*/ 15120937 h 146"/>
                  <a:gd name="T22" fmla="*/ 186491546 w 86"/>
                  <a:gd name="T23" fmla="*/ 15120937 h 146"/>
                  <a:gd name="T24" fmla="*/ 201612478 w 86"/>
                  <a:gd name="T25" fmla="*/ 25201558 h 146"/>
                  <a:gd name="T26" fmla="*/ 206652789 w 86"/>
                  <a:gd name="T27" fmla="*/ 45362806 h 146"/>
                  <a:gd name="T28" fmla="*/ 216733460 w 86"/>
                  <a:gd name="T29" fmla="*/ 60483750 h 146"/>
                  <a:gd name="T30" fmla="*/ 216733460 w 86"/>
                  <a:gd name="T31" fmla="*/ 85685301 h 146"/>
                  <a:gd name="T32" fmla="*/ 211693149 w 86"/>
                  <a:gd name="T33" fmla="*/ 131048120 h 146"/>
                  <a:gd name="T34" fmla="*/ 201612478 w 86"/>
                  <a:gd name="T35" fmla="*/ 181451224 h 146"/>
                  <a:gd name="T36" fmla="*/ 176410925 w 86"/>
                  <a:gd name="T37" fmla="*/ 226814067 h 146"/>
                  <a:gd name="T38" fmla="*/ 151209371 w 86"/>
                  <a:gd name="T39" fmla="*/ 277217171 h 146"/>
                  <a:gd name="T40" fmla="*/ 120967507 w 86"/>
                  <a:gd name="T41" fmla="*/ 312499344 h 146"/>
                  <a:gd name="T42" fmla="*/ 90725618 w 86"/>
                  <a:gd name="T43" fmla="*/ 342741206 h 146"/>
                  <a:gd name="T44" fmla="*/ 90725618 w 86"/>
                  <a:gd name="T45" fmla="*/ 342741206 h 146"/>
                  <a:gd name="T46" fmla="*/ 60483753 w 86"/>
                  <a:gd name="T47" fmla="*/ 362902448 h 146"/>
                  <a:gd name="T48" fmla="*/ 40322498 w 86"/>
                  <a:gd name="T49" fmla="*/ 367942758 h 146"/>
                  <a:gd name="T50" fmla="*/ 25201560 w 86"/>
                  <a:gd name="T51" fmla="*/ 367942758 h 146"/>
                  <a:gd name="T52" fmla="*/ 15120938 w 86"/>
                  <a:gd name="T53" fmla="*/ 362902448 h 146"/>
                  <a:gd name="T54" fmla="*/ 5040312 w 86"/>
                  <a:gd name="T55" fmla="*/ 352821827 h 146"/>
                  <a:gd name="T56" fmla="*/ 0 w 86"/>
                  <a:gd name="T57" fmla="*/ 342741206 h 146"/>
                  <a:gd name="T58" fmla="*/ 0 w 86"/>
                  <a:gd name="T59" fmla="*/ 332660585 h 146"/>
                  <a:gd name="T60" fmla="*/ 50403120 w 86"/>
                  <a:gd name="T61" fmla="*/ 90725612 h 1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86"/>
                  <a:gd name="T94" fmla="*/ 0 h 146"/>
                  <a:gd name="T95" fmla="*/ 86 w 86"/>
                  <a:gd name="T96" fmla="*/ 146 h 14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86" h="146">
                    <a:moveTo>
                      <a:pt x="20" y="36"/>
                    </a:moveTo>
                    <a:lnTo>
                      <a:pt x="20" y="36"/>
                    </a:lnTo>
                    <a:lnTo>
                      <a:pt x="24" y="28"/>
                    </a:lnTo>
                    <a:lnTo>
                      <a:pt x="28" y="20"/>
                    </a:lnTo>
                    <a:lnTo>
                      <a:pt x="34" y="12"/>
                    </a:lnTo>
                    <a:lnTo>
                      <a:pt x="42" y="4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8" y="2"/>
                    </a:lnTo>
                    <a:lnTo>
                      <a:pt x="74" y="6"/>
                    </a:lnTo>
                    <a:lnTo>
                      <a:pt x="80" y="10"/>
                    </a:lnTo>
                    <a:lnTo>
                      <a:pt x="82" y="18"/>
                    </a:lnTo>
                    <a:lnTo>
                      <a:pt x="86" y="24"/>
                    </a:lnTo>
                    <a:lnTo>
                      <a:pt x="86" y="34"/>
                    </a:lnTo>
                    <a:lnTo>
                      <a:pt x="84" y="52"/>
                    </a:lnTo>
                    <a:lnTo>
                      <a:pt x="80" y="72"/>
                    </a:lnTo>
                    <a:lnTo>
                      <a:pt x="70" y="90"/>
                    </a:lnTo>
                    <a:lnTo>
                      <a:pt x="60" y="110"/>
                    </a:lnTo>
                    <a:lnTo>
                      <a:pt x="48" y="124"/>
                    </a:lnTo>
                    <a:lnTo>
                      <a:pt x="36" y="136"/>
                    </a:lnTo>
                    <a:lnTo>
                      <a:pt x="24" y="144"/>
                    </a:lnTo>
                    <a:lnTo>
                      <a:pt x="16" y="146"/>
                    </a:lnTo>
                    <a:lnTo>
                      <a:pt x="10" y="146"/>
                    </a:lnTo>
                    <a:lnTo>
                      <a:pt x="6" y="144"/>
                    </a:lnTo>
                    <a:lnTo>
                      <a:pt x="2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21"/>
              <p:cNvSpPr>
                <a:spLocks/>
              </p:cNvSpPr>
              <p:nvPr/>
            </p:nvSpPr>
            <p:spPr bwMode="auto">
              <a:xfrm>
                <a:off x="3431193" y="382432"/>
                <a:ext cx="322342" cy="512878"/>
              </a:xfrm>
              <a:custGeom>
                <a:avLst/>
                <a:gdLst>
                  <a:gd name="T0" fmla="*/ 25201558 w 588"/>
                  <a:gd name="T1" fmla="*/ 791329021 h 806"/>
                  <a:gd name="T2" fmla="*/ 5040312 w 588"/>
                  <a:gd name="T3" fmla="*/ 932457927 h 806"/>
                  <a:gd name="T4" fmla="*/ 5040312 w 588"/>
                  <a:gd name="T5" fmla="*/ 1083667256 h 806"/>
                  <a:gd name="T6" fmla="*/ 20161248 w 588"/>
                  <a:gd name="T7" fmla="*/ 1265118451 h 806"/>
                  <a:gd name="T8" fmla="*/ 75604681 w 588"/>
                  <a:gd name="T9" fmla="*/ 1461690579 h 806"/>
                  <a:gd name="T10" fmla="*/ 120967499 w 588"/>
                  <a:gd name="T11" fmla="*/ 1562496799 h 806"/>
                  <a:gd name="T12" fmla="*/ 181451224 w 588"/>
                  <a:gd name="T13" fmla="*/ 1658262707 h 806"/>
                  <a:gd name="T14" fmla="*/ 252015620 w 588"/>
                  <a:gd name="T15" fmla="*/ 1754029012 h 806"/>
                  <a:gd name="T16" fmla="*/ 342741207 w 588"/>
                  <a:gd name="T17" fmla="*/ 1839714299 h 806"/>
                  <a:gd name="T18" fmla="*/ 453628135 w 588"/>
                  <a:gd name="T19" fmla="*/ 1920359275 h 806"/>
                  <a:gd name="T20" fmla="*/ 579635895 w 588"/>
                  <a:gd name="T21" fmla="*/ 1985883317 h 806"/>
                  <a:gd name="T22" fmla="*/ 604837447 w 588"/>
                  <a:gd name="T23" fmla="*/ 2001004250 h 806"/>
                  <a:gd name="T24" fmla="*/ 675401793 w 588"/>
                  <a:gd name="T25" fmla="*/ 2026205805 h 806"/>
                  <a:gd name="T26" fmla="*/ 776208001 w 588"/>
                  <a:gd name="T27" fmla="*/ 2031246116 h 806"/>
                  <a:gd name="T28" fmla="*/ 861893477 w 588"/>
                  <a:gd name="T29" fmla="*/ 2011084872 h 806"/>
                  <a:gd name="T30" fmla="*/ 892135339 w 588"/>
                  <a:gd name="T31" fmla="*/ 2001004250 h 806"/>
                  <a:gd name="T32" fmla="*/ 962699685 w 588"/>
                  <a:gd name="T33" fmla="*/ 1960681762 h 806"/>
                  <a:gd name="T34" fmla="*/ 1129029928 w 588"/>
                  <a:gd name="T35" fmla="*/ 1839714299 h 806"/>
                  <a:gd name="T36" fmla="*/ 1224795826 w 588"/>
                  <a:gd name="T37" fmla="*/ 1743948391 h 806"/>
                  <a:gd name="T38" fmla="*/ 1315521413 w 588"/>
                  <a:gd name="T39" fmla="*/ 1628020841 h 806"/>
                  <a:gd name="T40" fmla="*/ 1396166380 w 588"/>
                  <a:gd name="T41" fmla="*/ 1491932445 h 806"/>
                  <a:gd name="T42" fmla="*/ 1451609794 w 588"/>
                  <a:gd name="T43" fmla="*/ 1325602183 h 806"/>
                  <a:gd name="T44" fmla="*/ 1471771036 w 588"/>
                  <a:gd name="T45" fmla="*/ 1224795963 h 806"/>
                  <a:gd name="T46" fmla="*/ 1481851657 w 588"/>
                  <a:gd name="T47" fmla="*/ 1013102903 h 806"/>
                  <a:gd name="T48" fmla="*/ 1461690415 w 588"/>
                  <a:gd name="T49" fmla="*/ 801409643 h 806"/>
                  <a:gd name="T50" fmla="*/ 1411287311 w 588"/>
                  <a:gd name="T51" fmla="*/ 594756893 h 806"/>
                  <a:gd name="T52" fmla="*/ 1335682655 w 588"/>
                  <a:gd name="T53" fmla="*/ 408265288 h 806"/>
                  <a:gd name="T54" fmla="*/ 1244957067 w 588"/>
                  <a:gd name="T55" fmla="*/ 246975337 h 806"/>
                  <a:gd name="T56" fmla="*/ 1139110549 w 588"/>
                  <a:gd name="T57" fmla="*/ 126007824 h 806"/>
                  <a:gd name="T58" fmla="*/ 1053425272 w 588"/>
                  <a:gd name="T59" fmla="*/ 60483756 h 806"/>
                  <a:gd name="T60" fmla="*/ 992941547 w 588"/>
                  <a:gd name="T61" fmla="*/ 35282189 h 806"/>
                  <a:gd name="T62" fmla="*/ 962699685 w 588"/>
                  <a:gd name="T63" fmla="*/ 30241878 h 806"/>
                  <a:gd name="T64" fmla="*/ 766127380 w 588"/>
                  <a:gd name="T65" fmla="*/ 0 h 806"/>
                  <a:gd name="T66" fmla="*/ 630038999 w 588"/>
                  <a:gd name="T67" fmla="*/ 0 h 806"/>
                  <a:gd name="T68" fmla="*/ 488910308 w 588"/>
                  <a:gd name="T69" fmla="*/ 25201561 h 806"/>
                  <a:gd name="T70" fmla="*/ 352821828 w 588"/>
                  <a:gd name="T71" fmla="*/ 90725622 h 806"/>
                  <a:gd name="T72" fmla="*/ 292338103 w 588"/>
                  <a:gd name="T73" fmla="*/ 141128757 h 806"/>
                  <a:gd name="T74" fmla="*/ 231854378 w 588"/>
                  <a:gd name="T75" fmla="*/ 206652800 h 806"/>
                  <a:gd name="T76" fmla="*/ 176410914 w 588"/>
                  <a:gd name="T77" fmla="*/ 287297825 h 806"/>
                  <a:gd name="T78" fmla="*/ 131048120 w 588"/>
                  <a:gd name="T79" fmla="*/ 383063733 h 806"/>
                  <a:gd name="T80" fmla="*/ 85685302 w 588"/>
                  <a:gd name="T81" fmla="*/ 498990985 h 806"/>
                  <a:gd name="T82" fmla="*/ 50403116 w 588"/>
                  <a:gd name="T83" fmla="*/ 635079381 h 806"/>
                  <a:gd name="T84" fmla="*/ 25201558 w 588"/>
                  <a:gd name="T85" fmla="*/ 791329021 h 8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8"/>
                  <a:gd name="T130" fmla="*/ 0 h 806"/>
                  <a:gd name="T131" fmla="*/ 588 w 588"/>
                  <a:gd name="T132" fmla="*/ 806 h 8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8" h="806">
                    <a:moveTo>
                      <a:pt x="10" y="314"/>
                    </a:moveTo>
                    <a:lnTo>
                      <a:pt x="10" y="314"/>
                    </a:lnTo>
                    <a:lnTo>
                      <a:pt x="6" y="330"/>
                    </a:lnTo>
                    <a:lnTo>
                      <a:pt x="2" y="370"/>
                    </a:lnTo>
                    <a:lnTo>
                      <a:pt x="0" y="398"/>
                    </a:lnTo>
                    <a:lnTo>
                      <a:pt x="2" y="430"/>
                    </a:lnTo>
                    <a:lnTo>
                      <a:pt x="4" y="464"/>
                    </a:lnTo>
                    <a:lnTo>
                      <a:pt x="8" y="502"/>
                    </a:lnTo>
                    <a:lnTo>
                      <a:pt x="18" y="540"/>
                    </a:lnTo>
                    <a:lnTo>
                      <a:pt x="30" y="580"/>
                    </a:lnTo>
                    <a:lnTo>
                      <a:pt x="38" y="600"/>
                    </a:lnTo>
                    <a:lnTo>
                      <a:pt x="48" y="620"/>
                    </a:lnTo>
                    <a:lnTo>
                      <a:pt x="58" y="640"/>
                    </a:lnTo>
                    <a:lnTo>
                      <a:pt x="72" y="658"/>
                    </a:lnTo>
                    <a:lnTo>
                      <a:pt x="84" y="678"/>
                    </a:lnTo>
                    <a:lnTo>
                      <a:pt x="100" y="696"/>
                    </a:lnTo>
                    <a:lnTo>
                      <a:pt x="118" y="714"/>
                    </a:lnTo>
                    <a:lnTo>
                      <a:pt x="136" y="730"/>
                    </a:lnTo>
                    <a:lnTo>
                      <a:pt x="156" y="746"/>
                    </a:lnTo>
                    <a:lnTo>
                      <a:pt x="180" y="762"/>
                    </a:lnTo>
                    <a:lnTo>
                      <a:pt x="204" y="776"/>
                    </a:lnTo>
                    <a:lnTo>
                      <a:pt x="230" y="788"/>
                    </a:lnTo>
                    <a:lnTo>
                      <a:pt x="240" y="794"/>
                    </a:lnTo>
                    <a:lnTo>
                      <a:pt x="252" y="800"/>
                    </a:lnTo>
                    <a:lnTo>
                      <a:pt x="268" y="804"/>
                    </a:lnTo>
                    <a:lnTo>
                      <a:pt x="286" y="806"/>
                    </a:lnTo>
                    <a:lnTo>
                      <a:pt x="308" y="806"/>
                    </a:lnTo>
                    <a:lnTo>
                      <a:pt x="330" y="802"/>
                    </a:lnTo>
                    <a:lnTo>
                      <a:pt x="342" y="798"/>
                    </a:lnTo>
                    <a:lnTo>
                      <a:pt x="354" y="794"/>
                    </a:lnTo>
                    <a:lnTo>
                      <a:pt x="362" y="790"/>
                    </a:lnTo>
                    <a:lnTo>
                      <a:pt x="382" y="778"/>
                    </a:lnTo>
                    <a:lnTo>
                      <a:pt x="412" y="758"/>
                    </a:lnTo>
                    <a:lnTo>
                      <a:pt x="448" y="730"/>
                    </a:lnTo>
                    <a:lnTo>
                      <a:pt x="468" y="712"/>
                    </a:lnTo>
                    <a:lnTo>
                      <a:pt x="486" y="692"/>
                    </a:lnTo>
                    <a:lnTo>
                      <a:pt x="506" y="670"/>
                    </a:lnTo>
                    <a:lnTo>
                      <a:pt x="522" y="646"/>
                    </a:lnTo>
                    <a:lnTo>
                      <a:pt x="540" y="620"/>
                    </a:lnTo>
                    <a:lnTo>
                      <a:pt x="554" y="592"/>
                    </a:lnTo>
                    <a:lnTo>
                      <a:pt x="566" y="560"/>
                    </a:lnTo>
                    <a:lnTo>
                      <a:pt x="576" y="526"/>
                    </a:lnTo>
                    <a:lnTo>
                      <a:pt x="584" y="486"/>
                    </a:lnTo>
                    <a:lnTo>
                      <a:pt x="588" y="444"/>
                    </a:lnTo>
                    <a:lnTo>
                      <a:pt x="588" y="402"/>
                    </a:lnTo>
                    <a:lnTo>
                      <a:pt x="586" y="360"/>
                    </a:lnTo>
                    <a:lnTo>
                      <a:pt x="580" y="318"/>
                    </a:lnTo>
                    <a:lnTo>
                      <a:pt x="572" y="276"/>
                    </a:lnTo>
                    <a:lnTo>
                      <a:pt x="560" y="236"/>
                    </a:lnTo>
                    <a:lnTo>
                      <a:pt x="546" y="198"/>
                    </a:lnTo>
                    <a:lnTo>
                      <a:pt x="530" y="162"/>
                    </a:lnTo>
                    <a:lnTo>
                      <a:pt x="514" y="128"/>
                    </a:lnTo>
                    <a:lnTo>
                      <a:pt x="494" y="98"/>
                    </a:lnTo>
                    <a:lnTo>
                      <a:pt x="474" y="72"/>
                    </a:lnTo>
                    <a:lnTo>
                      <a:pt x="452" y="50"/>
                    </a:lnTo>
                    <a:lnTo>
                      <a:pt x="430" y="32"/>
                    </a:lnTo>
                    <a:lnTo>
                      <a:pt x="418" y="24"/>
                    </a:lnTo>
                    <a:lnTo>
                      <a:pt x="406" y="20"/>
                    </a:lnTo>
                    <a:lnTo>
                      <a:pt x="394" y="14"/>
                    </a:lnTo>
                    <a:lnTo>
                      <a:pt x="382" y="12"/>
                    </a:lnTo>
                    <a:lnTo>
                      <a:pt x="332" y="4"/>
                    </a:lnTo>
                    <a:lnTo>
                      <a:pt x="304" y="0"/>
                    </a:lnTo>
                    <a:lnTo>
                      <a:pt x="278" y="0"/>
                    </a:lnTo>
                    <a:lnTo>
                      <a:pt x="250" y="0"/>
                    </a:lnTo>
                    <a:lnTo>
                      <a:pt x="222" y="4"/>
                    </a:lnTo>
                    <a:lnTo>
                      <a:pt x="194" y="10"/>
                    </a:lnTo>
                    <a:lnTo>
                      <a:pt x="166" y="22"/>
                    </a:lnTo>
                    <a:lnTo>
                      <a:pt x="140" y="36"/>
                    </a:lnTo>
                    <a:lnTo>
                      <a:pt x="128" y="46"/>
                    </a:lnTo>
                    <a:lnTo>
                      <a:pt x="116" y="56"/>
                    </a:lnTo>
                    <a:lnTo>
                      <a:pt x="104" y="68"/>
                    </a:lnTo>
                    <a:lnTo>
                      <a:pt x="92" y="82"/>
                    </a:lnTo>
                    <a:lnTo>
                      <a:pt x="80" y="98"/>
                    </a:lnTo>
                    <a:lnTo>
                      <a:pt x="70" y="114"/>
                    </a:lnTo>
                    <a:lnTo>
                      <a:pt x="60" y="132"/>
                    </a:lnTo>
                    <a:lnTo>
                      <a:pt x="52" y="152"/>
                    </a:lnTo>
                    <a:lnTo>
                      <a:pt x="42" y="174"/>
                    </a:lnTo>
                    <a:lnTo>
                      <a:pt x="34" y="198"/>
                    </a:lnTo>
                    <a:lnTo>
                      <a:pt x="26" y="224"/>
                    </a:lnTo>
                    <a:lnTo>
                      <a:pt x="20" y="252"/>
                    </a:lnTo>
                    <a:lnTo>
                      <a:pt x="14" y="282"/>
                    </a:lnTo>
                    <a:lnTo>
                      <a:pt x="10" y="314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2"/>
              <p:cNvSpPr>
                <a:spLocks/>
              </p:cNvSpPr>
              <p:nvPr/>
            </p:nvSpPr>
            <p:spPr bwMode="auto">
              <a:xfrm>
                <a:off x="3441060" y="395158"/>
                <a:ext cx="306993" cy="489971"/>
              </a:xfrm>
              <a:custGeom>
                <a:avLst/>
                <a:gdLst>
                  <a:gd name="T0" fmla="*/ 0 w 560"/>
                  <a:gd name="T1" fmla="*/ 977820712 h 770"/>
                  <a:gd name="T2" fmla="*/ 5040312 w 560"/>
                  <a:gd name="T3" fmla="*/ 1088707552 h 770"/>
                  <a:gd name="T4" fmla="*/ 20161247 w 560"/>
                  <a:gd name="T5" fmla="*/ 1209675013 h 770"/>
                  <a:gd name="T6" fmla="*/ 60483748 w 560"/>
                  <a:gd name="T7" fmla="*/ 1355844029 h 770"/>
                  <a:gd name="T8" fmla="*/ 131048117 w 560"/>
                  <a:gd name="T9" fmla="*/ 1512093667 h 770"/>
                  <a:gd name="T10" fmla="*/ 236894683 w 560"/>
                  <a:gd name="T11" fmla="*/ 1663302994 h 770"/>
                  <a:gd name="T12" fmla="*/ 307459028 w 560"/>
                  <a:gd name="T13" fmla="*/ 1738908055 h 770"/>
                  <a:gd name="T14" fmla="*/ 388103993 w 560"/>
                  <a:gd name="T15" fmla="*/ 1804432097 h 770"/>
                  <a:gd name="T16" fmla="*/ 488910298 w 560"/>
                  <a:gd name="T17" fmla="*/ 1869956138 h 770"/>
                  <a:gd name="T18" fmla="*/ 599797124 w 560"/>
                  <a:gd name="T19" fmla="*/ 1920359247 h 770"/>
                  <a:gd name="T20" fmla="*/ 614918055 w 560"/>
                  <a:gd name="T21" fmla="*/ 1925399558 h 770"/>
                  <a:gd name="T22" fmla="*/ 700603330 w 560"/>
                  <a:gd name="T23" fmla="*/ 1940520491 h 770"/>
                  <a:gd name="T24" fmla="*/ 776207985 w 560"/>
                  <a:gd name="T25" fmla="*/ 1930439869 h 770"/>
                  <a:gd name="T26" fmla="*/ 816530467 w 560"/>
                  <a:gd name="T27" fmla="*/ 1910278626 h 770"/>
                  <a:gd name="T28" fmla="*/ 972780285 w 560"/>
                  <a:gd name="T29" fmla="*/ 1824593340 h 770"/>
                  <a:gd name="T30" fmla="*/ 1063505871 w 560"/>
                  <a:gd name="T31" fmla="*/ 1754028988 h 770"/>
                  <a:gd name="T32" fmla="*/ 1154231456 w 560"/>
                  <a:gd name="T33" fmla="*/ 1658262684 h 770"/>
                  <a:gd name="T34" fmla="*/ 1239916731 w 560"/>
                  <a:gd name="T35" fmla="*/ 1547375844 h 770"/>
                  <a:gd name="T36" fmla="*/ 1315521386 w 560"/>
                  <a:gd name="T37" fmla="*/ 1406247139 h 770"/>
                  <a:gd name="T38" fmla="*/ 1370964799 w 560"/>
                  <a:gd name="T39" fmla="*/ 1234876568 h 770"/>
                  <a:gd name="T40" fmla="*/ 1406246971 w 560"/>
                  <a:gd name="T41" fmla="*/ 1033264132 h 770"/>
                  <a:gd name="T42" fmla="*/ 1411287282 w 560"/>
                  <a:gd name="T43" fmla="*/ 977820712 h 770"/>
                  <a:gd name="T44" fmla="*/ 1401206661 w 560"/>
                  <a:gd name="T45" fmla="*/ 871974183 h 770"/>
                  <a:gd name="T46" fmla="*/ 1376005109 w 560"/>
                  <a:gd name="T47" fmla="*/ 766127456 h 770"/>
                  <a:gd name="T48" fmla="*/ 1340722937 w 560"/>
                  <a:gd name="T49" fmla="*/ 665321237 h 770"/>
                  <a:gd name="T50" fmla="*/ 1265118283 w 560"/>
                  <a:gd name="T51" fmla="*/ 529232843 h 770"/>
                  <a:gd name="T52" fmla="*/ 1129029905 w 560"/>
                  <a:gd name="T53" fmla="*/ 362902484 h 770"/>
                  <a:gd name="T54" fmla="*/ 972780285 w 560"/>
                  <a:gd name="T55" fmla="*/ 221773779 h 770"/>
                  <a:gd name="T56" fmla="*/ 806449847 w 560"/>
                  <a:gd name="T57" fmla="*/ 110886889 h 770"/>
                  <a:gd name="T58" fmla="*/ 645159917 w 560"/>
                  <a:gd name="T59" fmla="*/ 35282189 h 770"/>
                  <a:gd name="T60" fmla="*/ 504031229 w 560"/>
                  <a:gd name="T61" fmla="*/ 0 h 770"/>
                  <a:gd name="T62" fmla="*/ 443547505 w 560"/>
                  <a:gd name="T63" fmla="*/ 0 h 770"/>
                  <a:gd name="T64" fmla="*/ 393144303 w 560"/>
                  <a:gd name="T65" fmla="*/ 15120939 h 770"/>
                  <a:gd name="T66" fmla="*/ 342741200 w 560"/>
                  <a:gd name="T67" fmla="*/ 35282189 h 770"/>
                  <a:gd name="T68" fmla="*/ 257055925 w 560"/>
                  <a:gd name="T69" fmla="*/ 120967511 h 770"/>
                  <a:gd name="T70" fmla="*/ 176410910 w 560"/>
                  <a:gd name="T71" fmla="*/ 236894712 h 770"/>
                  <a:gd name="T72" fmla="*/ 110886876 w 560"/>
                  <a:gd name="T73" fmla="*/ 378023417 h 770"/>
                  <a:gd name="T74" fmla="*/ 60483748 w 560"/>
                  <a:gd name="T75" fmla="*/ 534273154 h 770"/>
                  <a:gd name="T76" fmla="*/ 25201558 w 560"/>
                  <a:gd name="T77" fmla="*/ 690522792 h 770"/>
                  <a:gd name="T78" fmla="*/ 5040312 w 560"/>
                  <a:gd name="T79" fmla="*/ 841732317 h 770"/>
                  <a:gd name="T80" fmla="*/ 0 w 560"/>
                  <a:gd name="T81" fmla="*/ 977820712 h 77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60"/>
                  <a:gd name="T124" fmla="*/ 0 h 770"/>
                  <a:gd name="T125" fmla="*/ 560 w 560"/>
                  <a:gd name="T126" fmla="*/ 770 h 77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60" h="770">
                    <a:moveTo>
                      <a:pt x="0" y="388"/>
                    </a:moveTo>
                    <a:lnTo>
                      <a:pt x="0" y="388"/>
                    </a:lnTo>
                    <a:lnTo>
                      <a:pt x="0" y="400"/>
                    </a:lnTo>
                    <a:lnTo>
                      <a:pt x="2" y="432"/>
                    </a:lnTo>
                    <a:lnTo>
                      <a:pt x="4" y="454"/>
                    </a:lnTo>
                    <a:lnTo>
                      <a:pt x="8" y="480"/>
                    </a:lnTo>
                    <a:lnTo>
                      <a:pt x="16" y="508"/>
                    </a:lnTo>
                    <a:lnTo>
                      <a:pt x="24" y="538"/>
                    </a:lnTo>
                    <a:lnTo>
                      <a:pt x="36" y="568"/>
                    </a:lnTo>
                    <a:lnTo>
                      <a:pt x="52" y="600"/>
                    </a:lnTo>
                    <a:lnTo>
                      <a:pt x="70" y="630"/>
                    </a:lnTo>
                    <a:lnTo>
                      <a:pt x="94" y="660"/>
                    </a:lnTo>
                    <a:lnTo>
                      <a:pt x="106" y="676"/>
                    </a:lnTo>
                    <a:lnTo>
                      <a:pt x="122" y="690"/>
                    </a:lnTo>
                    <a:lnTo>
                      <a:pt x="138" y="704"/>
                    </a:lnTo>
                    <a:lnTo>
                      <a:pt x="154" y="716"/>
                    </a:lnTo>
                    <a:lnTo>
                      <a:pt x="174" y="730"/>
                    </a:lnTo>
                    <a:lnTo>
                      <a:pt x="194" y="742"/>
                    </a:lnTo>
                    <a:lnTo>
                      <a:pt x="214" y="752"/>
                    </a:lnTo>
                    <a:lnTo>
                      <a:pt x="238" y="762"/>
                    </a:lnTo>
                    <a:lnTo>
                      <a:pt x="244" y="764"/>
                    </a:lnTo>
                    <a:lnTo>
                      <a:pt x="264" y="768"/>
                    </a:lnTo>
                    <a:lnTo>
                      <a:pt x="278" y="770"/>
                    </a:lnTo>
                    <a:lnTo>
                      <a:pt x="292" y="768"/>
                    </a:lnTo>
                    <a:lnTo>
                      <a:pt x="308" y="766"/>
                    </a:lnTo>
                    <a:lnTo>
                      <a:pt x="324" y="758"/>
                    </a:lnTo>
                    <a:lnTo>
                      <a:pt x="352" y="744"/>
                    </a:lnTo>
                    <a:lnTo>
                      <a:pt x="386" y="724"/>
                    </a:lnTo>
                    <a:lnTo>
                      <a:pt x="404" y="710"/>
                    </a:lnTo>
                    <a:lnTo>
                      <a:pt x="422" y="696"/>
                    </a:lnTo>
                    <a:lnTo>
                      <a:pt x="440" y="678"/>
                    </a:lnTo>
                    <a:lnTo>
                      <a:pt x="458" y="658"/>
                    </a:lnTo>
                    <a:lnTo>
                      <a:pt x="476" y="638"/>
                    </a:lnTo>
                    <a:lnTo>
                      <a:pt x="492" y="614"/>
                    </a:lnTo>
                    <a:lnTo>
                      <a:pt x="508" y="586"/>
                    </a:lnTo>
                    <a:lnTo>
                      <a:pt x="522" y="558"/>
                    </a:lnTo>
                    <a:lnTo>
                      <a:pt x="534" y="524"/>
                    </a:lnTo>
                    <a:lnTo>
                      <a:pt x="544" y="490"/>
                    </a:lnTo>
                    <a:lnTo>
                      <a:pt x="552" y="450"/>
                    </a:lnTo>
                    <a:lnTo>
                      <a:pt x="558" y="410"/>
                    </a:lnTo>
                    <a:lnTo>
                      <a:pt x="560" y="388"/>
                    </a:lnTo>
                    <a:lnTo>
                      <a:pt x="558" y="366"/>
                    </a:lnTo>
                    <a:lnTo>
                      <a:pt x="556" y="346"/>
                    </a:lnTo>
                    <a:lnTo>
                      <a:pt x="552" y="324"/>
                    </a:lnTo>
                    <a:lnTo>
                      <a:pt x="546" y="304"/>
                    </a:lnTo>
                    <a:lnTo>
                      <a:pt x="540" y="284"/>
                    </a:lnTo>
                    <a:lnTo>
                      <a:pt x="532" y="264"/>
                    </a:lnTo>
                    <a:lnTo>
                      <a:pt x="524" y="246"/>
                    </a:lnTo>
                    <a:lnTo>
                      <a:pt x="502" y="210"/>
                    </a:lnTo>
                    <a:lnTo>
                      <a:pt x="476" y="176"/>
                    </a:lnTo>
                    <a:lnTo>
                      <a:pt x="448" y="144"/>
                    </a:lnTo>
                    <a:lnTo>
                      <a:pt x="418" y="114"/>
                    </a:lnTo>
                    <a:lnTo>
                      <a:pt x="386" y="88"/>
                    </a:lnTo>
                    <a:lnTo>
                      <a:pt x="352" y="64"/>
                    </a:lnTo>
                    <a:lnTo>
                      <a:pt x="320" y="44"/>
                    </a:lnTo>
                    <a:lnTo>
                      <a:pt x="286" y="26"/>
                    </a:lnTo>
                    <a:lnTo>
                      <a:pt x="256" y="14"/>
                    </a:lnTo>
                    <a:lnTo>
                      <a:pt x="226" y="6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6" y="2"/>
                    </a:lnTo>
                    <a:lnTo>
                      <a:pt x="156" y="6"/>
                    </a:lnTo>
                    <a:lnTo>
                      <a:pt x="146" y="10"/>
                    </a:lnTo>
                    <a:lnTo>
                      <a:pt x="136" y="14"/>
                    </a:lnTo>
                    <a:lnTo>
                      <a:pt x="118" y="28"/>
                    </a:lnTo>
                    <a:lnTo>
                      <a:pt x="102" y="48"/>
                    </a:lnTo>
                    <a:lnTo>
                      <a:pt x="86" y="68"/>
                    </a:lnTo>
                    <a:lnTo>
                      <a:pt x="70" y="94"/>
                    </a:lnTo>
                    <a:lnTo>
                      <a:pt x="58" y="120"/>
                    </a:lnTo>
                    <a:lnTo>
                      <a:pt x="44" y="150"/>
                    </a:lnTo>
                    <a:lnTo>
                      <a:pt x="34" y="180"/>
                    </a:lnTo>
                    <a:lnTo>
                      <a:pt x="24" y="212"/>
                    </a:lnTo>
                    <a:lnTo>
                      <a:pt x="16" y="242"/>
                    </a:lnTo>
                    <a:lnTo>
                      <a:pt x="10" y="274"/>
                    </a:lnTo>
                    <a:lnTo>
                      <a:pt x="6" y="306"/>
                    </a:lnTo>
                    <a:lnTo>
                      <a:pt x="2" y="334"/>
                    </a:lnTo>
                    <a:lnTo>
                      <a:pt x="0" y="364"/>
                    </a:lnTo>
                    <a:lnTo>
                      <a:pt x="0" y="388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23"/>
              <p:cNvSpPr>
                <a:spLocks/>
              </p:cNvSpPr>
              <p:nvPr/>
            </p:nvSpPr>
            <p:spPr bwMode="auto">
              <a:xfrm>
                <a:off x="3577014" y="757864"/>
                <a:ext cx="35085" cy="21635"/>
              </a:xfrm>
              <a:custGeom>
                <a:avLst/>
                <a:gdLst>
                  <a:gd name="T0" fmla="*/ 141128732 w 64"/>
                  <a:gd name="T1" fmla="*/ 5040312 h 34"/>
                  <a:gd name="T2" fmla="*/ 141128732 w 64"/>
                  <a:gd name="T3" fmla="*/ 5040312 h 34"/>
                  <a:gd name="T4" fmla="*/ 75604676 w 64"/>
                  <a:gd name="T5" fmla="*/ 0 h 34"/>
                  <a:gd name="T6" fmla="*/ 30241873 w 64"/>
                  <a:gd name="T7" fmla="*/ 5040312 h 34"/>
                  <a:gd name="T8" fmla="*/ 15120936 w 64"/>
                  <a:gd name="T9" fmla="*/ 5040312 h 34"/>
                  <a:gd name="T10" fmla="*/ 5040312 w 64"/>
                  <a:gd name="T11" fmla="*/ 10080624 h 34"/>
                  <a:gd name="T12" fmla="*/ 5040312 w 64"/>
                  <a:gd name="T13" fmla="*/ 10080624 h 34"/>
                  <a:gd name="T14" fmla="*/ 0 w 64"/>
                  <a:gd name="T15" fmla="*/ 15120937 h 34"/>
                  <a:gd name="T16" fmla="*/ 0 w 64"/>
                  <a:gd name="T17" fmla="*/ 25201557 h 34"/>
                  <a:gd name="T18" fmla="*/ 10080623 w 64"/>
                  <a:gd name="T19" fmla="*/ 45362805 h 34"/>
                  <a:gd name="T20" fmla="*/ 30241873 w 64"/>
                  <a:gd name="T21" fmla="*/ 60483748 h 34"/>
                  <a:gd name="T22" fmla="*/ 55443436 w 64"/>
                  <a:gd name="T23" fmla="*/ 80644989 h 34"/>
                  <a:gd name="T24" fmla="*/ 55443436 w 64"/>
                  <a:gd name="T25" fmla="*/ 80644989 h 34"/>
                  <a:gd name="T26" fmla="*/ 70564366 w 64"/>
                  <a:gd name="T27" fmla="*/ 80644989 h 34"/>
                  <a:gd name="T28" fmla="*/ 85685296 w 64"/>
                  <a:gd name="T29" fmla="*/ 85685299 h 34"/>
                  <a:gd name="T30" fmla="*/ 110886872 w 64"/>
                  <a:gd name="T31" fmla="*/ 80644989 h 34"/>
                  <a:gd name="T32" fmla="*/ 131048112 w 64"/>
                  <a:gd name="T33" fmla="*/ 65524058 h 34"/>
                  <a:gd name="T34" fmla="*/ 151209353 w 64"/>
                  <a:gd name="T35" fmla="*/ 50403115 h 34"/>
                  <a:gd name="T36" fmla="*/ 151209353 w 64"/>
                  <a:gd name="T37" fmla="*/ 50403115 h 34"/>
                  <a:gd name="T38" fmla="*/ 161289973 w 64"/>
                  <a:gd name="T39" fmla="*/ 30241874 h 34"/>
                  <a:gd name="T40" fmla="*/ 161289973 w 64"/>
                  <a:gd name="T41" fmla="*/ 20161247 h 34"/>
                  <a:gd name="T42" fmla="*/ 156249663 w 64"/>
                  <a:gd name="T43" fmla="*/ 10080624 h 34"/>
                  <a:gd name="T44" fmla="*/ 141128732 w 64"/>
                  <a:gd name="T45" fmla="*/ 5040312 h 34"/>
                  <a:gd name="T46" fmla="*/ 141128732 w 64"/>
                  <a:gd name="T47" fmla="*/ 5040312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34"/>
                  <a:gd name="T74" fmla="*/ 64 w 64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34">
                    <a:moveTo>
                      <a:pt x="56" y="2"/>
                    </a:moveTo>
                    <a:lnTo>
                      <a:pt x="56" y="2"/>
                    </a:lnTo>
                    <a:lnTo>
                      <a:pt x="30" y="0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12" y="24"/>
                    </a:lnTo>
                    <a:lnTo>
                      <a:pt x="22" y="32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44" y="32"/>
                    </a:lnTo>
                    <a:lnTo>
                      <a:pt x="52" y="26"/>
                    </a:lnTo>
                    <a:lnTo>
                      <a:pt x="60" y="20"/>
                    </a:lnTo>
                    <a:lnTo>
                      <a:pt x="64" y="12"/>
                    </a:lnTo>
                    <a:lnTo>
                      <a:pt x="64" y="8"/>
                    </a:lnTo>
                    <a:lnTo>
                      <a:pt x="62" y="4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3457506" y="644598"/>
                <a:ext cx="25217" cy="43270"/>
              </a:xfrm>
              <a:custGeom>
                <a:avLst/>
                <a:gdLst>
                  <a:gd name="T0" fmla="*/ 90725620 w 46"/>
                  <a:gd name="T1" fmla="*/ 80644989 h 68"/>
                  <a:gd name="T2" fmla="*/ 90725620 w 46"/>
                  <a:gd name="T3" fmla="*/ 80644989 h 68"/>
                  <a:gd name="T4" fmla="*/ 75604687 w 46"/>
                  <a:gd name="T5" fmla="*/ 5040312 h 68"/>
                  <a:gd name="T6" fmla="*/ 75604687 w 46"/>
                  <a:gd name="T7" fmla="*/ 5040312 h 68"/>
                  <a:gd name="T8" fmla="*/ 35282188 w 46"/>
                  <a:gd name="T9" fmla="*/ 5040312 h 68"/>
                  <a:gd name="T10" fmla="*/ 20161250 w 46"/>
                  <a:gd name="T11" fmla="*/ 5040312 h 68"/>
                  <a:gd name="T12" fmla="*/ 0 w 46"/>
                  <a:gd name="T13" fmla="*/ 0 h 68"/>
                  <a:gd name="T14" fmla="*/ 0 w 46"/>
                  <a:gd name="T15" fmla="*/ 0 h 68"/>
                  <a:gd name="T16" fmla="*/ 15120939 w 46"/>
                  <a:gd name="T17" fmla="*/ 35282184 h 68"/>
                  <a:gd name="T18" fmla="*/ 40322499 w 46"/>
                  <a:gd name="T19" fmla="*/ 80644989 h 68"/>
                  <a:gd name="T20" fmla="*/ 75604687 w 46"/>
                  <a:gd name="T21" fmla="*/ 131048116 h 68"/>
                  <a:gd name="T22" fmla="*/ 95765931 w 46"/>
                  <a:gd name="T23" fmla="*/ 151209357 h 68"/>
                  <a:gd name="T24" fmla="*/ 115927199 w 46"/>
                  <a:gd name="T25" fmla="*/ 171370598 h 68"/>
                  <a:gd name="T26" fmla="*/ 115927199 w 46"/>
                  <a:gd name="T27" fmla="*/ 171370598 h 68"/>
                  <a:gd name="T28" fmla="*/ 105846577 w 46"/>
                  <a:gd name="T29" fmla="*/ 126007806 h 68"/>
                  <a:gd name="T30" fmla="*/ 90725620 w 46"/>
                  <a:gd name="T31" fmla="*/ 80644989 h 68"/>
                  <a:gd name="T32" fmla="*/ 90725620 w 46"/>
                  <a:gd name="T33" fmla="*/ 80644989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8"/>
                  <a:gd name="T53" fmla="*/ 46 w 46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8">
                    <a:moveTo>
                      <a:pt x="36" y="32"/>
                    </a:moveTo>
                    <a:lnTo>
                      <a:pt x="36" y="32"/>
                    </a:lnTo>
                    <a:lnTo>
                      <a:pt x="30" y="2"/>
                    </a:lnTo>
                    <a:lnTo>
                      <a:pt x="14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6" y="14"/>
                    </a:lnTo>
                    <a:lnTo>
                      <a:pt x="16" y="32"/>
                    </a:lnTo>
                    <a:lnTo>
                      <a:pt x="30" y="52"/>
                    </a:lnTo>
                    <a:lnTo>
                      <a:pt x="38" y="60"/>
                    </a:lnTo>
                    <a:lnTo>
                      <a:pt x="46" y="68"/>
                    </a:lnTo>
                    <a:lnTo>
                      <a:pt x="42" y="50"/>
                    </a:lnTo>
                    <a:lnTo>
                      <a:pt x="36" y="32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3468471" y="644598"/>
                <a:ext cx="87712" cy="57269"/>
              </a:xfrm>
              <a:custGeom>
                <a:avLst/>
                <a:gdLst>
                  <a:gd name="T0" fmla="*/ 403224945 w 160"/>
                  <a:gd name="T1" fmla="*/ 191531860 h 90"/>
                  <a:gd name="T2" fmla="*/ 403224945 w 160"/>
                  <a:gd name="T3" fmla="*/ 191531860 h 90"/>
                  <a:gd name="T4" fmla="*/ 383063703 w 160"/>
                  <a:gd name="T5" fmla="*/ 151209373 h 90"/>
                  <a:gd name="T6" fmla="*/ 352821840 w 160"/>
                  <a:gd name="T7" fmla="*/ 110886887 h 90"/>
                  <a:gd name="T8" fmla="*/ 312499355 w 160"/>
                  <a:gd name="T9" fmla="*/ 70564376 h 90"/>
                  <a:gd name="T10" fmla="*/ 287297802 w 160"/>
                  <a:gd name="T11" fmla="*/ 50403120 h 90"/>
                  <a:gd name="T12" fmla="*/ 257055939 w 160"/>
                  <a:gd name="T13" fmla="*/ 35282188 h 90"/>
                  <a:gd name="T14" fmla="*/ 226814075 w 160"/>
                  <a:gd name="T15" fmla="*/ 20161249 h 90"/>
                  <a:gd name="T16" fmla="*/ 186491541 w 160"/>
                  <a:gd name="T17" fmla="*/ 10080625 h 90"/>
                  <a:gd name="T18" fmla="*/ 146169056 w 160"/>
                  <a:gd name="T19" fmla="*/ 5040312 h 90"/>
                  <a:gd name="T20" fmla="*/ 100806236 w 160"/>
                  <a:gd name="T21" fmla="*/ 0 h 90"/>
                  <a:gd name="T22" fmla="*/ 50403118 w 160"/>
                  <a:gd name="T23" fmla="*/ 5040312 h 90"/>
                  <a:gd name="T24" fmla="*/ 0 w 160"/>
                  <a:gd name="T25" fmla="*/ 20161249 h 90"/>
                  <a:gd name="T26" fmla="*/ 0 w 160"/>
                  <a:gd name="T27" fmla="*/ 20161249 h 90"/>
                  <a:gd name="T28" fmla="*/ 5040312 w 160"/>
                  <a:gd name="T29" fmla="*/ 50403120 h 90"/>
                  <a:gd name="T30" fmla="*/ 15120938 w 160"/>
                  <a:gd name="T31" fmla="*/ 75604687 h 90"/>
                  <a:gd name="T32" fmla="*/ 30241876 w 160"/>
                  <a:gd name="T33" fmla="*/ 110886887 h 90"/>
                  <a:gd name="T34" fmla="*/ 55443441 w 160"/>
                  <a:gd name="T35" fmla="*/ 146169063 h 90"/>
                  <a:gd name="T36" fmla="*/ 85685305 w 160"/>
                  <a:gd name="T37" fmla="*/ 181451238 h 90"/>
                  <a:gd name="T38" fmla="*/ 100806236 w 160"/>
                  <a:gd name="T39" fmla="*/ 191531860 h 90"/>
                  <a:gd name="T40" fmla="*/ 120967503 w 160"/>
                  <a:gd name="T41" fmla="*/ 206652792 h 90"/>
                  <a:gd name="T42" fmla="*/ 146169056 w 160"/>
                  <a:gd name="T43" fmla="*/ 216733463 h 90"/>
                  <a:gd name="T44" fmla="*/ 171370609 w 160"/>
                  <a:gd name="T45" fmla="*/ 221773774 h 90"/>
                  <a:gd name="T46" fmla="*/ 171370609 w 160"/>
                  <a:gd name="T47" fmla="*/ 221773774 h 90"/>
                  <a:gd name="T48" fmla="*/ 221773765 w 160"/>
                  <a:gd name="T49" fmla="*/ 226814085 h 90"/>
                  <a:gd name="T50" fmla="*/ 267136560 w 160"/>
                  <a:gd name="T51" fmla="*/ 226814085 h 90"/>
                  <a:gd name="T52" fmla="*/ 307459044 w 160"/>
                  <a:gd name="T53" fmla="*/ 221773774 h 90"/>
                  <a:gd name="T54" fmla="*/ 337700908 w 160"/>
                  <a:gd name="T55" fmla="*/ 216733463 h 90"/>
                  <a:gd name="T56" fmla="*/ 388104014 w 160"/>
                  <a:gd name="T57" fmla="*/ 196572170 h 90"/>
                  <a:gd name="T58" fmla="*/ 403224945 w 160"/>
                  <a:gd name="T59" fmla="*/ 191531860 h 90"/>
                  <a:gd name="T60" fmla="*/ 403224945 w 160"/>
                  <a:gd name="T61" fmla="*/ 191531860 h 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0"/>
                  <a:gd name="T94" fmla="*/ 0 h 90"/>
                  <a:gd name="T95" fmla="*/ 160 w 160"/>
                  <a:gd name="T96" fmla="*/ 90 h 9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0" h="90">
                    <a:moveTo>
                      <a:pt x="160" y="76"/>
                    </a:moveTo>
                    <a:lnTo>
                      <a:pt x="160" y="76"/>
                    </a:lnTo>
                    <a:lnTo>
                      <a:pt x="152" y="60"/>
                    </a:lnTo>
                    <a:lnTo>
                      <a:pt x="140" y="44"/>
                    </a:lnTo>
                    <a:lnTo>
                      <a:pt x="124" y="28"/>
                    </a:lnTo>
                    <a:lnTo>
                      <a:pt x="114" y="20"/>
                    </a:lnTo>
                    <a:lnTo>
                      <a:pt x="102" y="14"/>
                    </a:lnTo>
                    <a:lnTo>
                      <a:pt x="90" y="8"/>
                    </a:lnTo>
                    <a:lnTo>
                      <a:pt x="74" y="4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20" y="2"/>
                    </a:lnTo>
                    <a:lnTo>
                      <a:pt x="0" y="8"/>
                    </a:lnTo>
                    <a:lnTo>
                      <a:pt x="2" y="20"/>
                    </a:lnTo>
                    <a:lnTo>
                      <a:pt x="6" y="30"/>
                    </a:lnTo>
                    <a:lnTo>
                      <a:pt x="12" y="44"/>
                    </a:lnTo>
                    <a:lnTo>
                      <a:pt x="22" y="58"/>
                    </a:lnTo>
                    <a:lnTo>
                      <a:pt x="34" y="72"/>
                    </a:lnTo>
                    <a:lnTo>
                      <a:pt x="40" y="76"/>
                    </a:lnTo>
                    <a:lnTo>
                      <a:pt x="48" y="82"/>
                    </a:lnTo>
                    <a:lnTo>
                      <a:pt x="58" y="86"/>
                    </a:lnTo>
                    <a:lnTo>
                      <a:pt x="68" y="88"/>
                    </a:lnTo>
                    <a:lnTo>
                      <a:pt x="88" y="90"/>
                    </a:lnTo>
                    <a:lnTo>
                      <a:pt x="106" y="90"/>
                    </a:lnTo>
                    <a:lnTo>
                      <a:pt x="122" y="88"/>
                    </a:lnTo>
                    <a:lnTo>
                      <a:pt x="134" y="86"/>
                    </a:lnTo>
                    <a:lnTo>
                      <a:pt x="154" y="78"/>
                    </a:lnTo>
                    <a:lnTo>
                      <a:pt x="160" y="7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26"/>
              <p:cNvSpPr>
                <a:spLocks/>
              </p:cNvSpPr>
              <p:nvPr/>
            </p:nvSpPr>
            <p:spPr bwMode="auto">
              <a:xfrm>
                <a:off x="3481627" y="640780"/>
                <a:ext cx="57013" cy="55997"/>
              </a:xfrm>
              <a:custGeom>
                <a:avLst/>
                <a:gdLst>
                  <a:gd name="T0" fmla="*/ 156249691 w 104"/>
                  <a:gd name="T1" fmla="*/ 15120938 h 88"/>
                  <a:gd name="T2" fmla="*/ 156249691 w 104"/>
                  <a:gd name="T3" fmla="*/ 15120938 h 88"/>
                  <a:gd name="T4" fmla="*/ 131048136 w 104"/>
                  <a:gd name="T5" fmla="*/ 10080625 h 88"/>
                  <a:gd name="T6" fmla="*/ 95765934 w 104"/>
                  <a:gd name="T7" fmla="*/ 5040312 h 88"/>
                  <a:gd name="T8" fmla="*/ 65524068 w 104"/>
                  <a:gd name="T9" fmla="*/ 0 h 88"/>
                  <a:gd name="T10" fmla="*/ 30241879 w 104"/>
                  <a:gd name="T11" fmla="*/ 5040312 h 88"/>
                  <a:gd name="T12" fmla="*/ 30241879 w 104"/>
                  <a:gd name="T13" fmla="*/ 5040312 h 88"/>
                  <a:gd name="T14" fmla="*/ 15120939 w 104"/>
                  <a:gd name="T15" fmla="*/ 25201560 h 88"/>
                  <a:gd name="T16" fmla="*/ 5040313 w 104"/>
                  <a:gd name="T17" fmla="*/ 50403120 h 88"/>
                  <a:gd name="T18" fmla="*/ 0 w 104"/>
                  <a:gd name="T19" fmla="*/ 80644997 h 88"/>
                  <a:gd name="T20" fmla="*/ 0 w 104"/>
                  <a:gd name="T21" fmla="*/ 110886886 h 88"/>
                  <a:gd name="T22" fmla="*/ 0 w 104"/>
                  <a:gd name="T23" fmla="*/ 110886886 h 88"/>
                  <a:gd name="T24" fmla="*/ 5040313 w 104"/>
                  <a:gd name="T25" fmla="*/ 136088440 h 88"/>
                  <a:gd name="T26" fmla="*/ 15120939 w 104"/>
                  <a:gd name="T27" fmla="*/ 161289994 h 88"/>
                  <a:gd name="T28" fmla="*/ 30241879 w 104"/>
                  <a:gd name="T29" fmla="*/ 181451237 h 88"/>
                  <a:gd name="T30" fmla="*/ 50403123 w 104"/>
                  <a:gd name="T31" fmla="*/ 196572169 h 88"/>
                  <a:gd name="T32" fmla="*/ 70564379 w 104"/>
                  <a:gd name="T33" fmla="*/ 211693151 h 88"/>
                  <a:gd name="T34" fmla="*/ 95765934 w 104"/>
                  <a:gd name="T35" fmla="*/ 221773772 h 88"/>
                  <a:gd name="T36" fmla="*/ 120967514 w 104"/>
                  <a:gd name="T37" fmla="*/ 221773772 h 88"/>
                  <a:gd name="T38" fmla="*/ 146169069 w 104"/>
                  <a:gd name="T39" fmla="*/ 221773772 h 88"/>
                  <a:gd name="T40" fmla="*/ 146169069 w 104"/>
                  <a:gd name="T41" fmla="*/ 221773772 h 88"/>
                  <a:gd name="T42" fmla="*/ 171370624 w 104"/>
                  <a:gd name="T43" fmla="*/ 216733462 h 88"/>
                  <a:gd name="T44" fmla="*/ 196572179 w 104"/>
                  <a:gd name="T45" fmla="*/ 206652790 h 88"/>
                  <a:gd name="T46" fmla="*/ 211693162 w 104"/>
                  <a:gd name="T47" fmla="*/ 196572169 h 88"/>
                  <a:gd name="T48" fmla="*/ 231854406 w 104"/>
                  <a:gd name="T49" fmla="*/ 181451237 h 88"/>
                  <a:gd name="T50" fmla="*/ 241935028 w 104"/>
                  <a:gd name="T51" fmla="*/ 161289994 h 88"/>
                  <a:gd name="T52" fmla="*/ 252015650 w 104"/>
                  <a:gd name="T53" fmla="*/ 141128751 h 88"/>
                  <a:gd name="T54" fmla="*/ 262096272 w 104"/>
                  <a:gd name="T55" fmla="*/ 115927197 h 88"/>
                  <a:gd name="T56" fmla="*/ 262096272 w 104"/>
                  <a:gd name="T57" fmla="*/ 95765929 h 88"/>
                  <a:gd name="T58" fmla="*/ 262096272 w 104"/>
                  <a:gd name="T59" fmla="*/ 95765929 h 88"/>
                  <a:gd name="T60" fmla="*/ 257055961 w 104"/>
                  <a:gd name="T61" fmla="*/ 80644997 h 88"/>
                  <a:gd name="T62" fmla="*/ 246975339 w 104"/>
                  <a:gd name="T63" fmla="*/ 70564375 h 88"/>
                  <a:gd name="T64" fmla="*/ 221773784 w 104"/>
                  <a:gd name="T65" fmla="*/ 45362809 h 88"/>
                  <a:gd name="T66" fmla="*/ 191531868 w 104"/>
                  <a:gd name="T67" fmla="*/ 30241877 h 88"/>
                  <a:gd name="T68" fmla="*/ 156249691 w 104"/>
                  <a:gd name="T69" fmla="*/ 15120938 h 88"/>
                  <a:gd name="T70" fmla="*/ 156249691 w 104"/>
                  <a:gd name="T71" fmla="*/ 15120938 h 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4"/>
                  <a:gd name="T109" fmla="*/ 0 h 88"/>
                  <a:gd name="T110" fmla="*/ 104 w 104"/>
                  <a:gd name="T111" fmla="*/ 88 h 8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4" h="88">
                    <a:moveTo>
                      <a:pt x="62" y="6"/>
                    </a:moveTo>
                    <a:lnTo>
                      <a:pt x="62" y="6"/>
                    </a:lnTo>
                    <a:lnTo>
                      <a:pt x="52" y="4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2" y="20"/>
                    </a:lnTo>
                    <a:lnTo>
                      <a:pt x="0" y="32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6" y="64"/>
                    </a:lnTo>
                    <a:lnTo>
                      <a:pt x="12" y="72"/>
                    </a:lnTo>
                    <a:lnTo>
                      <a:pt x="20" y="78"/>
                    </a:lnTo>
                    <a:lnTo>
                      <a:pt x="28" y="84"/>
                    </a:lnTo>
                    <a:lnTo>
                      <a:pt x="38" y="88"/>
                    </a:lnTo>
                    <a:lnTo>
                      <a:pt x="48" y="88"/>
                    </a:lnTo>
                    <a:lnTo>
                      <a:pt x="58" y="88"/>
                    </a:lnTo>
                    <a:lnTo>
                      <a:pt x="68" y="86"/>
                    </a:lnTo>
                    <a:lnTo>
                      <a:pt x="78" y="82"/>
                    </a:lnTo>
                    <a:lnTo>
                      <a:pt x="84" y="78"/>
                    </a:lnTo>
                    <a:lnTo>
                      <a:pt x="92" y="72"/>
                    </a:lnTo>
                    <a:lnTo>
                      <a:pt x="96" y="64"/>
                    </a:lnTo>
                    <a:lnTo>
                      <a:pt x="100" y="56"/>
                    </a:lnTo>
                    <a:lnTo>
                      <a:pt x="104" y="46"/>
                    </a:lnTo>
                    <a:lnTo>
                      <a:pt x="104" y="38"/>
                    </a:lnTo>
                    <a:lnTo>
                      <a:pt x="102" y="32"/>
                    </a:lnTo>
                    <a:lnTo>
                      <a:pt x="98" y="28"/>
                    </a:lnTo>
                    <a:lnTo>
                      <a:pt x="88" y="18"/>
                    </a:lnTo>
                    <a:lnTo>
                      <a:pt x="76" y="1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178D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27"/>
              <p:cNvSpPr>
                <a:spLocks/>
              </p:cNvSpPr>
              <p:nvPr/>
            </p:nvSpPr>
            <p:spPr bwMode="auto">
              <a:xfrm>
                <a:off x="3492591" y="644598"/>
                <a:ext cx="33988" cy="39452"/>
              </a:xfrm>
              <a:custGeom>
                <a:avLst/>
                <a:gdLst>
                  <a:gd name="T0" fmla="*/ 156249699 w 62"/>
                  <a:gd name="T1" fmla="*/ 65524071 h 62"/>
                  <a:gd name="T2" fmla="*/ 156249699 w 62"/>
                  <a:gd name="T3" fmla="*/ 65524071 h 62"/>
                  <a:gd name="T4" fmla="*/ 156249699 w 62"/>
                  <a:gd name="T5" fmla="*/ 80645005 h 62"/>
                  <a:gd name="T6" fmla="*/ 151209387 w 62"/>
                  <a:gd name="T7" fmla="*/ 95765939 h 62"/>
                  <a:gd name="T8" fmla="*/ 141128765 w 62"/>
                  <a:gd name="T9" fmla="*/ 126007831 h 62"/>
                  <a:gd name="T10" fmla="*/ 115927209 w 62"/>
                  <a:gd name="T11" fmla="*/ 141128765 h 62"/>
                  <a:gd name="T12" fmla="*/ 105846586 w 62"/>
                  <a:gd name="T13" fmla="*/ 151209387 h 62"/>
                  <a:gd name="T14" fmla="*/ 90725627 w 62"/>
                  <a:gd name="T15" fmla="*/ 151209387 h 62"/>
                  <a:gd name="T16" fmla="*/ 90725627 w 62"/>
                  <a:gd name="T17" fmla="*/ 151209387 h 62"/>
                  <a:gd name="T18" fmla="*/ 75604694 w 62"/>
                  <a:gd name="T19" fmla="*/ 156249699 h 62"/>
                  <a:gd name="T20" fmla="*/ 60483760 w 62"/>
                  <a:gd name="T21" fmla="*/ 151209387 h 62"/>
                  <a:gd name="T22" fmla="*/ 30241880 w 62"/>
                  <a:gd name="T23" fmla="*/ 136088454 h 62"/>
                  <a:gd name="T24" fmla="*/ 15120940 w 62"/>
                  <a:gd name="T25" fmla="*/ 115927209 h 62"/>
                  <a:gd name="T26" fmla="*/ 5040313 w 62"/>
                  <a:gd name="T27" fmla="*/ 100806250 h 62"/>
                  <a:gd name="T28" fmla="*/ 5040313 w 62"/>
                  <a:gd name="T29" fmla="*/ 85685316 h 62"/>
                  <a:gd name="T30" fmla="*/ 5040313 w 62"/>
                  <a:gd name="T31" fmla="*/ 85685316 h 62"/>
                  <a:gd name="T32" fmla="*/ 0 w 62"/>
                  <a:gd name="T33" fmla="*/ 70564382 h 62"/>
                  <a:gd name="T34" fmla="*/ 5040313 w 62"/>
                  <a:gd name="T35" fmla="*/ 55443449 h 62"/>
                  <a:gd name="T36" fmla="*/ 20161251 w 62"/>
                  <a:gd name="T37" fmla="*/ 30241880 h 62"/>
                  <a:gd name="T38" fmla="*/ 40322502 w 62"/>
                  <a:gd name="T39" fmla="*/ 10080626 h 62"/>
                  <a:gd name="T40" fmla="*/ 55443449 w 62"/>
                  <a:gd name="T41" fmla="*/ 5040313 h 62"/>
                  <a:gd name="T42" fmla="*/ 70564382 w 62"/>
                  <a:gd name="T43" fmla="*/ 0 h 62"/>
                  <a:gd name="T44" fmla="*/ 70564382 w 62"/>
                  <a:gd name="T45" fmla="*/ 0 h 62"/>
                  <a:gd name="T46" fmla="*/ 85685316 w 62"/>
                  <a:gd name="T47" fmla="*/ 0 h 62"/>
                  <a:gd name="T48" fmla="*/ 100806250 w 62"/>
                  <a:gd name="T49" fmla="*/ 5040313 h 62"/>
                  <a:gd name="T50" fmla="*/ 126007831 w 62"/>
                  <a:gd name="T51" fmla="*/ 15120940 h 62"/>
                  <a:gd name="T52" fmla="*/ 146169076 w 62"/>
                  <a:gd name="T53" fmla="*/ 40322502 h 62"/>
                  <a:gd name="T54" fmla="*/ 151209387 w 62"/>
                  <a:gd name="T55" fmla="*/ 50403125 h 62"/>
                  <a:gd name="T56" fmla="*/ 156249699 w 62"/>
                  <a:gd name="T57" fmla="*/ 65524071 h 62"/>
                  <a:gd name="T58" fmla="*/ 156249699 w 62"/>
                  <a:gd name="T59" fmla="*/ 65524071 h 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62"/>
                  <a:gd name="T92" fmla="*/ 62 w 62"/>
                  <a:gd name="T93" fmla="*/ 62 h 6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62">
                    <a:moveTo>
                      <a:pt x="62" y="26"/>
                    </a:moveTo>
                    <a:lnTo>
                      <a:pt x="62" y="26"/>
                    </a:lnTo>
                    <a:lnTo>
                      <a:pt x="62" y="32"/>
                    </a:lnTo>
                    <a:lnTo>
                      <a:pt x="60" y="38"/>
                    </a:lnTo>
                    <a:lnTo>
                      <a:pt x="56" y="50"/>
                    </a:lnTo>
                    <a:lnTo>
                      <a:pt x="46" y="56"/>
                    </a:lnTo>
                    <a:lnTo>
                      <a:pt x="42" y="60"/>
                    </a:lnTo>
                    <a:lnTo>
                      <a:pt x="36" y="60"/>
                    </a:lnTo>
                    <a:lnTo>
                      <a:pt x="30" y="62"/>
                    </a:lnTo>
                    <a:lnTo>
                      <a:pt x="24" y="60"/>
                    </a:lnTo>
                    <a:lnTo>
                      <a:pt x="12" y="54"/>
                    </a:lnTo>
                    <a:lnTo>
                      <a:pt x="6" y="46"/>
                    </a:lnTo>
                    <a:lnTo>
                      <a:pt x="2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8" y="12"/>
                    </a:lnTo>
                    <a:lnTo>
                      <a:pt x="16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0" y="20"/>
                    </a:lnTo>
                    <a:lnTo>
                      <a:pt x="62" y="2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28"/>
              <p:cNvSpPr>
                <a:spLocks/>
              </p:cNvSpPr>
              <p:nvPr/>
            </p:nvSpPr>
            <p:spPr bwMode="auto">
              <a:xfrm>
                <a:off x="3505748" y="659870"/>
                <a:ext cx="8771" cy="8909"/>
              </a:xfrm>
              <a:custGeom>
                <a:avLst/>
                <a:gdLst>
                  <a:gd name="T0" fmla="*/ 40322493 w 16"/>
                  <a:gd name="T1" fmla="*/ 15120940 h 14"/>
                  <a:gd name="T2" fmla="*/ 40322493 w 16"/>
                  <a:gd name="T3" fmla="*/ 15120940 h 14"/>
                  <a:gd name="T4" fmla="*/ 40322493 w 16"/>
                  <a:gd name="T5" fmla="*/ 20161251 h 14"/>
                  <a:gd name="T6" fmla="*/ 35282183 w 16"/>
                  <a:gd name="T7" fmla="*/ 30241879 h 14"/>
                  <a:gd name="T8" fmla="*/ 30241873 w 16"/>
                  <a:gd name="T9" fmla="*/ 35282190 h 14"/>
                  <a:gd name="T10" fmla="*/ 25201557 w 16"/>
                  <a:gd name="T11" fmla="*/ 35282190 h 14"/>
                  <a:gd name="T12" fmla="*/ 25201557 w 16"/>
                  <a:gd name="T13" fmla="*/ 35282190 h 14"/>
                  <a:gd name="T14" fmla="*/ 15120936 w 16"/>
                  <a:gd name="T15" fmla="*/ 35282190 h 14"/>
                  <a:gd name="T16" fmla="*/ 10080623 w 16"/>
                  <a:gd name="T17" fmla="*/ 30241879 h 14"/>
                  <a:gd name="T18" fmla="*/ 5040312 w 16"/>
                  <a:gd name="T19" fmla="*/ 25201562 h 14"/>
                  <a:gd name="T20" fmla="*/ 0 w 16"/>
                  <a:gd name="T21" fmla="*/ 20161251 h 14"/>
                  <a:gd name="T22" fmla="*/ 0 w 16"/>
                  <a:gd name="T23" fmla="*/ 20161251 h 14"/>
                  <a:gd name="T24" fmla="*/ 5040312 w 16"/>
                  <a:gd name="T25" fmla="*/ 10080625 h 14"/>
                  <a:gd name="T26" fmla="*/ 5040312 w 16"/>
                  <a:gd name="T27" fmla="*/ 5040313 h 14"/>
                  <a:gd name="T28" fmla="*/ 10080623 w 16"/>
                  <a:gd name="T29" fmla="*/ 0 h 14"/>
                  <a:gd name="T30" fmla="*/ 20161247 w 16"/>
                  <a:gd name="T31" fmla="*/ 0 h 14"/>
                  <a:gd name="T32" fmla="*/ 20161247 w 16"/>
                  <a:gd name="T33" fmla="*/ 0 h 14"/>
                  <a:gd name="T34" fmla="*/ 25201557 w 16"/>
                  <a:gd name="T35" fmla="*/ 0 h 14"/>
                  <a:gd name="T36" fmla="*/ 35282183 w 16"/>
                  <a:gd name="T37" fmla="*/ 0 h 14"/>
                  <a:gd name="T38" fmla="*/ 40322493 w 16"/>
                  <a:gd name="T39" fmla="*/ 5040313 h 14"/>
                  <a:gd name="T40" fmla="*/ 40322493 w 16"/>
                  <a:gd name="T41" fmla="*/ 15120940 h 14"/>
                  <a:gd name="T42" fmla="*/ 40322493 w 16"/>
                  <a:gd name="T43" fmla="*/ 1512094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6"/>
                  <a:gd name="T67" fmla="*/ 0 h 14"/>
                  <a:gd name="T68" fmla="*/ 16 w 16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6" y="8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29"/>
              <p:cNvSpPr>
                <a:spLocks/>
              </p:cNvSpPr>
              <p:nvPr/>
            </p:nvSpPr>
            <p:spPr bwMode="auto">
              <a:xfrm>
                <a:off x="3549604" y="797316"/>
                <a:ext cx="87712" cy="50906"/>
              </a:xfrm>
              <a:custGeom>
                <a:avLst/>
                <a:gdLst>
                  <a:gd name="T0" fmla="*/ 0 w 160"/>
                  <a:gd name="T1" fmla="*/ 65524062 h 80"/>
                  <a:gd name="T2" fmla="*/ 0 w 160"/>
                  <a:gd name="T3" fmla="*/ 65524062 h 80"/>
                  <a:gd name="T4" fmla="*/ 20161249 w 160"/>
                  <a:gd name="T5" fmla="*/ 70564373 h 80"/>
                  <a:gd name="T6" fmla="*/ 45362808 w 160"/>
                  <a:gd name="T7" fmla="*/ 70564373 h 80"/>
                  <a:gd name="T8" fmla="*/ 60483752 w 160"/>
                  <a:gd name="T9" fmla="*/ 60483752 h 80"/>
                  <a:gd name="T10" fmla="*/ 60483752 w 160"/>
                  <a:gd name="T11" fmla="*/ 60483752 h 80"/>
                  <a:gd name="T12" fmla="*/ 85685305 w 160"/>
                  <a:gd name="T13" fmla="*/ 35282186 h 80"/>
                  <a:gd name="T14" fmla="*/ 100806236 w 160"/>
                  <a:gd name="T15" fmla="*/ 25201559 h 80"/>
                  <a:gd name="T16" fmla="*/ 115927193 w 160"/>
                  <a:gd name="T17" fmla="*/ 10080624 h 80"/>
                  <a:gd name="T18" fmla="*/ 136088435 w 160"/>
                  <a:gd name="T19" fmla="*/ 0 h 80"/>
                  <a:gd name="T20" fmla="*/ 161289988 w 160"/>
                  <a:gd name="T21" fmla="*/ 0 h 80"/>
                  <a:gd name="T22" fmla="*/ 186491541 w 160"/>
                  <a:gd name="T23" fmla="*/ 10080624 h 80"/>
                  <a:gd name="T24" fmla="*/ 211693143 w 160"/>
                  <a:gd name="T25" fmla="*/ 30241876 h 80"/>
                  <a:gd name="T26" fmla="*/ 211693143 w 160"/>
                  <a:gd name="T27" fmla="*/ 30241876 h 80"/>
                  <a:gd name="T28" fmla="*/ 216733454 w 160"/>
                  <a:gd name="T29" fmla="*/ 25201559 h 80"/>
                  <a:gd name="T30" fmla="*/ 231854386 w 160"/>
                  <a:gd name="T31" fmla="*/ 10080624 h 80"/>
                  <a:gd name="T32" fmla="*/ 252015628 w 160"/>
                  <a:gd name="T33" fmla="*/ 0 h 80"/>
                  <a:gd name="T34" fmla="*/ 267136560 w 160"/>
                  <a:gd name="T35" fmla="*/ 0 h 80"/>
                  <a:gd name="T36" fmla="*/ 277217181 w 160"/>
                  <a:gd name="T37" fmla="*/ 5040312 h 80"/>
                  <a:gd name="T38" fmla="*/ 277217181 w 160"/>
                  <a:gd name="T39" fmla="*/ 5040312 h 80"/>
                  <a:gd name="T40" fmla="*/ 307459044 w 160"/>
                  <a:gd name="T41" fmla="*/ 25201559 h 80"/>
                  <a:gd name="T42" fmla="*/ 332660597 w 160"/>
                  <a:gd name="T43" fmla="*/ 45362808 h 80"/>
                  <a:gd name="T44" fmla="*/ 362902461 w 160"/>
                  <a:gd name="T45" fmla="*/ 70564373 h 80"/>
                  <a:gd name="T46" fmla="*/ 383063703 w 160"/>
                  <a:gd name="T47" fmla="*/ 75604683 h 80"/>
                  <a:gd name="T48" fmla="*/ 403224945 w 160"/>
                  <a:gd name="T49" fmla="*/ 75604683 h 80"/>
                  <a:gd name="T50" fmla="*/ 403224945 w 160"/>
                  <a:gd name="T51" fmla="*/ 75604683 h 80"/>
                  <a:gd name="T52" fmla="*/ 393144324 w 160"/>
                  <a:gd name="T53" fmla="*/ 95765926 h 80"/>
                  <a:gd name="T54" fmla="*/ 383063703 w 160"/>
                  <a:gd name="T55" fmla="*/ 115927193 h 80"/>
                  <a:gd name="T56" fmla="*/ 367942771 w 160"/>
                  <a:gd name="T57" fmla="*/ 136088435 h 80"/>
                  <a:gd name="T58" fmla="*/ 342741218 w 160"/>
                  <a:gd name="T59" fmla="*/ 156249678 h 80"/>
                  <a:gd name="T60" fmla="*/ 312499355 w 160"/>
                  <a:gd name="T61" fmla="*/ 176410920 h 80"/>
                  <a:gd name="T62" fmla="*/ 277217181 w 160"/>
                  <a:gd name="T63" fmla="*/ 191531852 h 80"/>
                  <a:gd name="T64" fmla="*/ 226814075 w 160"/>
                  <a:gd name="T65" fmla="*/ 201612473 h 80"/>
                  <a:gd name="T66" fmla="*/ 226814075 w 160"/>
                  <a:gd name="T67" fmla="*/ 201612473 h 80"/>
                  <a:gd name="T68" fmla="*/ 181451230 w 160"/>
                  <a:gd name="T69" fmla="*/ 201612473 h 80"/>
                  <a:gd name="T70" fmla="*/ 136088435 w 160"/>
                  <a:gd name="T71" fmla="*/ 191531852 h 80"/>
                  <a:gd name="T72" fmla="*/ 100806236 w 160"/>
                  <a:gd name="T73" fmla="*/ 176410920 h 80"/>
                  <a:gd name="T74" fmla="*/ 70564373 w 160"/>
                  <a:gd name="T75" fmla="*/ 161289988 h 80"/>
                  <a:gd name="T76" fmla="*/ 40322497 w 160"/>
                  <a:gd name="T77" fmla="*/ 136088435 h 80"/>
                  <a:gd name="T78" fmla="*/ 20161249 w 160"/>
                  <a:gd name="T79" fmla="*/ 115927193 h 80"/>
                  <a:gd name="T80" fmla="*/ 10080624 w 160"/>
                  <a:gd name="T81" fmla="*/ 90725615 h 80"/>
                  <a:gd name="T82" fmla="*/ 0 w 160"/>
                  <a:gd name="T83" fmla="*/ 65524062 h 80"/>
                  <a:gd name="T84" fmla="*/ 0 w 160"/>
                  <a:gd name="T85" fmla="*/ 65524062 h 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0"/>
                  <a:gd name="T130" fmla="*/ 0 h 80"/>
                  <a:gd name="T131" fmla="*/ 160 w 160"/>
                  <a:gd name="T132" fmla="*/ 80 h 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0" h="80">
                    <a:moveTo>
                      <a:pt x="0" y="26"/>
                    </a:moveTo>
                    <a:lnTo>
                      <a:pt x="0" y="26"/>
                    </a:lnTo>
                    <a:lnTo>
                      <a:pt x="8" y="28"/>
                    </a:lnTo>
                    <a:lnTo>
                      <a:pt x="18" y="28"/>
                    </a:lnTo>
                    <a:lnTo>
                      <a:pt x="24" y="24"/>
                    </a:lnTo>
                    <a:lnTo>
                      <a:pt x="34" y="14"/>
                    </a:lnTo>
                    <a:lnTo>
                      <a:pt x="40" y="10"/>
                    </a:lnTo>
                    <a:lnTo>
                      <a:pt x="46" y="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74" y="4"/>
                    </a:lnTo>
                    <a:lnTo>
                      <a:pt x="84" y="12"/>
                    </a:lnTo>
                    <a:lnTo>
                      <a:pt x="86" y="10"/>
                    </a:lnTo>
                    <a:lnTo>
                      <a:pt x="92" y="4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22" y="10"/>
                    </a:lnTo>
                    <a:lnTo>
                      <a:pt x="132" y="18"/>
                    </a:lnTo>
                    <a:lnTo>
                      <a:pt x="144" y="28"/>
                    </a:lnTo>
                    <a:lnTo>
                      <a:pt x="152" y="30"/>
                    </a:lnTo>
                    <a:lnTo>
                      <a:pt x="160" y="30"/>
                    </a:lnTo>
                    <a:lnTo>
                      <a:pt x="156" y="38"/>
                    </a:lnTo>
                    <a:lnTo>
                      <a:pt x="152" y="46"/>
                    </a:lnTo>
                    <a:lnTo>
                      <a:pt x="146" y="54"/>
                    </a:lnTo>
                    <a:lnTo>
                      <a:pt x="136" y="62"/>
                    </a:lnTo>
                    <a:lnTo>
                      <a:pt x="124" y="70"/>
                    </a:lnTo>
                    <a:lnTo>
                      <a:pt x="110" y="76"/>
                    </a:lnTo>
                    <a:lnTo>
                      <a:pt x="90" y="80"/>
                    </a:lnTo>
                    <a:lnTo>
                      <a:pt x="72" y="80"/>
                    </a:lnTo>
                    <a:lnTo>
                      <a:pt x="54" y="76"/>
                    </a:lnTo>
                    <a:lnTo>
                      <a:pt x="40" y="70"/>
                    </a:lnTo>
                    <a:lnTo>
                      <a:pt x="28" y="64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4" y="3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596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30"/>
              <p:cNvSpPr>
                <a:spLocks/>
              </p:cNvSpPr>
              <p:nvPr/>
            </p:nvSpPr>
            <p:spPr bwMode="auto">
              <a:xfrm>
                <a:off x="3587978" y="829132"/>
                <a:ext cx="14253" cy="8909"/>
              </a:xfrm>
              <a:custGeom>
                <a:avLst/>
                <a:gdLst>
                  <a:gd name="T0" fmla="*/ 65524068 w 26"/>
                  <a:gd name="T1" fmla="*/ 20161251 h 14"/>
                  <a:gd name="T2" fmla="*/ 65524068 w 26"/>
                  <a:gd name="T3" fmla="*/ 20161251 h 14"/>
                  <a:gd name="T4" fmla="*/ 65524068 w 26"/>
                  <a:gd name="T5" fmla="*/ 25201562 h 14"/>
                  <a:gd name="T6" fmla="*/ 55443446 w 26"/>
                  <a:gd name="T7" fmla="*/ 30241879 h 14"/>
                  <a:gd name="T8" fmla="*/ 35282190 w 26"/>
                  <a:gd name="T9" fmla="*/ 35282190 h 14"/>
                  <a:gd name="T10" fmla="*/ 35282190 w 26"/>
                  <a:gd name="T11" fmla="*/ 35282190 h 14"/>
                  <a:gd name="T12" fmla="*/ 10080625 w 26"/>
                  <a:gd name="T13" fmla="*/ 30241879 h 14"/>
                  <a:gd name="T14" fmla="*/ 5040313 w 26"/>
                  <a:gd name="T15" fmla="*/ 25201562 h 14"/>
                  <a:gd name="T16" fmla="*/ 0 w 26"/>
                  <a:gd name="T17" fmla="*/ 20161251 h 14"/>
                  <a:gd name="T18" fmla="*/ 0 w 26"/>
                  <a:gd name="T19" fmla="*/ 20161251 h 14"/>
                  <a:gd name="T20" fmla="*/ 5040313 w 26"/>
                  <a:gd name="T21" fmla="*/ 10080625 h 14"/>
                  <a:gd name="T22" fmla="*/ 10080625 w 26"/>
                  <a:gd name="T23" fmla="*/ 5040313 h 14"/>
                  <a:gd name="T24" fmla="*/ 35282190 w 26"/>
                  <a:gd name="T25" fmla="*/ 0 h 14"/>
                  <a:gd name="T26" fmla="*/ 35282190 w 26"/>
                  <a:gd name="T27" fmla="*/ 0 h 14"/>
                  <a:gd name="T28" fmla="*/ 55443446 w 26"/>
                  <a:gd name="T29" fmla="*/ 5040313 h 14"/>
                  <a:gd name="T30" fmla="*/ 65524068 w 26"/>
                  <a:gd name="T31" fmla="*/ 10080625 h 14"/>
                  <a:gd name="T32" fmla="*/ 65524068 w 26"/>
                  <a:gd name="T33" fmla="*/ 20161251 h 14"/>
                  <a:gd name="T34" fmla="*/ 65524068 w 26"/>
                  <a:gd name="T35" fmla="*/ 20161251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4"/>
                  <a:gd name="T56" fmla="*/ 26 w 26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4">
                    <a:moveTo>
                      <a:pt x="26" y="8"/>
                    </a:moveTo>
                    <a:lnTo>
                      <a:pt x="26" y="8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4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F8B7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3470663" y="718412"/>
                <a:ext cx="69073" cy="80177"/>
              </a:xfrm>
              <a:custGeom>
                <a:avLst/>
                <a:gdLst>
                  <a:gd name="T0" fmla="*/ 317539710 w 126"/>
                  <a:gd name="T1" fmla="*/ 156249699 h 126"/>
                  <a:gd name="T2" fmla="*/ 317539710 w 126"/>
                  <a:gd name="T3" fmla="*/ 156249699 h 126"/>
                  <a:gd name="T4" fmla="*/ 312499399 w 126"/>
                  <a:gd name="T5" fmla="*/ 186491567 h 126"/>
                  <a:gd name="T6" fmla="*/ 302418776 w 126"/>
                  <a:gd name="T7" fmla="*/ 216733484 h 126"/>
                  <a:gd name="T8" fmla="*/ 287297842 w 126"/>
                  <a:gd name="T9" fmla="*/ 246975352 h 126"/>
                  <a:gd name="T10" fmla="*/ 272176908 w 126"/>
                  <a:gd name="T11" fmla="*/ 267136597 h 126"/>
                  <a:gd name="T12" fmla="*/ 246975352 w 126"/>
                  <a:gd name="T13" fmla="*/ 287297842 h 126"/>
                  <a:gd name="T14" fmla="*/ 221773796 w 126"/>
                  <a:gd name="T15" fmla="*/ 302418776 h 126"/>
                  <a:gd name="T16" fmla="*/ 191531878 w 126"/>
                  <a:gd name="T17" fmla="*/ 312499399 h 126"/>
                  <a:gd name="T18" fmla="*/ 156249699 w 126"/>
                  <a:gd name="T19" fmla="*/ 317539710 h 126"/>
                  <a:gd name="T20" fmla="*/ 156249699 w 126"/>
                  <a:gd name="T21" fmla="*/ 317539710 h 126"/>
                  <a:gd name="T22" fmla="*/ 126007832 w 126"/>
                  <a:gd name="T23" fmla="*/ 312499399 h 126"/>
                  <a:gd name="T24" fmla="*/ 95765939 w 126"/>
                  <a:gd name="T25" fmla="*/ 302418776 h 126"/>
                  <a:gd name="T26" fmla="*/ 70564383 w 126"/>
                  <a:gd name="T27" fmla="*/ 287297842 h 126"/>
                  <a:gd name="T28" fmla="*/ 45362814 w 126"/>
                  <a:gd name="T29" fmla="*/ 267136597 h 126"/>
                  <a:gd name="T30" fmla="*/ 25201563 w 126"/>
                  <a:gd name="T31" fmla="*/ 246975352 h 126"/>
                  <a:gd name="T32" fmla="*/ 10080626 w 126"/>
                  <a:gd name="T33" fmla="*/ 216733484 h 126"/>
                  <a:gd name="T34" fmla="*/ 0 w 126"/>
                  <a:gd name="T35" fmla="*/ 186491567 h 126"/>
                  <a:gd name="T36" fmla="*/ 0 w 126"/>
                  <a:gd name="T37" fmla="*/ 156249699 h 126"/>
                  <a:gd name="T38" fmla="*/ 0 w 126"/>
                  <a:gd name="T39" fmla="*/ 156249699 h 126"/>
                  <a:gd name="T40" fmla="*/ 0 w 126"/>
                  <a:gd name="T41" fmla="*/ 126007832 h 126"/>
                  <a:gd name="T42" fmla="*/ 10080626 w 126"/>
                  <a:gd name="T43" fmla="*/ 95765939 h 126"/>
                  <a:gd name="T44" fmla="*/ 25201563 w 126"/>
                  <a:gd name="T45" fmla="*/ 65524071 h 126"/>
                  <a:gd name="T46" fmla="*/ 45362814 w 126"/>
                  <a:gd name="T47" fmla="*/ 45362814 h 126"/>
                  <a:gd name="T48" fmla="*/ 70564383 w 126"/>
                  <a:gd name="T49" fmla="*/ 25201563 h 126"/>
                  <a:gd name="T50" fmla="*/ 95765939 w 126"/>
                  <a:gd name="T51" fmla="*/ 10080626 h 126"/>
                  <a:gd name="T52" fmla="*/ 126007832 w 126"/>
                  <a:gd name="T53" fmla="*/ 0 h 126"/>
                  <a:gd name="T54" fmla="*/ 156249699 w 126"/>
                  <a:gd name="T55" fmla="*/ 0 h 126"/>
                  <a:gd name="T56" fmla="*/ 156249699 w 126"/>
                  <a:gd name="T57" fmla="*/ 0 h 126"/>
                  <a:gd name="T58" fmla="*/ 191531878 w 126"/>
                  <a:gd name="T59" fmla="*/ 0 h 126"/>
                  <a:gd name="T60" fmla="*/ 221773796 w 126"/>
                  <a:gd name="T61" fmla="*/ 10080626 h 126"/>
                  <a:gd name="T62" fmla="*/ 246975352 w 126"/>
                  <a:gd name="T63" fmla="*/ 25201563 h 126"/>
                  <a:gd name="T64" fmla="*/ 272176908 w 126"/>
                  <a:gd name="T65" fmla="*/ 45362814 h 126"/>
                  <a:gd name="T66" fmla="*/ 287297842 w 126"/>
                  <a:gd name="T67" fmla="*/ 65524071 h 126"/>
                  <a:gd name="T68" fmla="*/ 302418776 w 126"/>
                  <a:gd name="T69" fmla="*/ 95765939 h 126"/>
                  <a:gd name="T70" fmla="*/ 312499399 w 126"/>
                  <a:gd name="T71" fmla="*/ 126007832 h 126"/>
                  <a:gd name="T72" fmla="*/ 317539710 w 126"/>
                  <a:gd name="T73" fmla="*/ 156249699 h 126"/>
                  <a:gd name="T74" fmla="*/ 317539710 w 126"/>
                  <a:gd name="T75" fmla="*/ 156249699 h 1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26"/>
                  <a:gd name="T116" fmla="*/ 126 w 126"/>
                  <a:gd name="T117" fmla="*/ 126 h 1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4"/>
                    </a:lnTo>
                    <a:lnTo>
                      <a:pt x="120" y="86"/>
                    </a:lnTo>
                    <a:lnTo>
                      <a:pt x="114" y="98"/>
                    </a:lnTo>
                    <a:lnTo>
                      <a:pt x="108" y="106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6"/>
                    </a:lnTo>
                    <a:lnTo>
                      <a:pt x="10" y="98"/>
                    </a:lnTo>
                    <a:lnTo>
                      <a:pt x="4" y="86"/>
                    </a:lnTo>
                    <a:lnTo>
                      <a:pt x="0" y="74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8"/>
                    </a:lnTo>
                    <a:lnTo>
                      <a:pt x="10" y="26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6" y="0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4" y="26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ED6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3639509" y="720957"/>
                <a:ext cx="69073" cy="80177"/>
              </a:xfrm>
              <a:custGeom>
                <a:avLst/>
                <a:gdLst>
                  <a:gd name="T0" fmla="*/ 317539710 w 126"/>
                  <a:gd name="T1" fmla="*/ 156249699 h 126"/>
                  <a:gd name="T2" fmla="*/ 317539710 w 126"/>
                  <a:gd name="T3" fmla="*/ 156249699 h 126"/>
                  <a:gd name="T4" fmla="*/ 312499399 w 126"/>
                  <a:gd name="T5" fmla="*/ 191531878 h 126"/>
                  <a:gd name="T6" fmla="*/ 307459087 w 126"/>
                  <a:gd name="T7" fmla="*/ 221773796 h 126"/>
                  <a:gd name="T8" fmla="*/ 292338153 w 126"/>
                  <a:gd name="T9" fmla="*/ 246975352 h 126"/>
                  <a:gd name="T10" fmla="*/ 272176908 w 126"/>
                  <a:gd name="T11" fmla="*/ 272176908 h 126"/>
                  <a:gd name="T12" fmla="*/ 246975352 w 126"/>
                  <a:gd name="T13" fmla="*/ 287297842 h 126"/>
                  <a:gd name="T14" fmla="*/ 221773796 w 126"/>
                  <a:gd name="T15" fmla="*/ 302418776 h 126"/>
                  <a:gd name="T16" fmla="*/ 191531878 w 126"/>
                  <a:gd name="T17" fmla="*/ 312499399 h 126"/>
                  <a:gd name="T18" fmla="*/ 156249699 w 126"/>
                  <a:gd name="T19" fmla="*/ 317539710 h 126"/>
                  <a:gd name="T20" fmla="*/ 156249699 w 126"/>
                  <a:gd name="T21" fmla="*/ 317539710 h 126"/>
                  <a:gd name="T22" fmla="*/ 126007832 w 126"/>
                  <a:gd name="T23" fmla="*/ 312499399 h 126"/>
                  <a:gd name="T24" fmla="*/ 95765939 w 126"/>
                  <a:gd name="T25" fmla="*/ 302418776 h 126"/>
                  <a:gd name="T26" fmla="*/ 70564383 w 126"/>
                  <a:gd name="T27" fmla="*/ 287297842 h 126"/>
                  <a:gd name="T28" fmla="*/ 45362814 w 126"/>
                  <a:gd name="T29" fmla="*/ 272176908 h 126"/>
                  <a:gd name="T30" fmla="*/ 25201563 w 126"/>
                  <a:gd name="T31" fmla="*/ 246975352 h 126"/>
                  <a:gd name="T32" fmla="*/ 10080626 w 126"/>
                  <a:gd name="T33" fmla="*/ 221773796 h 126"/>
                  <a:gd name="T34" fmla="*/ 5040313 w 126"/>
                  <a:gd name="T35" fmla="*/ 191531878 h 126"/>
                  <a:gd name="T36" fmla="*/ 0 w 126"/>
                  <a:gd name="T37" fmla="*/ 156249699 h 126"/>
                  <a:gd name="T38" fmla="*/ 0 w 126"/>
                  <a:gd name="T39" fmla="*/ 156249699 h 126"/>
                  <a:gd name="T40" fmla="*/ 5040313 w 126"/>
                  <a:gd name="T41" fmla="*/ 126007832 h 126"/>
                  <a:gd name="T42" fmla="*/ 10080626 w 126"/>
                  <a:gd name="T43" fmla="*/ 95765939 h 126"/>
                  <a:gd name="T44" fmla="*/ 25201563 w 126"/>
                  <a:gd name="T45" fmla="*/ 70564383 h 126"/>
                  <a:gd name="T46" fmla="*/ 45362814 w 126"/>
                  <a:gd name="T47" fmla="*/ 45362814 h 126"/>
                  <a:gd name="T48" fmla="*/ 70564383 w 126"/>
                  <a:gd name="T49" fmla="*/ 25201563 h 126"/>
                  <a:gd name="T50" fmla="*/ 95765939 w 126"/>
                  <a:gd name="T51" fmla="*/ 10080626 h 126"/>
                  <a:gd name="T52" fmla="*/ 126007832 w 126"/>
                  <a:gd name="T53" fmla="*/ 0 h 126"/>
                  <a:gd name="T54" fmla="*/ 156249699 w 126"/>
                  <a:gd name="T55" fmla="*/ 0 h 126"/>
                  <a:gd name="T56" fmla="*/ 156249699 w 126"/>
                  <a:gd name="T57" fmla="*/ 0 h 126"/>
                  <a:gd name="T58" fmla="*/ 191531878 w 126"/>
                  <a:gd name="T59" fmla="*/ 0 h 126"/>
                  <a:gd name="T60" fmla="*/ 221773796 w 126"/>
                  <a:gd name="T61" fmla="*/ 10080626 h 126"/>
                  <a:gd name="T62" fmla="*/ 246975352 w 126"/>
                  <a:gd name="T63" fmla="*/ 25201563 h 126"/>
                  <a:gd name="T64" fmla="*/ 272176908 w 126"/>
                  <a:gd name="T65" fmla="*/ 45362814 h 126"/>
                  <a:gd name="T66" fmla="*/ 292338153 w 126"/>
                  <a:gd name="T67" fmla="*/ 70564383 h 126"/>
                  <a:gd name="T68" fmla="*/ 307459087 w 126"/>
                  <a:gd name="T69" fmla="*/ 95765939 h 126"/>
                  <a:gd name="T70" fmla="*/ 312499399 w 126"/>
                  <a:gd name="T71" fmla="*/ 126007832 h 126"/>
                  <a:gd name="T72" fmla="*/ 317539710 w 126"/>
                  <a:gd name="T73" fmla="*/ 156249699 h 126"/>
                  <a:gd name="T74" fmla="*/ 317539710 w 126"/>
                  <a:gd name="T75" fmla="*/ 156249699 h 1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6"/>
                  <a:gd name="T115" fmla="*/ 0 h 126"/>
                  <a:gd name="T116" fmla="*/ 126 w 126"/>
                  <a:gd name="T117" fmla="*/ 126 h 1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2" y="88"/>
                    </a:lnTo>
                    <a:lnTo>
                      <a:pt x="116" y="98"/>
                    </a:lnTo>
                    <a:lnTo>
                      <a:pt x="108" y="108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2" y="76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6" y="0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6" y="28"/>
                    </a:lnTo>
                    <a:lnTo>
                      <a:pt x="122" y="38"/>
                    </a:lnTo>
                    <a:lnTo>
                      <a:pt x="124" y="50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ED6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3"/>
              <p:cNvSpPr>
                <a:spLocks/>
              </p:cNvSpPr>
              <p:nvPr/>
            </p:nvSpPr>
            <p:spPr bwMode="auto">
              <a:xfrm>
                <a:off x="3452024" y="634417"/>
                <a:ext cx="103062" cy="54724"/>
              </a:xfrm>
              <a:custGeom>
                <a:avLst/>
                <a:gdLst>
                  <a:gd name="T0" fmla="*/ 0 w 188"/>
                  <a:gd name="T1" fmla="*/ 25201560 h 86"/>
                  <a:gd name="T2" fmla="*/ 0 w 188"/>
                  <a:gd name="T3" fmla="*/ 25201560 h 86"/>
                  <a:gd name="T4" fmla="*/ 45362810 w 188"/>
                  <a:gd name="T5" fmla="*/ 70564375 h 86"/>
                  <a:gd name="T6" fmla="*/ 45362810 w 188"/>
                  <a:gd name="T7" fmla="*/ 70564375 h 86"/>
                  <a:gd name="T8" fmla="*/ 55443444 w 188"/>
                  <a:gd name="T9" fmla="*/ 70564375 h 86"/>
                  <a:gd name="T10" fmla="*/ 65524066 w 188"/>
                  <a:gd name="T11" fmla="*/ 70564375 h 86"/>
                  <a:gd name="T12" fmla="*/ 105846578 w 188"/>
                  <a:gd name="T13" fmla="*/ 65524064 h 86"/>
                  <a:gd name="T14" fmla="*/ 151209376 w 188"/>
                  <a:gd name="T15" fmla="*/ 55443443 h 86"/>
                  <a:gd name="T16" fmla="*/ 206652795 w 188"/>
                  <a:gd name="T17" fmla="*/ 50403120 h 86"/>
                  <a:gd name="T18" fmla="*/ 206652795 w 188"/>
                  <a:gd name="T19" fmla="*/ 50403120 h 86"/>
                  <a:gd name="T20" fmla="*/ 236894710 w 188"/>
                  <a:gd name="T21" fmla="*/ 55443443 h 86"/>
                  <a:gd name="T22" fmla="*/ 272176886 w 188"/>
                  <a:gd name="T23" fmla="*/ 60483753 h 86"/>
                  <a:gd name="T24" fmla="*/ 307459062 w 188"/>
                  <a:gd name="T25" fmla="*/ 70564375 h 86"/>
                  <a:gd name="T26" fmla="*/ 347781549 w 188"/>
                  <a:gd name="T27" fmla="*/ 90725618 h 86"/>
                  <a:gd name="T28" fmla="*/ 383063725 w 188"/>
                  <a:gd name="T29" fmla="*/ 110886885 h 86"/>
                  <a:gd name="T30" fmla="*/ 418346000 w 188"/>
                  <a:gd name="T31" fmla="*/ 141128750 h 86"/>
                  <a:gd name="T32" fmla="*/ 448587865 w 188"/>
                  <a:gd name="T33" fmla="*/ 176410925 h 86"/>
                  <a:gd name="T34" fmla="*/ 473789420 w 188"/>
                  <a:gd name="T35" fmla="*/ 216733460 h 86"/>
                  <a:gd name="T36" fmla="*/ 473789420 w 188"/>
                  <a:gd name="T37" fmla="*/ 216733460 h 86"/>
                  <a:gd name="T38" fmla="*/ 463708798 w 188"/>
                  <a:gd name="T39" fmla="*/ 191531857 h 86"/>
                  <a:gd name="T40" fmla="*/ 453628176 w 188"/>
                  <a:gd name="T41" fmla="*/ 166330303 h 86"/>
                  <a:gd name="T42" fmla="*/ 433466933 w 188"/>
                  <a:gd name="T43" fmla="*/ 131048128 h 86"/>
                  <a:gd name="T44" fmla="*/ 408265279 w 188"/>
                  <a:gd name="T45" fmla="*/ 95765928 h 86"/>
                  <a:gd name="T46" fmla="*/ 372983103 w 188"/>
                  <a:gd name="T47" fmla="*/ 65524064 h 86"/>
                  <a:gd name="T48" fmla="*/ 337700927 w 188"/>
                  <a:gd name="T49" fmla="*/ 35282187 h 86"/>
                  <a:gd name="T50" fmla="*/ 312499373 w 188"/>
                  <a:gd name="T51" fmla="*/ 25201560 h 86"/>
                  <a:gd name="T52" fmla="*/ 292338129 w 188"/>
                  <a:gd name="T53" fmla="*/ 15120938 h 86"/>
                  <a:gd name="T54" fmla="*/ 292338129 w 188"/>
                  <a:gd name="T55" fmla="*/ 15120938 h 86"/>
                  <a:gd name="T56" fmla="*/ 241935021 w 188"/>
                  <a:gd name="T57" fmla="*/ 5040312 h 86"/>
                  <a:gd name="T58" fmla="*/ 196572173 w 188"/>
                  <a:gd name="T59" fmla="*/ 0 h 86"/>
                  <a:gd name="T60" fmla="*/ 146169065 w 188"/>
                  <a:gd name="T61" fmla="*/ 0 h 86"/>
                  <a:gd name="T62" fmla="*/ 100806242 w 188"/>
                  <a:gd name="T63" fmla="*/ 5040312 h 86"/>
                  <a:gd name="T64" fmla="*/ 25201561 w 188"/>
                  <a:gd name="T65" fmla="*/ 15120938 h 86"/>
                  <a:gd name="T66" fmla="*/ 0 w 188"/>
                  <a:gd name="T67" fmla="*/ 25201560 h 86"/>
                  <a:gd name="T68" fmla="*/ 0 w 188"/>
                  <a:gd name="T69" fmla="*/ 25201560 h 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86"/>
                  <a:gd name="T107" fmla="*/ 188 w 188"/>
                  <a:gd name="T108" fmla="*/ 86 h 8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86">
                    <a:moveTo>
                      <a:pt x="0" y="10"/>
                    </a:moveTo>
                    <a:lnTo>
                      <a:pt x="0" y="10"/>
                    </a:lnTo>
                    <a:lnTo>
                      <a:pt x="18" y="28"/>
                    </a:lnTo>
                    <a:lnTo>
                      <a:pt x="22" y="28"/>
                    </a:lnTo>
                    <a:lnTo>
                      <a:pt x="26" y="28"/>
                    </a:lnTo>
                    <a:lnTo>
                      <a:pt x="42" y="26"/>
                    </a:lnTo>
                    <a:lnTo>
                      <a:pt x="60" y="22"/>
                    </a:lnTo>
                    <a:lnTo>
                      <a:pt x="82" y="20"/>
                    </a:lnTo>
                    <a:lnTo>
                      <a:pt x="94" y="22"/>
                    </a:lnTo>
                    <a:lnTo>
                      <a:pt x="108" y="24"/>
                    </a:lnTo>
                    <a:lnTo>
                      <a:pt x="122" y="28"/>
                    </a:lnTo>
                    <a:lnTo>
                      <a:pt x="138" y="36"/>
                    </a:lnTo>
                    <a:lnTo>
                      <a:pt x="152" y="44"/>
                    </a:lnTo>
                    <a:lnTo>
                      <a:pt x="166" y="56"/>
                    </a:lnTo>
                    <a:lnTo>
                      <a:pt x="178" y="70"/>
                    </a:lnTo>
                    <a:lnTo>
                      <a:pt x="188" y="86"/>
                    </a:lnTo>
                    <a:lnTo>
                      <a:pt x="184" y="76"/>
                    </a:lnTo>
                    <a:lnTo>
                      <a:pt x="180" y="66"/>
                    </a:lnTo>
                    <a:lnTo>
                      <a:pt x="172" y="52"/>
                    </a:lnTo>
                    <a:lnTo>
                      <a:pt x="162" y="38"/>
                    </a:lnTo>
                    <a:lnTo>
                      <a:pt x="148" y="26"/>
                    </a:lnTo>
                    <a:lnTo>
                      <a:pt x="134" y="14"/>
                    </a:lnTo>
                    <a:lnTo>
                      <a:pt x="124" y="10"/>
                    </a:lnTo>
                    <a:lnTo>
                      <a:pt x="116" y="6"/>
                    </a:lnTo>
                    <a:lnTo>
                      <a:pt x="96" y="2"/>
                    </a:lnTo>
                    <a:lnTo>
                      <a:pt x="78" y="0"/>
                    </a:lnTo>
                    <a:lnTo>
                      <a:pt x="58" y="0"/>
                    </a:lnTo>
                    <a:lnTo>
                      <a:pt x="40" y="2"/>
                    </a:lnTo>
                    <a:lnTo>
                      <a:pt x="10" y="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4"/>
              <p:cNvSpPr>
                <a:spLocks/>
              </p:cNvSpPr>
              <p:nvPr/>
            </p:nvSpPr>
            <p:spPr bwMode="auto">
              <a:xfrm>
                <a:off x="3549604" y="797316"/>
                <a:ext cx="87712" cy="26726"/>
              </a:xfrm>
              <a:custGeom>
                <a:avLst/>
                <a:gdLst>
                  <a:gd name="T0" fmla="*/ 0 w 160"/>
                  <a:gd name="T1" fmla="*/ 65524063 h 42"/>
                  <a:gd name="T2" fmla="*/ 0 w 160"/>
                  <a:gd name="T3" fmla="*/ 65524063 h 42"/>
                  <a:gd name="T4" fmla="*/ 15120938 w 160"/>
                  <a:gd name="T5" fmla="*/ 70564374 h 42"/>
                  <a:gd name="T6" fmla="*/ 50403118 w 160"/>
                  <a:gd name="T7" fmla="*/ 85685306 h 42"/>
                  <a:gd name="T8" fmla="*/ 100806236 w 160"/>
                  <a:gd name="T9" fmla="*/ 95765928 h 42"/>
                  <a:gd name="T10" fmla="*/ 126007814 w 160"/>
                  <a:gd name="T11" fmla="*/ 95765928 h 42"/>
                  <a:gd name="T12" fmla="*/ 151209367 w 160"/>
                  <a:gd name="T13" fmla="*/ 90725617 h 42"/>
                  <a:gd name="T14" fmla="*/ 151209367 w 160"/>
                  <a:gd name="T15" fmla="*/ 90725617 h 42"/>
                  <a:gd name="T16" fmla="*/ 161289988 w 160"/>
                  <a:gd name="T17" fmla="*/ 95765928 h 42"/>
                  <a:gd name="T18" fmla="*/ 186491541 w 160"/>
                  <a:gd name="T19" fmla="*/ 105846574 h 42"/>
                  <a:gd name="T20" fmla="*/ 206652783 w 160"/>
                  <a:gd name="T21" fmla="*/ 105846574 h 42"/>
                  <a:gd name="T22" fmla="*/ 226814075 w 160"/>
                  <a:gd name="T23" fmla="*/ 105846574 h 42"/>
                  <a:gd name="T24" fmla="*/ 246975318 w 160"/>
                  <a:gd name="T25" fmla="*/ 100806238 h 42"/>
                  <a:gd name="T26" fmla="*/ 267136560 w 160"/>
                  <a:gd name="T27" fmla="*/ 90725617 h 42"/>
                  <a:gd name="T28" fmla="*/ 267136560 w 160"/>
                  <a:gd name="T29" fmla="*/ 90725617 h 42"/>
                  <a:gd name="T30" fmla="*/ 282257492 w 160"/>
                  <a:gd name="T31" fmla="*/ 95765928 h 42"/>
                  <a:gd name="T32" fmla="*/ 312499355 w 160"/>
                  <a:gd name="T33" fmla="*/ 100806238 h 42"/>
                  <a:gd name="T34" fmla="*/ 337700908 w 160"/>
                  <a:gd name="T35" fmla="*/ 100806238 h 42"/>
                  <a:gd name="T36" fmla="*/ 357862150 w 160"/>
                  <a:gd name="T37" fmla="*/ 100806238 h 42"/>
                  <a:gd name="T38" fmla="*/ 383063703 w 160"/>
                  <a:gd name="T39" fmla="*/ 90725617 h 42"/>
                  <a:gd name="T40" fmla="*/ 403224945 w 160"/>
                  <a:gd name="T41" fmla="*/ 75604685 h 42"/>
                  <a:gd name="T42" fmla="*/ 403224945 w 160"/>
                  <a:gd name="T43" fmla="*/ 75604685 h 42"/>
                  <a:gd name="T44" fmla="*/ 378023393 w 160"/>
                  <a:gd name="T45" fmla="*/ 65524063 h 42"/>
                  <a:gd name="T46" fmla="*/ 347781529 w 160"/>
                  <a:gd name="T47" fmla="*/ 55443442 h 42"/>
                  <a:gd name="T48" fmla="*/ 317539666 w 160"/>
                  <a:gd name="T49" fmla="*/ 35282187 h 42"/>
                  <a:gd name="T50" fmla="*/ 317539666 w 160"/>
                  <a:gd name="T51" fmla="*/ 35282187 h 42"/>
                  <a:gd name="T52" fmla="*/ 292338113 w 160"/>
                  <a:gd name="T53" fmla="*/ 15120938 h 42"/>
                  <a:gd name="T54" fmla="*/ 267136560 w 160"/>
                  <a:gd name="T55" fmla="*/ 0 h 42"/>
                  <a:gd name="T56" fmla="*/ 252015628 w 160"/>
                  <a:gd name="T57" fmla="*/ 0 h 42"/>
                  <a:gd name="T58" fmla="*/ 236894696 w 160"/>
                  <a:gd name="T59" fmla="*/ 0 h 42"/>
                  <a:gd name="T60" fmla="*/ 221773765 w 160"/>
                  <a:gd name="T61" fmla="*/ 5040312 h 42"/>
                  <a:gd name="T62" fmla="*/ 211693143 w 160"/>
                  <a:gd name="T63" fmla="*/ 20161249 h 42"/>
                  <a:gd name="T64" fmla="*/ 211693143 w 160"/>
                  <a:gd name="T65" fmla="*/ 20161249 h 42"/>
                  <a:gd name="T66" fmla="*/ 201612473 w 160"/>
                  <a:gd name="T67" fmla="*/ 15120938 h 42"/>
                  <a:gd name="T68" fmla="*/ 186491541 w 160"/>
                  <a:gd name="T69" fmla="*/ 5040312 h 42"/>
                  <a:gd name="T70" fmla="*/ 161289988 w 160"/>
                  <a:gd name="T71" fmla="*/ 0 h 42"/>
                  <a:gd name="T72" fmla="*/ 141128746 w 160"/>
                  <a:gd name="T73" fmla="*/ 0 h 42"/>
                  <a:gd name="T74" fmla="*/ 126007814 w 160"/>
                  <a:gd name="T75" fmla="*/ 5040312 h 42"/>
                  <a:gd name="T76" fmla="*/ 126007814 w 160"/>
                  <a:gd name="T77" fmla="*/ 5040312 h 42"/>
                  <a:gd name="T78" fmla="*/ 95765926 w 160"/>
                  <a:gd name="T79" fmla="*/ 25201560 h 42"/>
                  <a:gd name="T80" fmla="*/ 65524062 w 160"/>
                  <a:gd name="T81" fmla="*/ 45362808 h 42"/>
                  <a:gd name="T82" fmla="*/ 30241876 w 160"/>
                  <a:gd name="T83" fmla="*/ 60483753 h 42"/>
                  <a:gd name="T84" fmla="*/ 15120938 w 160"/>
                  <a:gd name="T85" fmla="*/ 65524063 h 42"/>
                  <a:gd name="T86" fmla="*/ 0 w 160"/>
                  <a:gd name="T87" fmla="*/ 65524063 h 42"/>
                  <a:gd name="T88" fmla="*/ 0 w 160"/>
                  <a:gd name="T89" fmla="*/ 65524063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42"/>
                  <a:gd name="T137" fmla="*/ 160 w 160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42">
                    <a:moveTo>
                      <a:pt x="0" y="26"/>
                    </a:moveTo>
                    <a:lnTo>
                      <a:pt x="0" y="26"/>
                    </a:lnTo>
                    <a:lnTo>
                      <a:pt x="6" y="28"/>
                    </a:lnTo>
                    <a:lnTo>
                      <a:pt x="20" y="34"/>
                    </a:lnTo>
                    <a:lnTo>
                      <a:pt x="40" y="38"/>
                    </a:lnTo>
                    <a:lnTo>
                      <a:pt x="50" y="38"/>
                    </a:lnTo>
                    <a:lnTo>
                      <a:pt x="60" y="36"/>
                    </a:lnTo>
                    <a:lnTo>
                      <a:pt x="64" y="38"/>
                    </a:lnTo>
                    <a:lnTo>
                      <a:pt x="74" y="42"/>
                    </a:lnTo>
                    <a:lnTo>
                      <a:pt x="82" y="42"/>
                    </a:lnTo>
                    <a:lnTo>
                      <a:pt x="90" y="42"/>
                    </a:lnTo>
                    <a:lnTo>
                      <a:pt x="98" y="40"/>
                    </a:lnTo>
                    <a:lnTo>
                      <a:pt x="106" y="36"/>
                    </a:lnTo>
                    <a:lnTo>
                      <a:pt x="112" y="38"/>
                    </a:lnTo>
                    <a:lnTo>
                      <a:pt x="124" y="40"/>
                    </a:lnTo>
                    <a:lnTo>
                      <a:pt x="134" y="40"/>
                    </a:lnTo>
                    <a:lnTo>
                      <a:pt x="142" y="40"/>
                    </a:lnTo>
                    <a:lnTo>
                      <a:pt x="152" y="36"/>
                    </a:lnTo>
                    <a:lnTo>
                      <a:pt x="160" y="30"/>
                    </a:lnTo>
                    <a:lnTo>
                      <a:pt x="150" y="26"/>
                    </a:lnTo>
                    <a:lnTo>
                      <a:pt x="138" y="22"/>
                    </a:lnTo>
                    <a:lnTo>
                      <a:pt x="126" y="14"/>
                    </a:lnTo>
                    <a:lnTo>
                      <a:pt x="116" y="6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4" y="0"/>
                    </a:lnTo>
                    <a:lnTo>
                      <a:pt x="88" y="2"/>
                    </a:lnTo>
                    <a:lnTo>
                      <a:pt x="84" y="8"/>
                    </a:lnTo>
                    <a:lnTo>
                      <a:pt x="80" y="6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6" y="18"/>
                    </a:lnTo>
                    <a:lnTo>
                      <a:pt x="12" y="24"/>
                    </a:lnTo>
                    <a:lnTo>
                      <a:pt x="6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880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5"/>
              <p:cNvSpPr>
                <a:spLocks/>
              </p:cNvSpPr>
              <p:nvPr/>
            </p:nvSpPr>
            <p:spPr bwMode="auto">
              <a:xfrm>
                <a:off x="3626353" y="542786"/>
                <a:ext cx="121701" cy="330889"/>
              </a:xfrm>
              <a:custGeom>
                <a:avLst/>
                <a:gdLst>
                  <a:gd name="T0" fmla="*/ 448587888 w 222"/>
                  <a:gd name="T1" fmla="*/ 0 h 520"/>
                  <a:gd name="T2" fmla="*/ 448587888 w 222"/>
                  <a:gd name="T3" fmla="*/ 0 h 520"/>
                  <a:gd name="T4" fmla="*/ 463708821 w 222"/>
                  <a:gd name="T5" fmla="*/ 105846562 h 520"/>
                  <a:gd name="T6" fmla="*/ 473789443 w 222"/>
                  <a:gd name="T7" fmla="*/ 211693125 h 520"/>
                  <a:gd name="T8" fmla="*/ 478829754 w 222"/>
                  <a:gd name="T9" fmla="*/ 317539638 h 520"/>
                  <a:gd name="T10" fmla="*/ 473789443 w 222"/>
                  <a:gd name="T11" fmla="*/ 423386250 h 520"/>
                  <a:gd name="T12" fmla="*/ 463708821 w 222"/>
                  <a:gd name="T13" fmla="*/ 529232762 h 520"/>
                  <a:gd name="T14" fmla="*/ 443547576 w 222"/>
                  <a:gd name="T15" fmla="*/ 630038965 h 520"/>
                  <a:gd name="T16" fmla="*/ 418346021 w 222"/>
                  <a:gd name="T17" fmla="*/ 735885478 h 520"/>
                  <a:gd name="T18" fmla="*/ 383063744 w 222"/>
                  <a:gd name="T19" fmla="*/ 836691879 h 520"/>
                  <a:gd name="T20" fmla="*/ 383063744 w 222"/>
                  <a:gd name="T21" fmla="*/ 836691879 h 520"/>
                  <a:gd name="T22" fmla="*/ 362902499 w 222"/>
                  <a:gd name="T23" fmla="*/ 882054670 h 520"/>
                  <a:gd name="T24" fmla="*/ 337700944 w 222"/>
                  <a:gd name="T25" fmla="*/ 927417461 h 520"/>
                  <a:gd name="T26" fmla="*/ 282257522 w 222"/>
                  <a:gd name="T27" fmla="*/ 1013102734 h 520"/>
                  <a:gd name="T28" fmla="*/ 221773788 w 222"/>
                  <a:gd name="T29" fmla="*/ 1088707386 h 520"/>
                  <a:gd name="T30" fmla="*/ 151209383 w 222"/>
                  <a:gd name="T31" fmla="*/ 1164312038 h 520"/>
                  <a:gd name="T32" fmla="*/ 151209383 w 222"/>
                  <a:gd name="T33" fmla="*/ 1164312038 h 520"/>
                  <a:gd name="T34" fmla="*/ 75604692 w 222"/>
                  <a:gd name="T35" fmla="*/ 1239916690 h 520"/>
                  <a:gd name="T36" fmla="*/ 0 w 222"/>
                  <a:gd name="T37" fmla="*/ 1310481032 h 520"/>
                  <a:gd name="T38" fmla="*/ 0 w 222"/>
                  <a:gd name="T39" fmla="*/ 1310481032 h 520"/>
                  <a:gd name="T40" fmla="*/ 70564380 w 222"/>
                  <a:gd name="T41" fmla="*/ 1270158551 h 520"/>
                  <a:gd name="T42" fmla="*/ 151209383 w 222"/>
                  <a:gd name="T43" fmla="*/ 1214715139 h 520"/>
                  <a:gd name="T44" fmla="*/ 196572183 w 222"/>
                  <a:gd name="T45" fmla="*/ 1179432968 h 520"/>
                  <a:gd name="T46" fmla="*/ 241935033 w 222"/>
                  <a:gd name="T47" fmla="*/ 1139110487 h 520"/>
                  <a:gd name="T48" fmla="*/ 282257522 w 222"/>
                  <a:gd name="T49" fmla="*/ 1098788006 h 520"/>
                  <a:gd name="T50" fmla="*/ 322580011 w 222"/>
                  <a:gd name="T51" fmla="*/ 1048384905 h 520"/>
                  <a:gd name="T52" fmla="*/ 367942811 w 222"/>
                  <a:gd name="T53" fmla="*/ 992941493 h 520"/>
                  <a:gd name="T54" fmla="*/ 403224988 w 222"/>
                  <a:gd name="T55" fmla="*/ 937498082 h 520"/>
                  <a:gd name="T56" fmla="*/ 438507265 w 222"/>
                  <a:gd name="T57" fmla="*/ 871974050 h 520"/>
                  <a:gd name="T58" fmla="*/ 473789443 w 222"/>
                  <a:gd name="T59" fmla="*/ 801409510 h 520"/>
                  <a:gd name="T60" fmla="*/ 498990999 w 222"/>
                  <a:gd name="T61" fmla="*/ 720764548 h 520"/>
                  <a:gd name="T62" fmla="*/ 524192554 w 222"/>
                  <a:gd name="T63" fmla="*/ 635079275 h 520"/>
                  <a:gd name="T64" fmla="*/ 544353799 w 222"/>
                  <a:gd name="T65" fmla="*/ 544353693 h 520"/>
                  <a:gd name="T66" fmla="*/ 554434421 w 222"/>
                  <a:gd name="T67" fmla="*/ 448587800 h 520"/>
                  <a:gd name="T68" fmla="*/ 554434421 w 222"/>
                  <a:gd name="T69" fmla="*/ 448587800 h 520"/>
                  <a:gd name="T70" fmla="*/ 559474732 w 222"/>
                  <a:gd name="T71" fmla="*/ 388103980 h 520"/>
                  <a:gd name="T72" fmla="*/ 554434421 w 222"/>
                  <a:gd name="T73" fmla="*/ 327620258 h 520"/>
                  <a:gd name="T74" fmla="*/ 549394110 w 222"/>
                  <a:gd name="T75" fmla="*/ 272176846 h 520"/>
                  <a:gd name="T76" fmla="*/ 534273177 w 222"/>
                  <a:gd name="T77" fmla="*/ 216733435 h 520"/>
                  <a:gd name="T78" fmla="*/ 519152243 w 222"/>
                  <a:gd name="T79" fmla="*/ 161289974 h 520"/>
                  <a:gd name="T80" fmla="*/ 498990999 w 222"/>
                  <a:gd name="T81" fmla="*/ 105846562 h 520"/>
                  <a:gd name="T82" fmla="*/ 473789443 w 222"/>
                  <a:gd name="T83" fmla="*/ 50403114 h 520"/>
                  <a:gd name="T84" fmla="*/ 448587888 w 222"/>
                  <a:gd name="T85" fmla="*/ 0 h 520"/>
                  <a:gd name="T86" fmla="*/ 448587888 w 222"/>
                  <a:gd name="T87" fmla="*/ 0 h 5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2"/>
                  <a:gd name="T133" fmla="*/ 0 h 520"/>
                  <a:gd name="T134" fmla="*/ 222 w 222"/>
                  <a:gd name="T135" fmla="*/ 520 h 5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2" h="520">
                    <a:moveTo>
                      <a:pt x="178" y="0"/>
                    </a:moveTo>
                    <a:lnTo>
                      <a:pt x="178" y="0"/>
                    </a:lnTo>
                    <a:lnTo>
                      <a:pt x="184" y="42"/>
                    </a:lnTo>
                    <a:lnTo>
                      <a:pt x="188" y="84"/>
                    </a:lnTo>
                    <a:lnTo>
                      <a:pt x="190" y="126"/>
                    </a:lnTo>
                    <a:lnTo>
                      <a:pt x="188" y="168"/>
                    </a:lnTo>
                    <a:lnTo>
                      <a:pt x="184" y="210"/>
                    </a:lnTo>
                    <a:lnTo>
                      <a:pt x="176" y="250"/>
                    </a:lnTo>
                    <a:lnTo>
                      <a:pt x="166" y="292"/>
                    </a:lnTo>
                    <a:lnTo>
                      <a:pt x="152" y="332"/>
                    </a:lnTo>
                    <a:lnTo>
                      <a:pt x="144" y="350"/>
                    </a:lnTo>
                    <a:lnTo>
                      <a:pt x="134" y="368"/>
                    </a:lnTo>
                    <a:lnTo>
                      <a:pt x="112" y="402"/>
                    </a:lnTo>
                    <a:lnTo>
                      <a:pt x="88" y="432"/>
                    </a:lnTo>
                    <a:lnTo>
                      <a:pt x="60" y="462"/>
                    </a:lnTo>
                    <a:lnTo>
                      <a:pt x="30" y="492"/>
                    </a:lnTo>
                    <a:lnTo>
                      <a:pt x="0" y="520"/>
                    </a:lnTo>
                    <a:lnTo>
                      <a:pt x="28" y="504"/>
                    </a:lnTo>
                    <a:lnTo>
                      <a:pt x="60" y="482"/>
                    </a:lnTo>
                    <a:lnTo>
                      <a:pt x="78" y="468"/>
                    </a:lnTo>
                    <a:lnTo>
                      <a:pt x="96" y="452"/>
                    </a:lnTo>
                    <a:lnTo>
                      <a:pt x="112" y="436"/>
                    </a:lnTo>
                    <a:lnTo>
                      <a:pt x="128" y="416"/>
                    </a:lnTo>
                    <a:lnTo>
                      <a:pt x="146" y="394"/>
                    </a:lnTo>
                    <a:lnTo>
                      <a:pt x="160" y="372"/>
                    </a:lnTo>
                    <a:lnTo>
                      <a:pt x="174" y="346"/>
                    </a:lnTo>
                    <a:lnTo>
                      <a:pt x="188" y="318"/>
                    </a:lnTo>
                    <a:lnTo>
                      <a:pt x="198" y="286"/>
                    </a:lnTo>
                    <a:lnTo>
                      <a:pt x="208" y="252"/>
                    </a:lnTo>
                    <a:lnTo>
                      <a:pt x="216" y="216"/>
                    </a:lnTo>
                    <a:lnTo>
                      <a:pt x="220" y="178"/>
                    </a:lnTo>
                    <a:lnTo>
                      <a:pt x="222" y="154"/>
                    </a:lnTo>
                    <a:lnTo>
                      <a:pt x="220" y="130"/>
                    </a:lnTo>
                    <a:lnTo>
                      <a:pt x="218" y="108"/>
                    </a:lnTo>
                    <a:lnTo>
                      <a:pt x="212" y="86"/>
                    </a:lnTo>
                    <a:lnTo>
                      <a:pt x="206" y="64"/>
                    </a:lnTo>
                    <a:lnTo>
                      <a:pt x="198" y="42"/>
                    </a:lnTo>
                    <a:lnTo>
                      <a:pt x="188" y="2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3BA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6"/>
              <p:cNvSpPr>
                <a:spLocks/>
              </p:cNvSpPr>
              <p:nvPr/>
            </p:nvSpPr>
            <p:spPr bwMode="auto">
              <a:xfrm>
                <a:off x="3706390" y="645871"/>
                <a:ext cx="25217" cy="43270"/>
              </a:xfrm>
              <a:custGeom>
                <a:avLst/>
                <a:gdLst>
                  <a:gd name="T0" fmla="*/ 25201560 w 46"/>
                  <a:gd name="T1" fmla="*/ 80644989 h 68"/>
                  <a:gd name="T2" fmla="*/ 25201560 w 46"/>
                  <a:gd name="T3" fmla="*/ 80644989 h 68"/>
                  <a:gd name="T4" fmla="*/ 40322499 w 46"/>
                  <a:gd name="T5" fmla="*/ 5040312 h 68"/>
                  <a:gd name="T6" fmla="*/ 40322499 w 46"/>
                  <a:gd name="T7" fmla="*/ 5040312 h 68"/>
                  <a:gd name="T8" fmla="*/ 80644998 w 46"/>
                  <a:gd name="T9" fmla="*/ 5040312 h 68"/>
                  <a:gd name="T10" fmla="*/ 100806241 w 46"/>
                  <a:gd name="T11" fmla="*/ 5040312 h 68"/>
                  <a:gd name="T12" fmla="*/ 115927199 w 46"/>
                  <a:gd name="T13" fmla="*/ 0 h 68"/>
                  <a:gd name="T14" fmla="*/ 115927199 w 46"/>
                  <a:gd name="T15" fmla="*/ 0 h 68"/>
                  <a:gd name="T16" fmla="*/ 100806241 w 46"/>
                  <a:gd name="T17" fmla="*/ 35282184 h 68"/>
                  <a:gd name="T18" fmla="*/ 75604687 w 46"/>
                  <a:gd name="T19" fmla="*/ 85685299 h 68"/>
                  <a:gd name="T20" fmla="*/ 40322499 w 46"/>
                  <a:gd name="T21" fmla="*/ 131048116 h 68"/>
                  <a:gd name="T22" fmla="*/ 20161250 w 46"/>
                  <a:gd name="T23" fmla="*/ 151209357 h 68"/>
                  <a:gd name="T24" fmla="*/ 0 w 46"/>
                  <a:gd name="T25" fmla="*/ 171370598 h 68"/>
                  <a:gd name="T26" fmla="*/ 0 w 46"/>
                  <a:gd name="T27" fmla="*/ 171370598 h 68"/>
                  <a:gd name="T28" fmla="*/ 10080625 w 46"/>
                  <a:gd name="T29" fmla="*/ 126007806 h 68"/>
                  <a:gd name="T30" fmla="*/ 25201560 w 46"/>
                  <a:gd name="T31" fmla="*/ 80644989 h 68"/>
                  <a:gd name="T32" fmla="*/ 25201560 w 46"/>
                  <a:gd name="T33" fmla="*/ 80644989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8"/>
                  <a:gd name="T53" fmla="*/ 46 w 46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8">
                    <a:moveTo>
                      <a:pt x="10" y="32"/>
                    </a:moveTo>
                    <a:lnTo>
                      <a:pt x="10" y="32"/>
                    </a:lnTo>
                    <a:lnTo>
                      <a:pt x="16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6" y="0"/>
                    </a:lnTo>
                    <a:lnTo>
                      <a:pt x="40" y="14"/>
                    </a:lnTo>
                    <a:lnTo>
                      <a:pt x="30" y="34"/>
                    </a:lnTo>
                    <a:lnTo>
                      <a:pt x="16" y="52"/>
                    </a:lnTo>
                    <a:lnTo>
                      <a:pt x="8" y="60"/>
                    </a:lnTo>
                    <a:lnTo>
                      <a:pt x="0" y="68"/>
                    </a:lnTo>
                    <a:lnTo>
                      <a:pt x="4" y="5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FEE0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7"/>
              <p:cNvSpPr>
                <a:spLocks/>
              </p:cNvSpPr>
              <p:nvPr/>
            </p:nvSpPr>
            <p:spPr bwMode="auto">
              <a:xfrm>
                <a:off x="3632931" y="647143"/>
                <a:ext cx="87712" cy="55997"/>
              </a:xfrm>
              <a:custGeom>
                <a:avLst/>
                <a:gdLst>
                  <a:gd name="T0" fmla="*/ 0 w 160"/>
                  <a:gd name="T1" fmla="*/ 186491547 h 88"/>
                  <a:gd name="T2" fmla="*/ 0 w 160"/>
                  <a:gd name="T3" fmla="*/ 186491547 h 88"/>
                  <a:gd name="T4" fmla="*/ 20161249 w 160"/>
                  <a:gd name="T5" fmla="*/ 146169061 h 88"/>
                  <a:gd name="T6" fmla="*/ 50403118 w 160"/>
                  <a:gd name="T7" fmla="*/ 105846575 h 88"/>
                  <a:gd name="T8" fmla="*/ 90725615 w 160"/>
                  <a:gd name="T9" fmla="*/ 65524065 h 88"/>
                  <a:gd name="T10" fmla="*/ 115927193 w 160"/>
                  <a:gd name="T11" fmla="*/ 45362809 h 88"/>
                  <a:gd name="T12" fmla="*/ 146169056 w 160"/>
                  <a:gd name="T13" fmla="*/ 30241877 h 88"/>
                  <a:gd name="T14" fmla="*/ 181451230 w 160"/>
                  <a:gd name="T15" fmla="*/ 15120938 h 88"/>
                  <a:gd name="T16" fmla="*/ 216733454 w 160"/>
                  <a:gd name="T17" fmla="*/ 5040312 h 88"/>
                  <a:gd name="T18" fmla="*/ 257055939 w 160"/>
                  <a:gd name="T19" fmla="*/ 0 h 88"/>
                  <a:gd name="T20" fmla="*/ 302418734 w 160"/>
                  <a:gd name="T21" fmla="*/ 0 h 88"/>
                  <a:gd name="T22" fmla="*/ 352821840 w 160"/>
                  <a:gd name="T23" fmla="*/ 5040312 h 88"/>
                  <a:gd name="T24" fmla="*/ 403224945 w 160"/>
                  <a:gd name="T25" fmla="*/ 15120938 h 88"/>
                  <a:gd name="T26" fmla="*/ 403224945 w 160"/>
                  <a:gd name="T27" fmla="*/ 15120938 h 88"/>
                  <a:gd name="T28" fmla="*/ 398184635 w 160"/>
                  <a:gd name="T29" fmla="*/ 45362809 h 88"/>
                  <a:gd name="T30" fmla="*/ 388104014 w 160"/>
                  <a:gd name="T31" fmla="*/ 70564375 h 88"/>
                  <a:gd name="T32" fmla="*/ 372983082 w 160"/>
                  <a:gd name="T33" fmla="*/ 105846575 h 88"/>
                  <a:gd name="T34" fmla="*/ 347781529 w 160"/>
                  <a:gd name="T35" fmla="*/ 141128751 h 88"/>
                  <a:gd name="T36" fmla="*/ 317539666 w 160"/>
                  <a:gd name="T37" fmla="*/ 176410926 h 88"/>
                  <a:gd name="T38" fmla="*/ 302418734 w 160"/>
                  <a:gd name="T39" fmla="*/ 191531858 h 88"/>
                  <a:gd name="T40" fmla="*/ 282257492 w 160"/>
                  <a:gd name="T41" fmla="*/ 201612480 h 88"/>
                  <a:gd name="T42" fmla="*/ 257055939 w 160"/>
                  <a:gd name="T43" fmla="*/ 211693151 h 88"/>
                  <a:gd name="T44" fmla="*/ 231854386 w 160"/>
                  <a:gd name="T45" fmla="*/ 216733462 h 88"/>
                  <a:gd name="T46" fmla="*/ 231854386 w 160"/>
                  <a:gd name="T47" fmla="*/ 216733462 h 88"/>
                  <a:gd name="T48" fmla="*/ 181451230 w 160"/>
                  <a:gd name="T49" fmla="*/ 221773772 h 88"/>
                  <a:gd name="T50" fmla="*/ 136088435 w 160"/>
                  <a:gd name="T51" fmla="*/ 221773772 h 88"/>
                  <a:gd name="T52" fmla="*/ 100806236 w 160"/>
                  <a:gd name="T53" fmla="*/ 216733462 h 88"/>
                  <a:gd name="T54" fmla="*/ 65524062 w 160"/>
                  <a:gd name="T55" fmla="*/ 211693151 h 88"/>
                  <a:gd name="T56" fmla="*/ 20161249 w 160"/>
                  <a:gd name="T57" fmla="*/ 191531858 h 88"/>
                  <a:gd name="T58" fmla="*/ 0 w 160"/>
                  <a:gd name="T59" fmla="*/ 186491547 h 88"/>
                  <a:gd name="T60" fmla="*/ 0 w 160"/>
                  <a:gd name="T61" fmla="*/ 186491547 h 8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0"/>
                  <a:gd name="T94" fmla="*/ 0 h 88"/>
                  <a:gd name="T95" fmla="*/ 160 w 160"/>
                  <a:gd name="T96" fmla="*/ 88 h 8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0" h="88">
                    <a:moveTo>
                      <a:pt x="0" y="74"/>
                    </a:moveTo>
                    <a:lnTo>
                      <a:pt x="0" y="74"/>
                    </a:lnTo>
                    <a:lnTo>
                      <a:pt x="8" y="58"/>
                    </a:lnTo>
                    <a:lnTo>
                      <a:pt x="20" y="42"/>
                    </a:lnTo>
                    <a:lnTo>
                      <a:pt x="36" y="26"/>
                    </a:lnTo>
                    <a:lnTo>
                      <a:pt x="46" y="18"/>
                    </a:lnTo>
                    <a:lnTo>
                      <a:pt x="58" y="12"/>
                    </a:lnTo>
                    <a:lnTo>
                      <a:pt x="72" y="6"/>
                    </a:lnTo>
                    <a:lnTo>
                      <a:pt x="86" y="2"/>
                    </a:lnTo>
                    <a:lnTo>
                      <a:pt x="102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60" y="6"/>
                    </a:lnTo>
                    <a:lnTo>
                      <a:pt x="158" y="18"/>
                    </a:lnTo>
                    <a:lnTo>
                      <a:pt x="154" y="28"/>
                    </a:lnTo>
                    <a:lnTo>
                      <a:pt x="148" y="42"/>
                    </a:lnTo>
                    <a:lnTo>
                      <a:pt x="138" y="56"/>
                    </a:lnTo>
                    <a:lnTo>
                      <a:pt x="126" y="70"/>
                    </a:lnTo>
                    <a:lnTo>
                      <a:pt x="120" y="76"/>
                    </a:lnTo>
                    <a:lnTo>
                      <a:pt x="112" y="80"/>
                    </a:lnTo>
                    <a:lnTo>
                      <a:pt x="102" y="84"/>
                    </a:lnTo>
                    <a:lnTo>
                      <a:pt x="92" y="86"/>
                    </a:lnTo>
                    <a:lnTo>
                      <a:pt x="72" y="88"/>
                    </a:lnTo>
                    <a:lnTo>
                      <a:pt x="54" y="88"/>
                    </a:lnTo>
                    <a:lnTo>
                      <a:pt x="40" y="86"/>
                    </a:lnTo>
                    <a:lnTo>
                      <a:pt x="26" y="84"/>
                    </a:lnTo>
                    <a:lnTo>
                      <a:pt x="8" y="76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8"/>
              <p:cNvSpPr>
                <a:spLocks/>
              </p:cNvSpPr>
              <p:nvPr/>
            </p:nvSpPr>
            <p:spPr bwMode="auto">
              <a:xfrm>
                <a:off x="3651570" y="642053"/>
                <a:ext cx="57013" cy="57269"/>
              </a:xfrm>
              <a:custGeom>
                <a:avLst/>
                <a:gdLst>
                  <a:gd name="T0" fmla="*/ 105846581 w 104"/>
                  <a:gd name="T1" fmla="*/ 15120939 h 90"/>
                  <a:gd name="T2" fmla="*/ 105846581 w 104"/>
                  <a:gd name="T3" fmla="*/ 15120939 h 90"/>
                  <a:gd name="T4" fmla="*/ 136088447 w 104"/>
                  <a:gd name="T5" fmla="*/ 10080625 h 90"/>
                  <a:gd name="T6" fmla="*/ 166330313 w 104"/>
                  <a:gd name="T7" fmla="*/ 5040312 h 90"/>
                  <a:gd name="T8" fmla="*/ 196572179 w 104"/>
                  <a:gd name="T9" fmla="*/ 0 h 90"/>
                  <a:gd name="T10" fmla="*/ 231854406 w 104"/>
                  <a:gd name="T11" fmla="*/ 5040312 h 90"/>
                  <a:gd name="T12" fmla="*/ 231854406 w 104"/>
                  <a:gd name="T13" fmla="*/ 5040312 h 90"/>
                  <a:gd name="T14" fmla="*/ 246975339 w 104"/>
                  <a:gd name="T15" fmla="*/ 30241877 h 90"/>
                  <a:gd name="T16" fmla="*/ 257055961 w 104"/>
                  <a:gd name="T17" fmla="*/ 55443444 h 90"/>
                  <a:gd name="T18" fmla="*/ 262096272 w 104"/>
                  <a:gd name="T19" fmla="*/ 80644997 h 90"/>
                  <a:gd name="T20" fmla="*/ 262096272 w 104"/>
                  <a:gd name="T21" fmla="*/ 110886887 h 90"/>
                  <a:gd name="T22" fmla="*/ 262096272 w 104"/>
                  <a:gd name="T23" fmla="*/ 110886887 h 90"/>
                  <a:gd name="T24" fmla="*/ 257055961 w 104"/>
                  <a:gd name="T25" fmla="*/ 136088441 h 90"/>
                  <a:gd name="T26" fmla="*/ 246975339 w 104"/>
                  <a:gd name="T27" fmla="*/ 161289995 h 90"/>
                  <a:gd name="T28" fmla="*/ 231854406 w 104"/>
                  <a:gd name="T29" fmla="*/ 181451238 h 90"/>
                  <a:gd name="T30" fmla="*/ 211693162 w 104"/>
                  <a:gd name="T31" fmla="*/ 196572170 h 90"/>
                  <a:gd name="T32" fmla="*/ 191531868 w 104"/>
                  <a:gd name="T33" fmla="*/ 211693152 h 90"/>
                  <a:gd name="T34" fmla="*/ 166330313 w 104"/>
                  <a:gd name="T35" fmla="*/ 221773774 h 90"/>
                  <a:gd name="T36" fmla="*/ 141128758 w 104"/>
                  <a:gd name="T37" fmla="*/ 226814085 h 90"/>
                  <a:gd name="T38" fmla="*/ 115927203 w 104"/>
                  <a:gd name="T39" fmla="*/ 221773774 h 90"/>
                  <a:gd name="T40" fmla="*/ 115927203 w 104"/>
                  <a:gd name="T41" fmla="*/ 221773774 h 90"/>
                  <a:gd name="T42" fmla="*/ 90725623 w 104"/>
                  <a:gd name="T43" fmla="*/ 216733463 h 90"/>
                  <a:gd name="T44" fmla="*/ 70564379 w 104"/>
                  <a:gd name="T45" fmla="*/ 206652792 h 90"/>
                  <a:gd name="T46" fmla="*/ 50403123 w 104"/>
                  <a:gd name="T47" fmla="*/ 196572170 h 90"/>
                  <a:gd name="T48" fmla="*/ 30241879 w 104"/>
                  <a:gd name="T49" fmla="*/ 181451238 h 90"/>
                  <a:gd name="T50" fmla="*/ 20161250 w 104"/>
                  <a:gd name="T51" fmla="*/ 161289995 h 90"/>
                  <a:gd name="T52" fmla="*/ 10080625 w 104"/>
                  <a:gd name="T53" fmla="*/ 141128752 h 90"/>
                  <a:gd name="T54" fmla="*/ 0 w 104"/>
                  <a:gd name="T55" fmla="*/ 120967509 h 90"/>
                  <a:gd name="T56" fmla="*/ 0 w 104"/>
                  <a:gd name="T57" fmla="*/ 95765930 h 90"/>
                  <a:gd name="T58" fmla="*/ 0 w 104"/>
                  <a:gd name="T59" fmla="*/ 95765930 h 90"/>
                  <a:gd name="T60" fmla="*/ 5040313 w 104"/>
                  <a:gd name="T61" fmla="*/ 80644997 h 90"/>
                  <a:gd name="T62" fmla="*/ 15120939 w 104"/>
                  <a:gd name="T63" fmla="*/ 70564376 h 90"/>
                  <a:gd name="T64" fmla="*/ 40322501 w 104"/>
                  <a:gd name="T65" fmla="*/ 45362810 h 90"/>
                  <a:gd name="T66" fmla="*/ 70564379 w 104"/>
                  <a:gd name="T67" fmla="*/ 30241877 h 90"/>
                  <a:gd name="T68" fmla="*/ 105846581 w 104"/>
                  <a:gd name="T69" fmla="*/ 15120939 h 90"/>
                  <a:gd name="T70" fmla="*/ 105846581 w 104"/>
                  <a:gd name="T71" fmla="*/ 15120939 h 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4"/>
                  <a:gd name="T109" fmla="*/ 0 h 90"/>
                  <a:gd name="T110" fmla="*/ 104 w 104"/>
                  <a:gd name="T111" fmla="*/ 90 h 9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4" h="90">
                    <a:moveTo>
                      <a:pt x="42" y="6"/>
                    </a:moveTo>
                    <a:lnTo>
                      <a:pt x="42" y="6"/>
                    </a:lnTo>
                    <a:lnTo>
                      <a:pt x="54" y="4"/>
                    </a:lnTo>
                    <a:lnTo>
                      <a:pt x="66" y="2"/>
                    </a:lnTo>
                    <a:lnTo>
                      <a:pt x="78" y="0"/>
                    </a:lnTo>
                    <a:lnTo>
                      <a:pt x="92" y="2"/>
                    </a:lnTo>
                    <a:lnTo>
                      <a:pt x="98" y="12"/>
                    </a:lnTo>
                    <a:lnTo>
                      <a:pt x="102" y="22"/>
                    </a:lnTo>
                    <a:lnTo>
                      <a:pt x="104" y="32"/>
                    </a:lnTo>
                    <a:lnTo>
                      <a:pt x="104" y="44"/>
                    </a:lnTo>
                    <a:lnTo>
                      <a:pt x="102" y="54"/>
                    </a:lnTo>
                    <a:lnTo>
                      <a:pt x="98" y="64"/>
                    </a:lnTo>
                    <a:lnTo>
                      <a:pt x="92" y="72"/>
                    </a:lnTo>
                    <a:lnTo>
                      <a:pt x="84" y="78"/>
                    </a:lnTo>
                    <a:lnTo>
                      <a:pt x="76" y="84"/>
                    </a:lnTo>
                    <a:lnTo>
                      <a:pt x="66" y="88"/>
                    </a:lnTo>
                    <a:lnTo>
                      <a:pt x="56" y="90"/>
                    </a:lnTo>
                    <a:lnTo>
                      <a:pt x="46" y="88"/>
                    </a:lnTo>
                    <a:lnTo>
                      <a:pt x="36" y="86"/>
                    </a:lnTo>
                    <a:lnTo>
                      <a:pt x="28" y="82"/>
                    </a:lnTo>
                    <a:lnTo>
                      <a:pt x="20" y="78"/>
                    </a:lnTo>
                    <a:lnTo>
                      <a:pt x="12" y="72"/>
                    </a:lnTo>
                    <a:lnTo>
                      <a:pt x="8" y="64"/>
                    </a:lnTo>
                    <a:lnTo>
                      <a:pt x="4" y="56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6" y="28"/>
                    </a:lnTo>
                    <a:lnTo>
                      <a:pt x="16" y="18"/>
                    </a:lnTo>
                    <a:lnTo>
                      <a:pt x="28" y="12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178D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9"/>
              <p:cNvSpPr>
                <a:spLocks/>
              </p:cNvSpPr>
              <p:nvPr/>
            </p:nvSpPr>
            <p:spPr bwMode="auto">
              <a:xfrm>
                <a:off x="3663630" y="645871"/>
                <a:ext cx="33988" cy="39452"/>
              </a:xfrm>
              <a:custGeom>
                <a:avLst/>
                <a:gdLst>
                  <a:gd name="T0" fmla="*/ 5040313 w 62"/>
                  <a:gd name="T1" fmla="*/ 65524071 h 62"/>
                  <a:gd name="T2" fmla="*/ 5040313 w 62"/>
                  <a:gd name="T3" fmla="*/ 65524071 h 62"/>
                  <a:gd name="T4" fmla="*/ 0 w 62"/>
                  <a:gd name="T5" fmla="*/ 85685316 h 62"/>
                  <a:gd name="T6" fmla="*/ 5040313 w 62"/>
                  <a:gd name="T7" fmla="*/ 95765939 h 62"/>
                  <a:gd name="T8" fmla="*/ 15120940 w 62"/>
                  <a:gd name="T9" fmla="*/ 126007831 h 62"/>
                  <a:gd name="T10" fmla="*/ 40322502 w 62"/>
                  <a:gd name="T11" fmla="*/ 146169076 h 62"/>
                  <a:gd name="T12" fmla="*/ 55443449 w 62"/>
                  <a:gd name="T13" fmla="*/ 151209387 h 62"/>
                  <a:gd name="T14" fmla="*/ 70564382 w 62"/>
                  <a:gd name="T15" fmla="*/ 156249699 h 62"/>
                  <a:gd name="T16" fmla="*/ 70564382 w 62"/>
                  <a:gd name="T17" fmla="*/ 156249699 h 62"/>
                  <a:gd name="T18" fmla="*/ 85685316 w 62"/>
                  <a:gd name="T19" fmla="*/ 156249699 h 62"/>
                  <a:gd name="T20" fmla="*/ 100806250 w 62"/>
                  <a:gd name="T21" fmla="*/ 151209387 h 62"/>
                  <a:gd name="T22" fmla="*/ 126007831 w 62"/>
                  <a:gd name="T23" fmla="*/ 141128765 h 62"/>
                  <a:gd name="T24" fmla="*/ 146169076 w 62"/>
                  <a:gd name="T25" fmla="*/ 115927209 h 62"/>
                  <a:gd name="T26" fmla="*/ 151209387 w 62"/>
                  <a:gd name="T27" fmla="*/ 100806250 h 62"/>
                  <a:gd name="T28" fmla="*/ 156249699 w 62"/>
                  <a:gd name="T29" fmla="*/ 90725627 h 62"/>
                  <a:gd name="T30" fmla="*/ 156249699 w 62"/>
                  <a:gd name="T31" fmla="*/ 90725627 h 62"/>
                  <a:gd name="T32" fmla="*/ 156249699 w 62"/>
                  <a:gd name="T33" fmla="*/ 70564382 h 62"/>
                  <a:gd name="T34" fmla="*/ 151209387 w 62"/>
                  <a:gd name="T35" fmla="*/ 60483760 h 62"/>
                  <a:gd name="T36" fmla="*/ 141128765 w 62"/>
                  <a:gd name="T37" fmla="*/ 30241880 h 62"/>
                  <a:gd name="T38" fmla="*/ 115927209 w 62"/>
                  <a:gd name="T39" fmla="*/ 10080626 h 62"/>
                  <a:gd name="T40" fmla="*/ 105846586 w 62"/>
                  <a:gd name="T41" fmla="*/ 5040313 h 62"/>
                  <a:gd name="T42" fmla="*/ 90725627 w 62"/>
                  <a:gd name="T43" fmla="*/ 0 h 62"/>
                  <a:gd name="T44" fmla="*/ 90725627 w 62"/>
                  <a:gd name="T45" fmla="*/ 0 h 62"/>
                  <a:gd name="T46" fmla="*/ 70564382 w 62"/>
                  <a:gd name="T47" fmla="*/ 0 h 62"/>
                  <a:gd name="T48" fmla="*/ 60483760 w 62"/>
                  <a:gd name="T49" fmla="*/ 5040313 h 62"/>
                  <a:gd name="T50" fmla="*/ 30241880 w 62"/>
                  <a:gd name="T51" fmla="*/ 15120940 h 62"/>
                  <a:gd name="T52" fmla="*/ 10080626 w 62"/>
                  <a:gd name="T53" fmla="*/ 40322502 h 62"/>
                  <a:gd name="T54" fmla="*/ 5040313 w 62"/>
                  <a:gd name="T55" fmla="*/ 50403125 h 62"/>
                  <a:gd name="T56" fmla="*/ 5040313 w 62"/>
                  <a:gd name="T57" fmla="*/ 65524071 h 62"/>
                  <a:gd name="T58" fmla="*/ 5040313 w 62"/>
                  <a:gd name="T59" fmla="*/ 65524071 h 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62"/>
                  <a:gd name="T92" fmla="*/ 62 w 62"/>
                  <a:gd name="T93" fmla="*/ 62 h 6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62">
                    <a:moveTo>
                      <a:pt x="2" y="26"/>
                    </a:moveTo>
                    <a:lnTo>
                      <a:pt x="2" y="26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6" y="50"/>
                    </a:lnTo>
                    <a:lnTo>
                      <a:pt x="16" y="58"/>
                    </a:lnTo>
                    <a:lnTo>
                      <a:pt x="22" y="60"/>
                    </a:lnTo>
                    <a:lnTo>
                      <a:pt x="28" y="62"/>
                    </a:lnTo>
                    <a:lnTo>
                      <a:pt x="34" y="62"/>
                    </a:lnTo>
                    <a:lnTo>
                      <a:pt x="40" y="60"/>
                    </a:lnTo>
                    <a:lnTo>
                      <a:pt x="50" y="56"/>
                    </a:lnTo>
                    <a:lnTo>
                      <a:pt x="58" y="46"/>
                    </a:lnTo>
                    <a:lnTo>
                      <a:pt x="60" y="40"/>
                    </a:lnTo>
                    <a:lnTo>
                      <a:pt x="62" y="36"/>
                    </a:lnTo>
                    <a:lnTo>
                      <a:pt x="62" y="28"/>
                    </a:lnTo>
                    <a:lnTo>
                      <a:pt x="60" y="24"/>
                    </a:lnTo>
                    <a:lnTo>
                      <a:pt x="56" y="12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2" y="6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40"/>
              <p:cNvSpPr>
                <a:spLocks/>
              </p:cNvSpPr>
              <p:nvPr/>
            </p:nvSpPr>
            <p:spPr bwMode="auto">
              <a:xfrm>
                <a:off x="3675691" y="661142"/>
                <a:ext cx="8771" cy="8909"/>
              </a:xfrm>
              <a:custGeom>
                <a:avLst/>
                <a:gdLst>
                  <a:gd name="T0" fmla="*/ 0 w 16"/>
                  <a:gd name="T1" fmla="*/ 15120940 h 14"/>
                  <a:gd name="T2" fmla="*/ 0 w 16"/>
                  <a:gd name="T3" fmla="*/ 15120940 h 14"/>
                  <a:gd name="T4" fmla="*/ 0 w 16"/>
                  <a:gd name="T5" fmla="*/ 20161251 h 14"/>
                  <a:gd name="T6" fmla="*/ 5040312 w 16"/>
                  <a:gd name="T7" fmla="*/ 30241879 h 14"/>
                  <a:gd name="T8" fmla="*/ 10080623 w 16"/>
                  <a:gd name="T9" fmla="*/ 35282190 h 14"/>
                  <a:gd name="T10" fmla="*/ 15120936 w 16"/>
                  <a:gd name="T11" fmla="*/ 35282190 h 14"/>
                  <a:gd name="T12" fmla="*/ 15120936 w 16"/>
                  <a:gd name="T13" fmla="*/ 35282190 h 14"/>
                  <a:gd name="T14" fmla="*/ 25201557 w 16"/>
                  <a:gd name="T15" fmla="*/ 35282190 h 14"/>
                  <a:gd name="T16" fmla="*/ 30241873 w 16"/>
                  <a:gd name="T17" fmla="*/ 35282190 h 14"/>
                  <a:gd name="T18" fmla="*/ 35282183 w 16"/>
                  <a:gd name="T19" fmla="*/ 25201562 h 14"/>
                  <a:gd name="T20" fmla="*/ 40322493 w 16"/>
                  <a:gd name="T21" fmla="*/ 20161251 h 14"/>
                  <a:gd name="T22" fmla="*/ 40322493 w 16"/>
                  <a:gd name="T23" fmla="*/ 20161251 h 14"/>
                  <a:gd name="T24" fmla="*/ 40322493 w 16"/>
                  <a:gd name="T25" fmla="*/ 10080625 h 14"/>
                  <a:gd name="T26" fmla="*/ 35282183 w 16"/>
                  <a:gd name="T27" fmla="*/ 5040313 h 14"/>
                  <a:gd name="T28" fmla="*/ 30241873 w 16"/>
                  <a:gd name="T29" fmla="*/ 0 h 14"/>
                  <a:gd name="T30" fmla="*/ 20161247 w 16"/>
                  <a:gd name="T31" fmla="*/ 0 h 14"/>
                  <a:gd name="T32" fmla="*/ 20161247 w 16"/>
                  <a:gd name="T33" fmla="*/ 0 h 14"/>
                  <a:gd name="T34" fmla="*/ 15120936 w 16"/>
                  <a:gd name="T35" fmla="*/ 0 h 14"/>
                  <a:gd name="T36" fmla="*/ 10080623 w 16"/>
                  <a:gd name="T37" fmla="*/ 0 h 14"/>
                  <a:gd name="T38" fmla="*/ 5040312 w 16"/>
                  <a:gd name="T39" fmla="*/ 10080625 h 14"/>
                  <a:gd name="T40" fmla="*/ 0 w 16"/>
                  <a:gd name="T41" fmla="*/ 15120940 h 14"/>
                  <a:gd name="T42" fmla="*/ 0 w 16"/>
                  <a:gd name="T43" fmla="*/ 15120940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6"/>
                  <a:gd name="T67" fmla="*/ 0 h 14"/>
                  <a:gd name="T68" fmla="*/ 16 w 16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6" h="14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41"/>
              <p:cNvSpPr>
                <a:spLocks/>
              </p:cNvSpPr>
              <p:nvPr/>
            </p:nvSpPr>
            <p:spPr bwMode="auto">
              <a:xfrm>
                <a:off x="3634027" y="635689"/>
                <a:ext cx="104158" cy="54724"/>
              </a:xfrm>
              <a:custGeom>
                <a:avLst/>
                <a:gdLst>
                  <a:gd name="T0" fmla="*/ 478829732 w 190"/>
                  <a:gd name="T1" fmla="*/ 25201560 h 86"/>
                  <a:gd name="T2" fmla="*/ 478829732 w 190"/>
                  <a:gd name="T3" fmla="*/ 25201560 h 86"/>
                  <a:gd name="T4" fmla="*/ 428426623 w 190"/>
                  <a:gd name="T5" fmla="*/ 70564375 h 86"/>
                  <a:gd name="T6" fmla="*/ 428426623 w 190"/>
                  <a:gd name="T7" fmla="*/ 70564375 h 86"/>
                  <a:gd name="T8" fmla="*/ 418346002 w 190"/>
                  <a:gd name="T9" fmla="*/ 75604685 h 86"/>
                  <a:gd name="T10" fmla="*/ 408265281 w 190"/>
                  <a:gd name="T11" fmla="*/ 70564375 h 86"/>
                  <a:gd name="T12" fmla="*/ 372983104 w 190"/>
                  <a:gd name="T13" fmla="*/ 65524064 h 86"/>
                  <a:gd name="T14" fmla="*/ 322579996 w 190"/>
                  <a:gd name="T15" fmla="*/ 55443443 h 86"/>
                  <a:gd name="T16" fmla="*/ 267136576 w 190"/>
                  <a:gd name="T17" fmla="*/ 50403120 h 86"/>
                  <a:gd name="T18" fmla="*/ 267136576 w 190"/>
                  <a:gd name="T19" fmla="*/ 50403120 h 86"/>
                  <a:gd name="T20" fmla="*/ 236894711 w 190"/>
                  <a:gd name="T21" fmla="*/ 55443443 h 86"/>
                  <a:gd name="T22" fmla="*/ 201612485 w 190"/>
                  <a:gd name="T23" fmla="*/ 60483753 h 86"/>
                  <a:gd name="T24" fmla="*/ 166330309 w 190"/>
                  <a:gd name="T25" fmla="*/ 70564375 h 86"/>
                  <a:gd name="T26" fmla="*/ 131048133 w 190"/>
                  <a:gd name="T27" fmla="*/ 90725618 h 86"/>
                  <a:gd name="T28" fmla="*/ 90725621 w 190"/>
                  <a:gd name="T29" fmla="*/ 110886885 h 86"/>
                  <a:gd name="T30" fmla="*/ 55443444 w 190"/>
                  <a:gd name="T31" fmla="*/ 141128750 h 86"/>
                  <a:gd name="T32" fmla="*/ 25201561 w 190"/>
                  <a:gd name="T33" fmla="*/ 176410925 h 86"/>
                  <a:gd name="T34" fmla="*/ 0 w 190"/>
                  <a:gd name="T35" fmla="*/ 216733460 h 86"/>
                  <a:gd name="T36" fmla="*/ 0 w 190"/>
                  <a:gd name="T37" fmla="*/ 216733460 h 86"/>
                  <a:gd name="T38" fmla="*/ 10080625 w 190"/>
                  <a:gd name="T39" fmla="*/ 191531857 h 86"/>
                  <a:gd name="T40" fmla="*/ 20161250 w 190"/>
                  <a:gd name="T41" fmla="*/ 166330303 h 86"/>
                  <a:gd name="T42" fmla="*/ 40322499 w 190"/>
                  <a:gd name="T43" fmla="*/ 131048128 h 86"/>
                  <a:gd name="T44" fmla="*/ 65524066 w 190"/>
                  <a:gd name="T45" fmla="*/ 95765928 h 86"/>
                  <a:gd name="T46" fmla="*/ 100806242 w 190"/>
                  <a:gd name="T47" fmla="*/ 65524064 h 86"/>
                  <a:gd name="T48" fmla="*/ 136088443 w 190"/>
                  <a:gd name="T49" fmla="*/ 35282187 h 86"/>
                  <a:gd name="T50" fmla="*/ 161289998 w 190"/>
                  <a:gd name="T51" fmla="*/ 25201560 h 86"/>
                  <a:gd name="T52" fmla="*/ 186491552 w 190"/>
                  <a:gd name="T53" fmla="*/ 15120938 h 86"/>
                  <a:gd name="T54" fmla="*/ 186491552 w 190"/>
                  <a:gd name="T55" fmla="*/ 15120938 h 86"/>
                  <a:gd name="T56" fmla="*/ 231854400 w 190"/>
                  <a:gd name="T57" fmla="*/ 5040312 h 86"/>
                  <a:gd name="T58" fmla="*/ 282257509 w 190"/>
                  <a:gd name="T59" fmla="*/ 0 h 86"/>
                  <a:gd name="T60" fmla="*/ 327620306 w 190"/>
                  <a:gd name="T61" fmla="*/ 0 h 86"/>
                  <a:gd name="T62" fmla="*/ 372983104 w 190"/>
                  <a:gd name="T63" fmla="*/ 5040312 h 86"/>
                  <a:gd name="T64" fmla="*/ 448587867 w 190"/>
                  <a:gd name="T65" fmla="*/ 20161249 h 86"/>
                  <a:gd name="T66" fmla="*/ 478829732 w 190"/>
                  <a:gd name="T67" fmla="*/ 25201560 h 86"/>
                  <a:gd name="T68" fmla="*/ 478829732 w 190"/>
                  <a:gd name="T69" fmla="*/ 25201560 h 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0"/>
                  <a:gd name="T106" fmla="*/ 0 h 86"/>
                  <a:gd name="T107" fmla="*/ 190 w 190"/>
                  <a:gd name="T108" fmla="*/ 86 h 8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0" h="86">
                    <a:moveTo>
                      <a:pt x="190" y="10"/>
                    </a:moveTo>
                    <a:lnTo>
                      <a:pt x="190" y="10"/>
                    </a:lnTo>
                    <a:lnTo>
                      <a:pt x="170" y="28"/>
                    </a:lnTo>
                    <a:lnTo>
                      <a:pt x="166" y="30"/>
                    </a:lnTo>
                    <a:lnTo>
                      <a:pt x="162" y="28"/>
                    </a:lnTo>
                    <a:lnTo>
                      <a:pt x="148" y="26"/>
                    </a:lnTo>
                    <a:lnTo>
                      <a:pt x="128" y="22"/>
                    </a:lnTo>
                    <a:lnTo>
                      <a:pt x="106" y="20"/>
                    </a:lnTo>
                    <a:lnTo>
                      <a:pt x="94" y="22"/>
                    </a:lnTo>
                    <a:lnTo>
                      <a:pt x="80" y="24"/>
                    </a:lnTo>
                    <a:lnTo>
                      <a:pt x="66" y="28"/>
                    </a:lnTo>
                    <a:lnTo>
                      <a:pt x="52" y="36"/>
                    </a:lnTo>
                    <a:lnTo>
                      <a:pt x="36" y="44"/>
                    </a:lnTo>
                    <a:lnTo>
                      <a:pt x="22" y="56"/>
                    </a:lnTo>
                    <a:lnTo>
                      <a:pt x="10" y="70"/>
                    </a:lnTo>
                    <a:lnTo>
                      <a:pt x="0" y="86"/>
                    </a:lnTo>
                    <a:lnTo>
                      <a:pt x="4" y="76"/>
                    </a:lnTo>
                    <a:lnTo>
                      <a:pt x="8" y="66"/>
                    </a:lnTo>
                    <a:lnTo>
                      <a:pt x="16" y="52"/>
                    </a:lnTo>
                    <a:lnTo>
                      <a:pt x="26" y="38"/>
                    </a:lnTo>
                    <a:lnTo>
                      <a:pt x="40" y="26"/>
                    </a:lnTo>
                    <a:lnTo>
                      <a:pt x="54" y="14"/>
                    </a:lnTo>
                    <a:lnTo>
                      <a:pt x="64" y="10"/>
                    </a:lnTo>
                    <a:lnTo>
                      <a:pt x="74" y="6"/>
                    </a:lnTo>
                    <a:lnTo>
                      <a:pt x="92" y="2"/>
                    </a:lnTo>
                    <a:lnTo>
                      <a:pt x="112" y="0"/>
                    </a:lnTo>
                    <a:lnTo>
                      <a:pt x="130" y="0"/>
                    </a:lnTo>
                    <a:lnTo>
                      <a:pt x="148" y="2"/>
                    </a:lnTo>
                    <a:lnTo>
                      <a:pt x="178" y="8"/>
                    </a:lnTo>
                    <a:lnTo>
                      <a:pt x="190" y="1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42"/>
              <p:cNvSpPr>
                <a:spLocks/>
              </p:cNvSpPr>
              <p:nvPr/>
            </p:nvSpPr>
            <p:spPr bwMode="auto">
              <a:xfrm>
                <a:off x="3453121" y="560603"/>
                <a:ext cx="88809" cy="47088"/>
              </a:xfrm>
              <a:custGeom>
                <a:avLst/>
                <a:gdLst>
                  <a:gd name="T0" fmla="*/ 0 w 162"/>
                  <a:gd name="T1" fmla="*/ 90725612 h 74"/>
                  <a:gd name="T2" fmla="*/ 0 w 162"/>
                  <a:gd name="T3" fmla="*/ 90725612 h 74"/>
                  <a:gd name="T4" fmla="*/ 10080624 w 162"/>
                  <a:gd name="T5" fmla="*/ 80644992 h 74"/>
                  <a:gd name="T6" fmla="*/ 30241876 w 162"/>
                  <a:gd name="T7" fmla="*/ 65524060 h 74"/>
                  <a:gd name="T8" fmla="*/ 70564373 w 162"/>
                  <a:gd name="T9" fmla="*/ 50403117 h 74"/>
                  <a:gd name="T10" fmla="*/ 90725616 w 162"/>
                  <a:gd name="T11" fmla="*/ 45362806 h 74"/>
                  <a:gd name="T12" fmla="*/ 115927193 w 162"/>
                  <a:gd name="T13" fmla="*/ 40322496 h 74"/>
                  <a:gd name="T14" fmla="*/ 146169057 w 162"/>
                  <a:gd name="T15" fmla="*/ 35282185 h 74"/>
                  <a:gd name="T16" fmla="*/ 176410921 w 162"/>
                  <a:gd name="T17" fmla="*/ 40322496 h 74"/>
                  <a:gd name="T18" fmla="*/ 211693144 w 162"/>
                  <a:gd name="T19" fmla="*/ 45362806 h 74"/>
                  <a:gd name="T20" fmla="*/ 246975319 w 162"/>
                  <a:gd name="T21" fmla="*/ 60483750 h 74"/>
                  <a:gd name="T22" fmla="*/ 287297803 w 162"/>
                  <a:gd name="T23" fmla="*/ 80644992 h 74"/>
                  <a:gd name="T24" fmla="*/ 322579978 w 162"/>
                  <a:gd name="T25" fmla="*/ 105846568 h 74"/>
                  <a:gd name="T26" fmla="*/ 362902462 w 162"/>
                  <a:gd name="T27" fmla="*/ 141128741 h 74"/>
                  <a:gd name="T28" fmla="*/ 408265258 w 162"/>
                  <a:gd name="T29" fmla="*/ 186491535 h 74"/>
                  <a:gd name="T30" fmla="*/ 408265258 w 162"/>
                  <a:gd name="T31" fmla="*/ 186491535 h 74"/>
                  <a:gd name="T32" fmla="*/ 372983084 w 162"/>
                  <a:gd name="T33" fmla="*/ 136088431 h 74"/>
                  <a:gd name="T34" fmla="*/ 327620288 w 162"/>
                  <a:gd name="T35" fmla="*/ 90725612 h 74"/>
                  <a:gd name="T36" fmla="*/ 302418735 w 162"/>
                  <a:gd name="T37" fmla="*/ 65524060 h 74"/>
                  <a:gd name="T38" fmla="*/ 277217182 w 162"/>
                  <a:gd name="T39" fmla="*/ 45362806 h 74"/>
                  <a:gd name="T40" fmla="*/ 246975319 w 162"/>
                  <a:gd name="T41" fmla="*/ 25201558 h 74"/>
                  <a:gd name="T42" fmla="*/ 211693144 w 162"/>
                  <a:gd name="T43" fmla="*/ 10080624 h 74"/>
                  <a:gd name="T44" fmla="*/ 181451231 w 162"/>
                  <a:gd name="T45" fmla="*/ 0 h 74"/>
                  <a:gd name="T46" fmla="*/ 146169057 w 162"/>
                  <a:gd name="T47" fmla="*/ 0 h 74"/>
                  <a:gd name="T48" fmla="*/ 110886883 w 162"/>
                  <a:gd name="T49" fmla="*/ 5040312 h 74"/>
                  <a:gd name="T50" fmla="*/ 70564373 w 162"/>
                  <a:gd name="T51" fmla="*/ 20161248 h 74"/>
                  <a:gd name="T52" fmla="*/ 35282187 w 162"/>
                  <a:gd name="T53" fmla="*/ 50403117 h 74"/>
                  <a:gd name="T54" fmla="*/ 0 w 162"/>
                  <a:gd name="T55" fmla="*/ 90725612 h 74"/>
                  <a:gd name="T56" fmla="*/ 0 w 162"/>
                  <a:gd name="T57" fmla="*/ 90725612 h 7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2"/>
                  <a:gd name="T88" fmla="*/ 0 h 74"/>
                  <a:gd name="T89" fmla="*/ 162 w 162"/>
                  <a:gd name="T90" fmla="*/ 74 h 7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2" h="74">
                    <a:moveTo>
                      <a:pt x="0" y="36"/>
                    </a:moveTo>
                    <a:lnTo>
                      <a:pt x="0" y="36"/>
                    </a:lnTo>
                    <a:lnTo>
                      <a:pt x="4" y="32"/>
                    </a:lnTo>
                    <a:lnTo>
                      <a:pt x="12" y="26"/>
                    </a:lnTo>
                    <a:lnTo>
                      <a:pt x="28" y="20"/>
                    </a:lnTo>
                    <a:lnTo>
                      <a:pt x="36" y="18"/>
                    </a:lnTo>
                    <a:lnTo>
                      <a:pt x="46" y="16"/>
                    </a:lnTo>
                    <a:lnTo>
                      <a:pt x="58" y="14"/>
                    </a:lnTo>
                    <a:lnTo>
                      <a:pt x="70" y="16"/>
                    </a:lnTo>
                    <a:lnTo>
                      <a:pt x="84" y="18"/>
                    </a:lnTo>
                    <a:lnTo>
                      <a:pt x="98" y="24"/>
                    </a:lnTo>
                    <a:lnTo>
                      <a:pt x="114" y="32"/>
                    </a:lnTo>
                    <a:lnTo>
                      <a:pt x="128" y="42"/>
                    </a:lnTo>
                    <a:lnTo>
                      <a:pt x="144" y="56"/>
                    </a:lnTo>
                    <a:lnTo>
                      <a:pt x="162" y="74"/>
                    </a:lnTo>
                    <a:lnTo>
                      <a:pt x="148" y="54"/>
                    </a:lnTo>
                    <a:lnTo>
                      <a:pt x="130" y="36"/>
                    </a:lnTo>
                    <a:lnTo>
                      <a:pt x="120" y="26"/>
                    </a:lnTo>
                    <a:lnTo>
                      <a:pt x="110" y="18"/>
                    </a:lnTo>
                    <a:lnTo>
                      <a:pt x="98" y="10"/>
                    </a:lnTo>
                    <a:lnTo>
                      <a:pt x="84" y="4"/>
                    </a:lnTo>
                    <a:lnTo>
                      <a:pt x="72" y="0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8" y="8"/>
                    </a:lnTo>
                    <a:lnTo>
                      <a:pt x="14" y="2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0A4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43"/>
              <p:cNvSpPr>
                <a:spLocks/>
              </p:cNvSpPr>
              <p:nvPr/>
            </p:nvSpPr>
            <p:spPr bwMode="auto">
              <a:xfrm>
                <a:off x="3337999" y="624235"/>
                <a:ext cx="41663" cy="89086"/>
              </a:xfrm>
              <a:custGeom>
                <a:avLst/>
                <a:gdLst>
                  <a:gd name="T0" fmla="*/ 191531848 w 76"/>
                  <a:gd name="T1" fmla="*/ 0 h 140"/>
                  <a:gd name="T2" fmla="*/ 191531848 w 76"/>
                  <a:gd name="T3" fmla="*/ 0 h 140"/>
                  <a:gd name="T4" fmla="*/ 181451227 w 76"/>
                  <a:gd name="T5" fmla="*/ 35282185 h 140"/>
                  <a:gd name="T6" fmla="*/ 141128743 w 76"/>
                  <a:gd name="T7" fmla="*/ 120967497 h 140"/>
                  <a:gd name="T8" fmla="*/ 110886880 w 76"/>
                  <a:gd name="T9" fmla="*/ 171370600 h 140"/>
                  <a:gd name="T10" fmla="*/ 80644992 w 76"/>
                  <a:gd name="T11" fmla="*/ 221773753 h 140"/>
                  <a:gd name="T12" fmla="*/ 40322496 w 76"/>
                  <a:gd name="T13" fmla="*/ 267136545 h 140"/>
                  <a:gd name="T14" fmla="*/ 0 w 76"/>
                  <a:gd name="T15" fmla="*/ 302418717 h 140"/>
                  <a:gd name="T16" fmla="*/ 40322496 w 76"/>
                  <a:gd name="T17" fmla="*/ 352821820 h 140"/>
                  <a:gd name="T18" fmla="*/ 40322496 w 76"/>
                  <a:gd name="T19" fmla="*/ 352821820 h 140"/>
                  <a:gd name="T20" fmla="*/ 60483751 w 76"/>
                  <a:gd name="T21" fmla="*/ 322579959 h 140"/>
                  <a:gd name="T22" fmla="*/ 105846570 w 76"/>
                  <a:gd name="T23" fmla="*/ 241934994 h 140"/>
                  <a:gd name="T24" fmla="*/ 131048122 w 76"/>
                  <a:gd name="T25" fmla="*/ 191531841 h 140"/>
                  <a:gd name="T26" fmla="*/ 156249674 w 76"/>
                  <a:gd name="T27" fmla="*/ 131048117 h 140"/>
                  <a:gd name="T28" fmla="*/ 176410916 w 76"/>
                  <a:gd name="T29" fmla="*/ 65524059 h 140"/>
                  <a:gd name="T30" fmla="*/ 191531848 w 76"/>
                  <a:gd name="T31" fmla="*/ 0 h 140"/>
                  <a:gd name="T32" fmla="*/ 191531848 w 76"/>
                  <a:gd name="T33" fmla="*/ 0 h 1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140"/>
                  <a:gd name="T53" fmla="*/ 76 w 76"/>
                  <a:gd name="T54" fmla="*/ 140 h 1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140">
                    <a:moveTo>
                      <a:pt x="76" y="0"/>
                    </a:moveTo>
                    <a:lnTo>
                      <a:pt x="76" y="0"/>
                    </a:lnTo>
                    <a:lnTo>
                      <a:pt x="72" y="14"/>
                    </a:lnTo>
                    <a:lnTo>
                      <a:pt x="56" y="48"/>
                    </a:lnTo>
                    <a:lnTo>
                      <a:pt x="44" y="68"/>
                    </a:lnTo>
                    <a:lnTo>
                      <a:pt x="32" y="88"/>
                    </a:lnTo>
                    <a:lnTo>
                      <a:pt x="16" y="106"/>
                    </a:lnTo>
                    <a:lnTo>
                      <a:pt x="0" y="120"/>
                    </a:lnTo>
                    <a:lnTo>
                      <a:pt x="16" y="140"/>
                    </a:lnTo>
                    <a:lnTo>
                      <a:pt x="24" y="128"/>
                    </a:lnTo>
                    <a:lnTo>
                      <a:pt x="42" y="96"/>
                    </a:lnTo>
                    <a:lnTo>
                      <a:pt x="52" y="76"/>
                    </a:lnTo>
                    <a:lnTo>
                      <a:pt x="62" y="52"/>
                    </a:lnTo>
                    <a:lnTo>
                      <a:pt x="70" y="2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44"/>
              <p:cNvSpPr>
                <a:spLocks/>
              </p:cNvSpPr>
              <p:nvPr/>
            </p:nvSpPr>
            <p:spPr bwMode="auto">
              <a:xfrm>
                <a:off x="3316071" y="653506"/>
                <a:ext cx="36181" cy="33089"/>
              </a:xfrm>
              <a:custGeom>
                <a:avLst/>
                <a:gdLst>
                  <a:gd name="T0" fmla="*/ 166330285 w 66"/>
                  <a:gd name="T1" fmla="*/ 0 h 52"/>
                  <a:gd name="T2" fmla="*/ 166330285 w 66"/>
                  <a:gd name="T3" fmla="*/ 0 h 52"/>
                  <a:gd name="T4" fmla="*/ 120967494 w 66"/>
                  <a:gd name="T5" fmla="*/ 50403123 h 52"/>
                  <a:gd name="T6" fmla="*/ 75604677 w 66"/>
                  <a:gd name="T7" fmla="*/ 90725623 h 52"/>
                  <a:gd name="T8" fmla="*/ 35282184 w 66"/>
                  <a:gd name="T9" fmla="*/ 131048136 h 52"/>
                  <a:gd name="T10" fmla="*/ 0 w 66"/>
                  <a:gd name="T11" fmla="*/ 95765934 h 52"/>
                  <a:gd name="T12" fmla="*/ 0 w 66"/>
                  <a:gd name="T13" fmla="*/ 95765934 h 52"/>
                  <a:gd name="T14" fmla="*/ 15120937 w 66"/>
                  <a:gd name="T15" fmla="*/ 95765934 h 52"/>
                  <a:gd name="T16" fmla="*/ 50403114 w 66"/>
                  <a:gd name="T17" fmla="*/ 80645001 h 52"/>
                  <a:gd name="T18" fmla="*/ 105846563 w 66"/>
                  <a:gd name="T19" fmla="*/ 50403123 h 52"/>
                  <a:gd name="T20" fmla="*/ 136088424 w 66"/>
                  <a:gd name="T21" fmla="*/ 25201561 h 52"/>
                  <a:gd name="T22" fmla="*/ 166330285 w 66"/>
                  <a:gd name="T23" fmla="*/ 0 h 52"/>
                  <a:gd name="T24" fmla="*/ 166330285 w 66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6"/>
                  <a:gd name="T40" fmla="*/ 0 h 52"/>
                  <a:gd name="T41" fmla="*/ 66 w 66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6" h="52">
                    <a:moveTo>
                      <a:pt x="66" y="0"/>
                    </a:moveTo>
                    <a:lnTo>
                      <a:pt x="66" y="0"/>
                    </a:lnTo>
                    <a:lnTo>
                      <a:pt x="48" y="20"/>
                    </a:lnTo>
                    <a:lnTo>
                      <a:pt x="30" y="36"/>
                    </a:lnTo>
                    <a:lnTo>
                      <a:pt x="14" y="52"/>
                    </a:lnTo>
                    <a:lnTo>
                      <a:pt x="0" y="38"/>
                    </a:lnTo>
                    <a:lnTo>
                      <a:pt x="6" y="38"/>
                    </a:lnTo>
                    <a:lnTo>
                      <a:pt x="20" y="32"/>
                    </a:lnTo>
                    <a:lnTo>
                      <a:pt x="42" y="20"/>
                    </a:lnTo>
                    <a:lnTo>
                      <a:pt x="54" y="1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45"/>
              <p:cNvSpPr>
                <a:spLocks/>
              </p:cNvSpPr>
              <p:nvPr/>
            </p:nvSpPr>
            <p:spPr bwMode="auto">
              <a:xfrm>
                <a:off x="3320456" y="488062"/>
                <a:ext cx="134858" cy="324526"/>
              </a:xfrm>
              <a:custGeom>
                <a:avLst/>
                <a:gdLst>
                  <a:gd name="T0" fmla="*/ 619958482 w 246"/>
                  <a:gd name="T1" fmla="*/ 5040313 h 510"/>
                  <a:gd name="T2" fmla="*/ 619958482 w 246"/>
                  <a:gd name="T3" fmla="*/ 5040313 h 510"/>
                  <a:gd name="T4" fmla="*/ 609877860 w 246"/>
                  <a:gd name="T5" fmla="*/ 65524072 h 510"/>
                  <a:gd name="T6" fmla="*/ 584676303 w 246"/>
                  <a:gd name="T7" fmla="*/ 221773796 h 510"/>
                  <a:gd name="T8" fmla="*/ 574595681 w 246"/>
                  <a:gd name="T9" fmla="*/ 322580022 h 510"/>
                  <a:gd name="T10" fmla="*/ 564515058 w 246"/>
                  <a:gd name="T11" fmla="*/ 428426658 h 510"/>
                  <a:gd name="T12" fmla="*/ 554434436 w 246"/>
                  <a:gd name="T13" fmla="*/ 539313507 h 510"/>
                  <a:gd name="T14" fmla="*/ 554434436 w 246"/>
                  <a:gd name="T15" fmla="*/ 650200355 h 510"/>
                  <a:gd name="T16" fmla="*/ 554434436 w 246"/>
                  <a:gd name="T17" fmla="*/ 650200355 h 510"/>
                  <a:gd name="T18" fmla="*/ 559474747 w 246"/>
                  <a:gd name="T19" fmla="*/ 846772694 h 510"/>
                  <a:gd name="T20" fmla="*/ 554434436 w 246"/>
                  <a:gd name="T21" fmla="*/ 927417675 h 510"/>
                  <a:gd name="T22" fmla="*/ 549394125 w 246"/>
                  <a:gd name="T23" fmla="*/ 997982033 h 510"/>
                  <a:gd name="T24" fmla="*/ 534273191 w 246"/>
                  <a:gd name="T25" fmla="*/ 1063506080 h 510"/>
                  <a:gd name="T26" fmla="*/ 509071635 w 246"/>
                  <a:gd name="T27" fmla="*/ 1134070438 h 510"/>
                  <a:gd name="T28" fmla="*/ 473789456 w 246"/>
                  <a:gd name="T29" fmla="*/ 1204634796 h 510"/>
                  <a:gd name="T30" fmla="*/ 423386343 w 246"/>
                  <a:gd name="T31" fmla="*/ 1285279777 h 510"/>
                  <a:gd name="T32" fmla="*/ 423386343 w 246"/>
                  <a:gd name="T33" fmla="*/ 1285279777 h 510"/>
                  <a:gd name="T34" fmla="*/ 257055973 w 246"/>
                  <a:gd name="T35" fmla="*/ 1164312306 h 510"/>
                  <a:gd name="T36" fmla="*/ 115927208 w 246"/>
                  <a:gd name="T37" fmla="*/ 1068546391 h 510"/>
                  <a:gd name="T38" fmla="*/ 0 w 246"/>
                  <a:gd name="T39" fmla="*/ 992941722 h 510"/>
                  <a:gd name="T40" fmla="*/ 0 w 246"/>
                  <a:gd name="T41" fmla="*/ 992941722 h 510"/>
                  <a:gd name="T42" fmla="*/ 10080626 w 246"/>
                  <a:gd name="T43" fmla="*/ 992941722 h 510"/>
                  <a:gd name="T44" fmla="*/ 35282191 w 246"/>
                  <a:gd name="T45" fmla="*/ 992941722 h 510"/>
                  <a:gd name="T46" fmla="*/ 70564382 w 246"/>
                  <a:gd name="T47" fmla="*/ 977820788 h 510"/>
                  <a:gd name="T48" fmla="*/ 90725627 w 246"/>
                  <a:gd name="T49" fmla="*/ 962699854 h 510"/>
                  <a:gd name="T50" fmla="*/ 115927208 w 246"/>
                  <a:gd name="T51" fmla="*/ 942538609 h 510"/>
                  <a:gd name="T52" fmla="*/ 141128765 w 246"/>
                  <a:gd name="T53" fmla="*/ 917337052 h 510"/>
                  <a:gd name="T54" fmla="*/ 166330321 w 246"/>
                  <a:gd name="T55" fmla="*/ 887095185 h 510"/>
                  <a:gd name="T56" fmla="*/ 191531877 w 246"/>
                  <a:gd name="T57" fmla="*/ 846772694 h 510"/>
                  <a:gd name="T58" fmla="*/ 216733483 w 246"/>
                  <a:gd name="T59" fmla="*/ 796369383 h 510"/>
                  <a:gd name="T60" fmla="*/ 241935039 w 246"/>
                  <a:gd name="T61" fmla="*/ 735885647 h 510"/>
                  <a:gd name="T62" fmla="*/ 272176907 w 246"/>
                  <a:gd name="T63" fmla="*/ 665321289 h 510"/>
                  <a:gd name="T64" fmla="*/ 292338152 w 246"/>
                  <a:gd name="T65" fmla="*/ 579635997 h 510"/>
                  <a:gd name="T66" fmla="*/ 317539708 w 246"/>
                  <a:gd name="T67" fmla="*/ 488910394 h 510"/>
                  <a:gd name="T68" fmla="*/ 317539708 w 246"/>
                  <a:gd name="T69" fmla="*/ 488910394 h 510"/>
                  <a:gd name="T70" fmla="*/ 342741264 w 246"/>
                  <a:gd name="T71" fmla="*/ 393144380 h 510"/>
                  <a:gd name="T72" fmla="*/ 367942820 w 246"/>
                  <a:gd name="T73" fmla="*/ 312499399 h 510"/>
                  <a:gd name="T74" fmla="*/ 393144377 w 246"/>
                  <a:gd name="T75" fmla="*/ 241935041 h 510"/>
                  <a:gd name="T76" fmla="*/ 418346032 w 246"/>
                  <a:gd name="T77" fmla="*/ 181451256 h 510"/>
                  <a:gd name="T78" fmla="*/ 443547588 w 246"/>
                  <a:gd name="T79" fmla="*/ 136088455 h 510"/>
                  <a:gd name="T80" fmla="*/ 468749145 w 246"/>
                  <a:gd name="T81" fmla="*/ 95765939 h 510"/>
                  <a:gd name="T82" fmla="*/ 488910390 w 246"/>
                  <a:gd name="T83" fmla="*/ 65524072 h 510"/>
                  <a:gd name="T84" fmla="*/ 514111946 w 246"/>
                  <a:gd name="T85" fmla="*/ 40322503 h 510"/>
                  <a:gd name="T86" fmla="*/ 534273191 w 246"/>
                  <a:gd name="T87" fmla="*/ 25201563 h 510"/>
                  <a:gd name="T88" fmla="*/ 554434436 w 246"/>
                  <a:gd name="T89" fmla="*/ 15120940 h 510"/>
                  <a:gd name="T90" fmla="*/ 589716615 w 246"/>
                  <a:gd name="T91" fmla="*/ 5040313 h 510"/>
                  <a:gd name="T92" fmla="*/ 609877860 w 246"/>
                  <a:gd name="T93" fmla="*/ 0 h 510"/>
                  <a:gd name="T94" fmla="*/ 619958482 w 246"/>
                  <a:gd name="T95" fmla="*/ 5040313 h 510"/>
                  <a:gd name="T96" fmla="*/ 619958482 w 246"/>
                  <a:gd name="T97" fmla="*/ 5040313 h 5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6"/>
                  <a:gd name="T148" fmla="*/ 0 h 510"/>
                  <a:gd name="T149" fmla="*/ 246 w 246"/>
                  <a:gd name="T150" fmla="*/ 510 h 51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6" h="510">
                    <a:moveTo>
                      <a:pt x="246" y="2"/>
                    </a:moveTo>
                    <a:lnTo>
                      <a:pt x="246" y="2"/>
                    </a:lnTo>
                    <a:lnTo>
                      <a:pt x="242" y="26"/>
                    </a:lnTo>
                    <a:lnTo>
                      <a:pt x="232" y="88"/>
                    </a:lnTo>
                    <a:lnTo>
                      <a:pt x="228" y="128"/>
                    </a:lnTo>
                    <a:lnTo>
                      <a:pt x="224" y="170"/>
                    </a:lnTo>
                    <a:lnTo>
                      <a:pt x="220" y="214"/>
                    </a:lnTo>
                    <a:lnTo>
                      <a:pt x="220" y="258"/>
                    </a:lnTo>
                    <a:lnTo>
                      <a:pt x="222" y="336"/>
                    </a:lnTo>
                    <a:lnTo>
                      <a:pt x="220" y="368"/>
                    </a:lnTo>
                    <a:lnTo>
                      <a:pt x="218" y="396"/>
                    </a:lnTo>
                    <a:lnTo>
                      <a:pt x="212" y="422"/>
                    </a:lnTo>
                    <a:lnTo>
                      <a:pt x="202" y="450"/>
                    </a:lnTo>
                    <a:lnTo>
                      <a:pt x="188" y="478"/>
                    </a:lnTo>
                    <a:lnTo>
                      <a:pt x="168" y="510"/>
                    </a:lnTo>
                    <a:lnTo>
                      <a:pt x="102" y="462"/>
                    </a:lnTo>
                    <a:lnTo>
                      <a:pt x="46" y="424"/>
                    </a:lnTo>
                    <a:lnTo>
                      <a:pt x="0" y="394"/>
                    </a:lnTo>
                    <a:lnTo>
                      <a:pt x="4" y="394"/>
                    </a:lnTo>
                    <a:lnTo>
                      <a:pt x="14" y="394"/>
                    </a:lnTo>
                    <a:lnTo>
                      <a:pt x="28" y="388"/>
                    </a:lnTo>
                    <a:lnTo>
                      <a:pt x="36" y="382"/>
                    </a:lnTo>
                    <a:lnTo>
                      <a:pt x="46" y="374"/>
                    </a:lnTo>
                    <a:lnTo>
                      <a:pt x="56" y="364"/>
                    </a:lnTo>
                    <a:lnTo>
                      <a:pt x="66" y="352"/>
                    </a:lnTo>
                    <a:lnTo>
                      <a:pt x="76" y="336"/>
                    </a:lnTo>
                    <a:lnTo>
                      <a:pt x="86" y="316"/>
                    </a:lnTo>
                    <a:lnTo>
                      <a:pt x="96" y="292"/>
                    </a:lnTo>
                    <a:lnTo>
                      <a:pt x="108" y="264"/>
                    </a:lnTo>
                    <a:lnTo>
                      <a:pt x="116" y="230"/>
                    </a:lnTo>
                    <a:lnTo>
                      <a:pt x="126" y="194"/>
                    </a:lnTo>
                    <a:lnTo>
                      <a:pt x="136" y="156"/>
                    </a:lnTo>
                    <a:lnTo>
                      <a:pt x="146" y="124"/>
                    </a:lnTo>
                    <a:lnTo>
                      <a:pt x="156" y="96"/>
                    </a:lnTo>
                    <a:lnTo>
                      <a:pt x="166" y="72"/>
                    </a:lnTo>
                    <a:lnTo>
                      <a:pt x="176" y="54"/>
                    </a:lnTo>
                    <a:lnTo>
                      <a:pt x="186" y="38"/>
                    </a:lnTo>
                    <a:lnTo>
                      <a:pt x="194" y="26"/>
                    </a:lnTo>
                    <a:lnTo>
                      <a:pt x="204" y="16"/>
                    </a:lnTo>
                    <a:lnTo>
                      <a:pt x="212" y="10"/>
                    </a:lnTo>
                    <a:lnTo>
                      <a:pt x="220" y="6"/>
                    </a:lnTo>
                    <a:lnTo>
                      <a:pt x="234" y="2"/>
                    </a:lnTo>
                    <a:lnTo>
                      <a:pt x="242" y="0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46"/>
              <p:cNvSpPr>
                <a:spLocks/>
              </p:cNvSpPr>
              <p:nvPr/>
            </p:nvSpPr>
            <p:spPr bwMode="auto">
              <a:xfrm>
                <a:off x="3340191" y="475335"/>
                <a:ext cx="118412" cy="323253"/>
              </a:xfrm>
              <a:custGeom>
                <a:avLst/>
                <a:gdLst>
                  <a:gd name="T0" fmla="*/ 236894720 w 216"/>
                  <a:gd name="T1" fmla="*/ 378023446 h 508"/>
                  <a:gd name="T2" fmla="*/ 236894720 w 216"/>
                  <a:gd name="T3" fmla="*/ 378023446 h 508"/>
                  <a:gd name="T4" fmla="*/ 231854409 w 216"/>
                  <a:gd name="T5" fmla="*/ 453628214 h 508"/>
                  <a:gd name="T6" fmla="*/ 226814098 w 216"/>
                  <a:gd name="T7" fmla="*/ 539313506 h 508"/>
                  <a:gd name="T8" fmla="*/ 211693164 w 216"/>
                  <a:gd name="T9" fmla="*/ 645160043 h 508"/>
                  <a:gd name="T10" fmla="*/ 196572182 w 216"/>
                  <a:gd name="T11" fmla="*/ 700603468 h 508"/>
                  <a:gd name="T12" fmla="*/ 181451248 w 216"/>
                  <a:gd name="T13" fmla="*/ 756046892 h 508"/>
                  <a:gd name="T14" fmla="*/ 166330315 w 216"/>
                  <a:gd name="T15" fmla="*/ 811490316 h 508"/>
                  <a:gd name="T16" fmla="*/ 141128760 w 216"/>
                  <a:gd name="T17" fmla="*/ 866933939 h 508"/>
                  <a:gd name="T18" fmla="*/ 110886893 w 216"/>
                  <a:gd name="T19" fmla="*/ 922377363 h 508"/>
                  <a:gd name="T20" fmla="*/ 80645002 w 216"/>
                  <a:gd name="T21" fmla="*/ 972780476 h 508"/>
                  <a:gd name="T22" fmla="*/ 40322501 w 216"/>
                  <a:gd name="T23" fmla="*/ 1018143277 h 508"/>
                  <a:gd name="T24" fmla="*/ 0 w 216"/>
                  <a:gd name="T25" fmla="*/ 1058465768 h 508"/>
                  <a:gd name="T26" fmla="*/ 327620319 w 216"/>
                  <a:gd name="T27" fmla="*/ 1280239464 h 508"/>
                  <a:gd name="T28" fmla="*/ 327620319 w 216"/>
                  <a:gd name="T29" fmla="*/ 1280239464 h 508"/>
                  <a:gd name="T30" fmla="*/ 347781563 w 216"/>
                  <a:gd name="T31" fmla="*/ 1244957285 h 508"/>
                  <a:gd name="T32" fmla="*/ 362902497 w 216"/>
                  <a:gd name="T33" fmla="*/ 1204634795 h 508"/>
                  <a:gd name="T34" fmla="*/ 383063741 w 216"/>
                  <a:gd name="T35" fmla="*/ 1144151059 h 508"/>
                  <a:gd name="T36" fmla="*/ 408265296 w 216"/>
                  <a:gd name="T37" fmla="*/ 1063506079 h 508"/>
                  <a:gd name="T38" fmla="*/ 423386329 w 216"/>
                  <a:gd name="T39" fmla="*/ 967740164 h 508"/>
                  <a:gd name="T40" fmla="*/ 433466951 w 216"/>
                  <a:gd name="T41" fmla="*/ 846772693 h 508"/>
                  <a:gd name="T42" fmla="*/ 438507262 w 216"/>
                  <a:gd name="T43" fmla="*/ 705643779 h 508"/>
                  <a:gd name="T44" fmla="*/ 438507262 w 216"/>
                  <a:gd name="T45" fmla="*/ 705643779 h 508"/>
                  <a:gd name="T46" fmla="*/ 443547573 w 216"/>
                  <a:gd name="T47" fmla="*/ 564515063 h 508"/>
                  <a:gd name="T48" fmla="*/ 453628195 w 216"/>
                  <a:gd name="T49" fmla="*/ 433466969 h 508"/>
                  <a:gd name="T50" fmla="*/ 468749128 w 216"/>
                  <a:gd name="T51" fmla="*/ 317539710 h 508"/>
                  <a:gd name="T52" fmla="*/ 488910373 w 216"/>
                  <a:gd name="T53" fmla="*/ 221773796 h 508"/>
                  <a:gd name="T54" fmla="*/ 509071617 w 216"/>
                  <a:gd name="T55" fmla="*/ 146169077 h 508"/>
                  <a:gd name="T56" fmla="*/ 529232861 w 216"/>
                  <a:gd name="T57" fmla="*/ 85685317 h 508"/>
                  <a:gd name="T58" fmla="*/ 544353795 w 216"/>
                  <a:gd name="T59" fmla="*/ 40322503 h 508"/>
                  <a:gd name="T60" fmla="*/ 544353795 w 216"/>
                  <a:gd name="T61" fmla="*/ 40322503 h 508"/>
                  <a:gd name="T62" fmla="*/ 534273172 w 216"/>
                  <a:gd name="T63" fmla="*/ 30241880 h 508"/>
                  <a:gd name="T64" fmla="*/ 504031306 w 216"/>
                  <a:gd name="T65" fmla="*/ 15120940 h 508"/>
                  <a:gd name="T66" fmla="*/ 483870062 w 216"/>
                  <a:gd name="T67" fmla="*/ 10080626 h 508"/>
                  <a:gd name="T68" fmla="*/ 458668506 w 216"/>
                  <a:gd name="T69" fmla="*/ 5040313 h 508"/>
                  <a:gd name="T70" fmla="*/ 433466951 w 216"/>
                  <a:gd name="T71" fmla="*/ 0 h 508"/>
                  <a:gd name="T72" fmla="*/ 408265296 w 216"/>
                  <a:gd name="T73" fmla="*/ 5040313 h 508"/>
                  <a:gd name="T74" fmla="*/ 383063741 w 216"/>
                  <a:gd name="T75" fmla="*/ 15120940 h 508"/>
                  <a:gd name="T76" fmla="*/ 352821875 w 216"/>
                  <a:gd name="T77" fmla="*/ 35282191 h 508"/>
                  <a:gd name="T78" fmla="*/ 327620319 w 216"/>
                  <a:gd name="T79" fmla="*/ 60483760 h 508"/>
                  <a:gd name="T80" fmla="*/ 302418764 w 216"/>
                  <a:gd name="T81" fmla="*/ 95765939 h 508"/>
                  <a:gd name="T82" fmla="*/ 282257519 w 216"/>
                  <a:gd name="T83" fmla="*/ 146169077 h 508"/>
                  <a:gd name="T84" fmla="*/ 262096275 w 216"/>
                  <a:gd name="T85" fmla="*/ 206652812 h 508"/>
                  <a:gd name="T86" fmla="*/ 246975342 w 216"/>
                  <a:gd name="T87" fmla="*/ 282257531 h 508"/>
                  <a:gd name="T88" fmla="*/ 236894720 w 216"/>
                  <a:gd name="T89" fmla="*/ 378023446 h 508"/>
                  <a:gd name="T90" fmla="*/ 236894720 w 216"/>
                  <a:gd name="T91" fmla="*/ 378023446 h 5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6"/>
                  <a:gd name="T139" fmla="*/ 0 h 508"/>
                  <a:gd name="T140" fmla="*/ 216 w 216"/>
                  <a:gd name="T141" fmla="*/ 508 h 5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6" h="508">
                    <a:moveTo>
                      <a:pt x="94" y="150"/>
                    </a:moveTo>
                    <a:lnTo>
                      <a:pt x="94" y="150"/>
                    </a:lnTo>
                    <a:lnTo>
                      <a:pt x="92" y="180"/>
                    </a:lnTo>
                    <a:lnTo>
                      <a:pt x="90" y="214"/>
                    </a:lnTo>
                    <a:lnTo>
                      <a:pt x="84" y="256"/>
                    </a:lnTo>
                    <a:lnTo>
                      <a:pt x="78" y="278"/>
                    </a:lnTo>
                    <a:lnTo>
                      <a:pt x="72" y="300"/>
                    </a:lnTo>
                    <a:lnTo>
                      <a:pt x="66" y="322"/>
                    </a:lnTo>
                    <a:lnTo>
                      <a:pt x="56" y="344"/>
                    </a:lnTo>
                    <a:lnTo>
                      <a:pt x="44" y="366"/>
                    </a:lnTo>
                    <a:lnTo>
                      <a:pt x="32" y="386"/>
                    </a:lnTo>
                    <a:lnTo>
                      <a:pt x="16" y="404"/>
                    </a:lnTo>
                    <a:lnTo>
                      <a:pt x="0" y="420"/>
                    </a:lnTo>
                    <a:lnTo>
                      <a:pt x="130" y="508"/>
                    </a:lnTo>
                    <a:lnTo>
                      <a:pt x="138" y="494"/>
                    </a:lnTo>
                    <a:lnTo>
                      <a:pt x="144" y="478"/>
                    </a:lnTo>
                    <a:lnTo>
                      <a:pt x="152" y="454"/>
                    </a:lnTo>
                    <a:lnTo>
                      <a:pt x="162" y="422"/>
                    </a:lnTo>
                    <a:lnTo>
                      <a:pt x="168" y="384"/>
                    </a:lnTo>
                    <a:lnTo>
                      <a:pt x="172" y="336"/>
                    </a:lnTo>
                    <a:lnTo>
                      <a:pt x="174" y="280"/>
                    </a:lnTo>
                    <a:lnTo>
                      <a:pt x="176" y="224"/>
                    </a:lnTo>
                    <a:lnTo>
                      <a:pt x="180" y="172"/>
                    </a:lnTo>
                    <a:lnTo>
                      <a:pt x="186" y="126"/>
                    </a:lnTo>
                    <a:lnTo>
                      <a:pt x="194" y="88"/>
                    </a:lnTo>
                    <a:lnTo>
                      <a:pt x="202" y="58"/>
                    </a:lnTo>
                    <a:lnTo>
                      <a:pt x="210" y="34"/>
                    </a:lnTo>
                    <a:lnTo>
                      <a:pt x="216" y="16"/>
                    </a:lnTo>
                    <a:lnTo>
                      <a:pt x="212" y="12"/>
                    </a:lnTo>
                    <a:lnTo>
                      <a:pt x="200" y="6"/>
                    </a:lnTo>
                    <a:lnTo>
                      <a:pt x="192" y="4"/>
                    </a:lnTo>
                    <a:lnTo>
                      <a:pt x="182" y="2"/>
                    </a:lnTo>
                    <a:lnTo>
                      <a:pt x="172" y="0"/>
                    </a:lnTo>
                    <a:lnTo>
                      <a:pt x="162" y="2"/>
                    </a:lnTo>
                    <a:lnTo>
                      <a:pt x="152" y="6"/>
                    </a:lnTo>
                    <a:lnTo>
                      <a:pt x="140" y="14"/>
                    </a:lnTo>
                    <a:lnTo>
                      <a:pt x="130" y="24"/>
                    </a:lnTo>
                    <a:lnTo>
                      <a:pt x="120" y="38"/>
                    </a:lnTo>
                    <a:lnTo>
                      <a:pt x="112" y="58"/>
                    </a:lnTo>
                    <a:lnTo>
                      <a:pt x="104" y="82"/>
                    </a:lnTo>
                    <a:lnTo>
                      <a:pt x="98" y="112"/>
                    </a:lnTo>
                    <a:lnTo>
                      <a:pt x="94" y="15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47"/>
              <p:cNvSpPr>
                <a:spLocks/>
              </p:cNvSpPr>
              <p:nvPr/>
            </p:nvSpPr>
            <p:spPr bwMode="auto">
              <a:xfrm>
                <a:off x="3731607" y="489334"/>
                <a:ext cx="133761" cy="323253"/>
              </a:xfrm>
              <a:custGeom>
                <a:avLst/>
                <a:gdLst>
                  <a:gd name="T0" fmla="*/ 0 w 244"/>
                  <a:gd name="T1" fmla="*/ 0 h 508"/>
                  <a:gd name="T2" fmla="*/ 0 w 244"/>
                  <a:gd name="T3" fmla="*/ 0 h 508"/>
                  <a:gd name="T4" fmla="*/ 10080626 w 244"/>
                  <a:gd name="T5" fmla="*/ 60483760 h 508"/>
                  <a:gd name="T6" fmla="*/ 35282191 w 244"/>
                  <a:gd name="T7" fmla="*/ 216733485 h 508"/>
                  <a:gd name="T8" fmla="*/ 45362814 w 244"/>
                  <a:gd name="T9" fmla="*/ 317539710 h 508"/>
                  <a:gd name="T10" fmla="*/ 55443448 w 244"/>
                  <a:gd name="T11" fmla="*/ 428426658 h 508"/>
                  <a:gd name="T12" fmla="*/ 60483760 w 244"/>
                  <a:gd name="T13" fmla="*/ 539313506 h 508"/>
                  <a:gd name="T14" fmla="*/ 60483760 w 244"/>
                  <a:gd name="T15" fmla="*/ 645160043 h 508"/>
                  <a:gd name="T16" fmla="*/ 60483760 w 244"/>
                  <a:gd name="T17" fmla="*/ 645160043 h 508"/>
                  <a:gd name="T18" fmla="*/ 60483760 w 244"/>
                  <a:gd name="T19" fmla="*/ 841732382 h 508"/>
                  <a:gd name="T20" fmla="*/ 60483760 w 244"/>
                  <a:gd name="T21" fmla="*/ 922377363 h 508"/>
                  <a:gd name="T22" fmla="*/ 70564382 w 244"/>
                  <a:gd name="T23" fmla="*/ 992941721 h 508"/>
                  <a:gd name="T24" fmla="*/ 85685316 w 244"/>
                  <a:gd name="T25" fmla="*/ 1063506079 h 508"/>
                  <a:gd name="T26" fmla="*/ 110886897 w 244"/>
                  <a:gd name="T27" fmla="*/ 1129030126 h 508"/>
                  <a:gd name="T28" fmla="*/ 146169076 w 244"/>
                  <a:gd name="T29" fmla="*/ 1199594484 h 508"/>
                  <a:gd name="T30" fmla="*/ 191531877 w 244"/>
                  <a:gd name="T31" fmla="*/ 1280239464 h 508"/>
                  <a:gd name="T32" fmla="*/ 191531877 w 244"/>
                  <a:gd name="T33" fmla="*/ 1280239464 h 508"/>
                  <a:gd name="T34" fmla="*/ 362902508 w 244"/>
                  <a:gd name="T35" fmla="*/ 1159271993 h 508"/>
                  <a:gd name="T36" fmla="*/ 504031322 w 244"/>
                  <a:gd name="T37" fmla="*/ 1063506079 h 508"/>
                  <a:gd name="T38" fmla="*/ 614918170 w 244"/>
                  <a:gd name="T39" fmla="*/ 992941721 h 508"/>
                  <a:gd name="T40" fmla="*/ 614918170 w 244"/>
                  <a:gd name="T41" fmla="*/ 992941721 h 508"/>
                  <a:gd name="T42" fmla="*/ 609877858 w 244"/>
                  <a:gd name="T43" fmla="*/ 992941721 h 508"/>
                  <a:gd name="T44" fmla="*/ 584676302 w 244"/>
                  <a:gd name="T45" fmla="*/ 987901409 h 508"/>
                  <a:gd name="T46" fmla="*/ 554434435 w 244"/>
                  <a:gd name="T47" fmla="*/ 972780476 h 508"/>
                  <a:gd name="T48" fmla="*/ 534273190 w 244"/>
                  <a:gd name="T49" fmla="*/ 957659542 h 508"/>
                  <a:gd name="T50" fmla="*/ 514111945 w 244"/>
                  <a:gd name="T51" fmla="*/ 942538608 h 508"/>
                  <a:gd name="T52" fmla="*/ 488910389 w 244"/>
                  <a:gd name="T53" fmla="*/ 912296740 h 508"/>
                  <a:gd name="T54" fmla="*/ 468749144 w 244"/>
                  <a:gd name="T55" fmla="*/ 882054872 h 508"/>
                  <a:gd name="T56" fmla="*/ 443547587 w 244"/>
                  <a:gd name="T57" fmla="*/ 841732382 h 508"/>
                  <a:gd name="T58" fmla="*/ 418346031 w 244"/>
                  <a:gd name="T59" fmla="*/ 791329071 h 508"/>
                  <a:gd name="T60" fmla="*/ 393144376 w 244"/>
                  <a:gd name="T61" fmla="*/ 730845335 h 508"/>
                  <a:gd name="T62" fmla="*/ 367942820 w 244"/>
                  <a:gd name="T63" fmla="*/ 660280977 h 508"/>
                  <a:gd name="T64" fmla="*/ 342741263 w 244"/>
                  <a:gd name="T65" fmla="*/ 579635997 h 508"/>
                  <a:gd name="T66" fmla="*/ 317539707 w 244"/>
                  <a:gd name="T67" fmla="*/ 483870082 h 508"/>
                  <a:gd name="T68" fmla="*/ 317539707 w 244"/>
                  <a:gd name="T69" fmla="*/ 483870082 h 508"/>
                  <a:gd name="T70" fmla="*/ 297378462 w 244"/>
                  <a:gd name="T71" fmla="*/ 388104068 h 508"/>
                  <a:gd name="T72" fmla="*/ 272176906 w 244"/>
                  <a:gd name="T73" fmla="*/ 307459088 h 508"/>
                  <a:gd name="T74" fmla="*/ 246975350 w 244"/>
                  <a:gd name="T75" fmla="*/ 236894730 h 508"/>
                  <a:gd name="T76" fmla="*/ 221773794 w 244"/>
                  <a:gd name="T77" fmla="*/ 181451256 h 508"/>
                  <a:gd name="T78" fmla="*/ 191531877 w 244"/>
                  <a:gd name="T79" fmla="*/ 131048143 h 508"/>
                  <a:gd name="T80" fmla="*/ 166330321 w 244"/>
                  <a:gd name="T81" fmla="*/ 90725628 h 508"/>
                  <a:gd name="T82" fmla="*/ 141128764 w 244"/>
                  <a:gd name="T83" fmla="*/ 60483760 h 508"/>
                  <a:gd name="T84" fmla="*/ 115927208 w 244"/>
                  <a:gd name="T85" fmla="*/ 40322503 h 508"/>
                  <a:gd name="T86" fmla="*/ 90725627 w 244"/>
                  <a:gd name="T87" fmla="*/ 20161251 h 508"/>
                  <a:gd name="T88" fmla="*/ 70564382 w 244"/>
                  <a:gd name="T89" fmla="*/ 10080626 h 508"/>
                  <a:gd name="T90" fmla="*/ 30241880 w 244"/>
                  <a:gd name="T91" fmla="*/ 0 h 508"/>
                  <a:gd name="T92" fmla="*/ 10080626 w 244"/>
                  <a:gd name="T93" fmla="*/ 0 h 508"/>
                  <a:gd name="T94" fmla="*/ 0 w 244"/>
                  <a:gd name="T95" fmla="*/ 0 h 508"/>
                  <a:gd name="T96" fmla="*/ 0 w 244"/>
                  <a:gd name="T97" fmla="*/ 0 h 5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4"/>
                  <a:gd name="T148" fmla="*/ 0 h 508"/>
                  <a:gd name="T149" fmla="*/ 244 w 244"/>
                  <a:gd name="T150" fmla="*/ 508 h 50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4" h="508">
                    <a:moveTo>
                      <a:pt x="0" y="0"/>
                    </a:moveTo>
                    <a:lnTo>
                      <a:pt x="0" y="0"/>
                    </a:lnTo>
                    <a:lnTo>
                      <a:pt x="4" y="24"/>
                    </a:lnTo>
                    <a:lnTo>
                      <a:pt x="14" y="86"/>
                    </a:lnTo>
                    <a:lnTo>
                      <a:pt x="18" y="126"/>
                    </a:lnTo>
                    <a:lnTo>
                      <a:pt x="22" y="170"/>
                    </a:lnTo>
                    <a:lnTo>
                      <a:pt x="24" y="214"/>
                    </a:lnTo>
                    <a:lnTo>
                      <a:pt x="24" y="256"/>
                    </a:lnTo>
                    <a:lnTo>
                      <a:pt x="24" y="334"/>
                    </a:lnTo>
                    <a:lnTo>
                      <a:pt x="24" y="366"/>
                    </a:lnTo>
                    <a:lnTo>
                      <a:pt x="28" y="394"/>
                    </a:lnTo>
                    <a:lnTo>
                      <a:pt x="34" y="422"/>
                    </a:lnTo>
                    <a:lnTo>
                      <a:pt x="44" y="448"/>
                    </a:lnTo>
                    <a:lnTo>
                      <a:pt x="58" y="476"/>
                    </a:lnTo>
                    <a:lnTo>
                      <a:pt x="76" y="508"/>
                    </a:lnTo>
                    <a:lnTo>
                      <a:pt x="144" y="460"/>
                    </a:lnTo>
                    <a:lnTo>
                      <a:pt x="200" y="422"/>
                    </a:lnTo>
                    <a:lnTo>
                      <a:pt x="244" y="394"/>
                    </a:lnTo>
                    <a:lnTo>
                      <a:pt x="242" y="394"/>
                    </a:lnTo>
                    <a:lnTo>
                      <a:pt x="232" y="392"/>
                    </a:lnTo>
                    <a:lnTo>
                      <a:pt x="220" y="386"/>
                    </a:lnTo>
                    <a:lnTo>
                      <a:pt x="212" y="380"/>
                    </a:lnTo>
                    <a:lnTo>
                      <a:pt x="204" y="374"/>
                    </a:lnTo>
                    <a:lnTo>
                      <a:pt x="194" y="362"/>
                    </a:lnTo>
                    <a:lnTo>
                      <a:pt x="186" y="350"/>
                    </a:lnTo>
                    <a:lnTo>
                      <a:pt x="176" y="334"/>
                    </a:lnTo>
                    <a:lnTo>
                      <a:pt x="166" y="314"/>
                    </a:lnTo>
                    <a:lnTo>
                      <a:pt x="156" y="290"/>
                    </a:lnTo>
                    <a:lnTo>
                      <a:pt x="146" y="262"/>
                    </a:lnTo>
                    <a:lnTo>
                      <a:pt x="136" y="230"/>
                    </a:lnTo>
                    <a:lnTo>
                      <a:pt x="126" y="192"/>
                    </a:lnTo>
                    <a:lnTo>
                      <a:pt x="118" y="154"/>
                    </a:lnTo>
                    <a:lnTo>
                      <a:pt x="108" y="122"/>
                    </a:lnTo>
                    <a:lnTo>
                      <a:pt x="98" y="94"/>
                    </a:lnTo>
                    <a:lnTo>
                      <a:pt x="88" y="72"/>
                    </a:lnTo>
                    <a:lnTo>
                      <a:pt x="76" y="52"/>
                    </a:lnTo>
                    <a:lnTo>
                      <a:pt x="66" y="36"/>
                    </a:lnTo>
                    <a:lnTo>
                      <a:pt x="56" y="24"/>
                    </a:lnTo>
                    <a:lnTo>
                      <a:pt x="46" y="16"/>
                    </a:lnTo>
                    <a:lnTo>
                      <a:pt x="36" y="8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48"/>
              <p:cNvSpPr>
                <a:spLocks/>
              </p:cNvSpPr>
              <p:nvPr/>
            </p:nvSpPr>
            <p:spPr bwMode="auto">
              <a:xfrm>
                <a:off x="3731607" y="475335"/>
                <a:ext cx="115122" cy="323253"/>
              </a:xfrm>
              <a:custGeom>
                <a:avLst/>
                <a:gdLst>
                  <a:gd name="T0" fmla="*/ 312499383 w 210"/>
                  <a:gd name="T1" fmla="*/ 378023446 h 508"/>
                  <a:gd name="T2" fmla="*/ 312499383 w 210"/>
                  <a:gd name="T3" fmla="*/ 378023446 h 508"/>
                  <a:gd name="T4" fmla="*/ 312499383 w 210"/>
                  <a:gd name="T5" fmla="*/ 458668526 h 508"/>
                  <a:gd name="T6" fmla="*/ 317539694 w 210"/>
                  <a:gd name="T7" fmla="*/ 544353818 h 508"/>
                  <a:gd name="T8" fmla="*/ 327620316 w 210"/>
                  <a:gd name="T9" fmla="*/ 645160043 h 508"/>
                  <a:gd name="T10" fmla="*/ 337700939 w 210"/>
                  <a:gd name="T11" fmla="*/ 700603468 h 508"/>
                  <a:gd name="T12" fmla="*/ 352821872 w 210"/>
                  <a:gd name="T13" fmla="*/ 756046892 h 508"/>
                  <a:gd name="T14" fmla="*/ 367942805 w 210"/>
                  <a:gd name="T15" fmla="*/ 811490316 h 508"/>
                  <a:gd name="T16" fmla="*/ 388104049 w 210"/>
                  <a:gd name="T17" fmla="*/ 866933939 h 508"/>
                  <a:gd name="T18" fmla="*/ 418346014 w 210"/>
                  <a:gd name="T19" fmla="*/ 922377363 h 508"/>
                  <a:gd name="T20" fmla="*/ 448587881 w 210"/>
                  <a:gd name="T21" fmla="*/ 972780476 h 508"/>
                  <a:gd name="T22" fmla="*/ 483870058 w 210"/>
                  <a:gd name="T23" fmla="*/ 1018143277 h 508"/>
                  <a:gd name="T24" fmla="*/ 529232857 w 210"/>
                  <a:gd name="T25" fmla="*/ 1058465768 h 508"/>
                  <a:gd name="T26" fmla="*/ 201612491 w 210"/>
                  <a:gd name="T27" fmla="*/ 1280239464 h 508"/>
                  <a:gd name="T28" fmla="*/ 201612491 w 210"/>
                  <a:gd name="T29" fmla="*/ 1280239464 h 508"/>
                  <a:gd name="T30" fmla="*/ 181451247 w 210"/>
                  <a:gd name="T31" fmla="*/ 1244957285 h 508"/>
                  <a:gd name="T32" fmla="*/ 161290003 w 210"/>
                  <a:gd name="T33" fmla="*/ 1204634795 h 508"/>
                  <a:gd name="T34" fmla="*/ 141128759 w 210"/>
                  <a:gd name="T35" fmla="*/ 1144151059 h 508"/>
                  <a:gd name="T36" fmla="*/ 120967514 w 210"/>
                  <a:gd name="T37" fmla="*/ 1068546390 h 508"/>
                  <a:gd name="T38" fmla="*/ 105846581 w 210"/>
                  <a:gd name="T39" fmla="*/ 967740164 h 508"/>
                  <a:gd name="T40" fmla="*/ 90725623 w 210"/>
                  <a:gd name="T41" fmla="*/ 846772693 h 508"/>
                  <a:gd name="T42" fmla="*/ 90725623 w 210"/>
                  <a:gd name="T43" fmla="*/ 710684090 h 508"/>
                  <a:gd name="T44" fmla="*/ 90725623 w 210"/>
                  <a:gd name="T45" fmla="*/ 710684090 h 508"/>
                  <a:gd name="T46" fmla="*/ 85685312 w 210"/>
                  <a:gd name="T47" fmla="*/ 564515063 h 508"/>
                  <a:gd name="T48" fmla="*/ 75604690 w 210"/>
                  <a:gd name="T49" fmla="*/ 433466969 h 508"/>
                  <a:gd name="T50" fmla="*/ 65524068 w 210"/>
                  <a:gd name="T51" fmla="*/ 317539710 h 508"/>
                  <a:gd name="T52" fmla="*/ 45362812 w 210"/>
                  <a:gd name="T53" fmla="*/ 216733485 h 508"/>
                  <a:gd name="T54" fmla="*/ 30241879 w 210"/>
                  <a:gd name="T55" fmla="*/ 141128766 h 508"/>
                  <a:gd name="T56" fmla="*/ 15120939 w 210"/>
                  <a:gd name="T57" fmla="*/ 80645005 h 508"/>
                  <a:gd name="T58" fmla="*/ 0 w 210"/>
                  <a:gd name="T59" fmla="*/ 30241880 h 508"/>
                  <a:gd name="T60" fmla="*/ 0 w 210"/>
                  <a:gd name="T61" fmla="*/ 30241880 h 508"/>
                  <a:gd name="T62" fmla="*/ 10080625 w 210"/>
                  <a:gd name="T63" fmla="*/ 25201563 h 508"/>
                  <a:gd name="T64" fmla="*/ 40322501 w 210"/>
                  <a:gd name="T65" fmla="*/ 10080626 h 508"/>
                  <a:gd name="T66" fmla="*/ 60483757 w 210"/>
                  <a:gd name="T67" fmla="*/ 5040313 h 508"/>
                  <a:gd name="T68" fmla="*/ 85685312 w 210"/>
                  <a:gd name="T69" fmla="*/ 0 h 508"/>
                  <a:gd name="T70" fmla="*/ 110886892 w 210"/>
                  <a:gd name="T71" fmla="*/ 0 h 508"/>
                  <a:gd name="T72" fmla="*/ 136088448 w 210"/>
                  <a:gd name="T73" fmla="*/ 0 h 508"/>
                  <a:gd name="T74" fmla="*/ 166330314 w 210"/>
                  <a:gd name="T75" fmla="*/ 15120940 h 508"/>
                  <a:gd name="T76" fmla="*/ 191531869 w 210"/>
                  <a:gd name="T77" fmla="*/ 30241880 h 508"/>
                  <a:gd name="T78" fmla="*/ 216733474 w 210"/>
                  <a:gd name="T79" fmla="*/ 60483760 h 508"/>
                  <a:gd name="T80" fmla="*/ 241935029 w 210"/>
                  <a:gd name="T81" fmla="*/ 95765939 h 508"/>
                  <a:gd name="T82" fmla="*/ 267136584 w 210"/>
                  <a:gd name="T83" fmla="*/ 146169077 h 508"/>
                  <a:gd name="T84" fmla="*/ 287297828 w 210"/>
                  <a:gd name="T85" fmla="*/ 206652812 h 508"/>
                  <a:gd name="T86" fmla="*/ 302418761 w 210"/>
                  <a:gd name="T87" fmla="*/ 287297843 h 508"/>
                  <a:gd name="T88" fmla="*/ 312499383 w 210"/>
                  <a:gd name="T89" fmla="*/ 378023446 h 508"/>
                  <a:gd name="T90" fmla="*/ 312499383 w 210"/>
                  <a:gd name="T91" fmla="*/ 378023446 h 5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0"/>
                  <a:gd name="T139" fmla="*/ 0 h 508"/>
                  <a:gd name="T140" fmla="*/ 210 w 210"/>
                  <a:gd name="T141" fmla="*/ 508 h 5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0" h="508">
                    <a:moveTo>
                      <a:pt x="124" y="150"/>
                    </a:moveTo>
                    <a:lnTo>
                      <a:pt x="124" y="150"/>
                    </a:lnTo>
                    <a:lnTo>
                      <a:pt x="124" y="182"/>
                    </a:lnTo>
                    <a:lnTo>
                      <a:pt x="126" y="216"/>
                    </a:lnTo>
                    <a:lnTo>
                      <a:pt x="130" y="256"/>
                    </a:lnTo>
                    <a:lnTo>
                      <a:pt x="134" y="278"/>
                    </a:lnTo>
                    <a:lnTo>
                      <a:pt x="140" y="300"/>
                    </a:lnTo>
                    <a:lnTo>
                      <a:pt x="146" y="322"/>
                    </a:lnTo>
                    <a:lnTo>
                      <a:pt x="154" y="344"/>
                    </a:lnTo>
                    <a:lnTo>
                      <a:pt x="166" y="366"/>
                    </a:lnTo>
                    <a:lnTo>
                      <a:pt x="178" y="386"/>
                    </a:lnTo>
                    <a:lnTo>
                      <a:pt x="192" y="404"/>
                    </a:lnTo>
                    <a:lnTo>
                      <a:pt x="210" y="420"/>
                    </a:lnTo>
                    <a:lnTo>
                      <a:pt x="80" y="508"/>
                    </a:lnTo>
                    <a:lnTo>
                      <a:pt x="72" y="494"/>
                    </a:lnTo>
                    <a:lnTo>
                      <a:pt x="64" y="478"/>
                    </a:lnTo>
                    <a:lnTo>
                      <a:pt x="56" y="454"/>
                    </a:lnTo>
                    <a:lnTo>
                      <a:pt x="48" y="424"/>
                    </a:lnTo>
                    <a:lnTo>
                      <a:pt x="42" y="384"/>
                    </a:lnTo>
                    <a:lnTo>
                      <a:pt x="36" y="336"/>
                    </a:lnTo>
                    <a:lnTo>
                      <a:pt x="36" y="282"/>
                    </a:lnTo>
                    <a:lnTo>
                      <a:pt x="34" y="224"/>
                    </a:lnTo>
                    <a:lnTo>
                      <a:pt x="30" y="172"/>
                    </a:lnTo>
                    <a:lnTo>
                      <a:pt x="26" y="126"/>
                    </a:lnTo>
                    <a:lnTo>
                      <a:pt x="18" y="86"/>
                    </a:lnTo>
                    <a:lnTo>
                      <a:pt x="12" y="56"/>
                    </a:lnTo>
                    <a:lnTo>
                      <a:pt x="6" y="32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6" y="6"/>
                    </a:lnTo>
                    <a:lnTo>
                      <a:pt x="76" y="12"/>
                    </a:lnTo>
                    <a:lnTo>
                      <a:pt x="86" y="24"/>
                    </a:lnTo>
                    <a:lnTo>
                      <a:pt x="96" y="38"/>
                    </a:lnTo>
                    <a:lnTo>
                      <a:pt x="106" y="58"/>
                    </a:lnTo>
                    <a:lnTo>
                      <a:pt x="114" y="82"/>
                    </a:lnTo>
                    <a:lnTo>
                      <a:pt x="120" y="114"/>
                    </a:lnTo>
                    <a:lnTo>
                      <a:pt x="124" y="150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49"/>
              <p:cNvSpPr>
                <a:spLocks/>
              </p:cNvSpPr>
              <p:nvPr/>
            </p:nvSpPr>
            <p:spPr bwMode="auto">
              <a:xfrm>
                <a:off x="3369794" y="471517"/>
                <a:ext cx="72363" cy="152718"/>
              </a:xfrm>
              <a:custGeom>
                <a:avLst/>
                <a:gdLst>
                  <a:gd name="T0" fmla="*/ 317539640 w 132"/>
                  <a:gd name="T1" fmla="*/ 252015660 h 240"/>
                  <a:gd name="T2" fmla="*/ 277217159 w 132"/>
                  <a:gd name="T3" fmla="*/ 408265308 h 240"/>
                  <a:gd name="T4" fmla="*/ 272176848 w 132"/>
                  <a:gd name="T5" fmla="*/ 483870075 h 240"/>
                  <a:gd name="T6" fmla="*/ 252015608 w 132"/>
                  <a:gd name="T7" fmla="*/ 383063752 h 240"/>
                  <a:gd name="T8" fmla="*/ 246975298 w 132"/>
                  <a:gd name="T9" fmla="*/ 337700951 h 240"/>
                  <a:gd name="T10" fmla="*/ 231854367 w 132"/>
                  <a:gd name="T11" fmla="*/ 433466963 h 240"/>
                  <a:gd name="T12" fmla="*/ 211693126 w 132"/>
                  <a:gd name="T13" fmla="*/ 524192565 h 240"/>
                  <a:gd name="T14" fmla="*/ 181451216 w 132"/>
                  <a:gd name="T15" fmla="*/ 599797233 h 240"/>
                  <a:gd name="T16" fmla="*/ 171370595 w 132"/>
                  <a:gd name="T17" fmla="*/ 604837545 h 240"/>
                  <a:gd name="T18" fmla="*/ 201612456 w 132"/>
                  <a:gd name="T19" fmla="*/ 388104063 h 240"/>
                  <a:gd name="T20" fmla="*/ 206652767 w 132"/>
                  <a:gd name="T21" fmla="*/ 327620328 h 240"/>
                  <a:gd name="T22" fmla="*/ 201612456 w 132"/>
                  <a:gd name="T23" fmla="*/ 302418772 h 240"/>
                  <a:gd name="T24" fmla="*/ 191531836 w 132"/>
                  <a:gd name="T25" fmla="*/ 302418772 h 240"/>
                  <a:gd name="T26" fmla="*/ 161289975 w 132"/>
                  <a:gd name="T27" fmla="*/ 347781573 h 240"/>
                  <a:gd name="T28" fmla="*/ 151209355 w 132"/>
                  <a:gd name="T29" fmla="*/ 383063752 h 240"/>
                  <a:gd name="T30" fmla="*/ 136088424 w 132"/>
                  <a:gd name="T31" fmla="*/ 423386341 h 240"/>
                  <a:gd name="T32" fmla="*/ 126007804 w 132"/>
                  <a:gd name="T33" fmla="*/ 418346030 h 240"/>
                  <a:gd name="T34" fmla="*/ 126007804 w 132"/>
                  <a:gd name="T35" fmla="*/ 398184685 h 240"/>
                  <a:gd name="T36" fmla="*/ 126007804 w 132"/>
                  <a:gd name="T37" fmla="*/ 277217216 h 240"/>
                  <a:gd name="T38" fmla="*/ 120967494 w 132"/>
                  <a:gd name="T39" fmla="*/ 226814104 h 240"/>
                  <a:gd name="T40" fmla="*/ 115927184 w 132"/>
                  <a:gd name="T41" fmla="*/ 226814104 h 240"/>
                  <a:gd name="T42" fmla="*/ 50403114 w 132"/>
                  <a:gd name="T43" fmla="*/ 388104063 h 240"/>
                  <a:gd name="T44" fmla="*/ 60483747 w 132"/>
                  <a:gd name="T45" fmla="*/ 246975349 h 240"/>
                  <a:gd name="T46" fmla="*/ 65524057 w 132"/>
                  <a:gd name="T47" fmla="*/ 206652810 h 240"/>
                  <a:gd name="T48" fmla="*/ 65524057 w 132"/>
                  <a:gd name="T49" fmla="*/ 201612498 h 240"/>
                  <a:gd name="T50" fmla="*/ 20161247 w 132"/>
                  <a:gd name="T51" fmla="*/ 257055971 h 240"/>
                  <a:gd name="T52" fmla="*/ 0 w 132"/>
                  <a:gd name="T53" fmla="*/ 292338150 h 240"/>
                  <a:gd name="T54" fmla="*/ 5040312 w 132"/>
                  <a:gd name="T55" fmla="*/ 277217216 h 240"/>
                  <a:gd name="T56" fmla="*/ 80644988 w 132"/>
                  <a:gd name="T57" fmla="*/ 80645004 h 240"/>
                  <a:gd name="T58" fmla="*/ 126007804 w 132"/>
                  <a:gd name="T59" fmla="*/ 0 h 240"/>
                  <a:gd name="T60" fmla="*/ 110886873 w 132"/>
                  <a:gd name="T61" fmla="*/ 55443448 h 240"/>
                  <a:gd name="T62" fmla="*/ 95765918 w 132"/>
                  <a:gd name="T63" fmla="*/ 110886896 h 240"/>
                  <a:gd name="T64" fmla="*/ 95765918 w 132"/>
                  <a:gd name="T65" fmla="*/ 126007830 h 240"/>
                  <a:gd name="T66" fmla="*/ 105846563 w 132"/>
                  <a:gd name="T67" fmla="*/ 120967519 h 240"/>
                  <a:gd name="T68" fmla="*/ 131048114 w 132"/>
                  <a:gd name="T69" fmla="*/ 65524071 h 240"/>
                  <a:gd name="T70" fmla="*/ 136088424 w 132"/>
                  <a:gd name="T71" fmla="*/ 70564382 h 240"/>
                  <a:gd name="T72" fmla="*/ 141128734 w 132"/>
                  <a:gd name="T73" fmla="*/ 126007830 h 240"/>
                  <a:gd name="T74" fmla="*/ 146169045 w 132"/>
                  <a:gd name="T75" fmla="*/ 151209386 h 240"/>
                  <a:gd name="T76" fmla="*/ 146169045 w 132"/>
                  <a:gd name="T77" fmla="*/ 146169075 h 240"/>
                  <a:gd name="T78" fmla="*/ 201612456 w 132"/>
                  <a:gd name="T79" fmla="*/ 45362813 h 240"/>
                  <a:gd name="T80" fmla="*/ 216733437 w 132"/>
                  <a:gd name="T81" fmla="*/ 20161251 h 240"/>
                  <a:gd name="T82" fmla="*/ 221773747 w 132"/>
                  <a:gd name="T83" fmla="*/ 30241880 h 240"/>
                  <a:gd name="T84" fmla="*/ 181451216 w 132"/>
                  <a:gd name="T85" fmla="*/ 131048141 h 240"/>
                  <a:gd name="T86" fmla="*/ 181451216 w 132"/>
                  <a:gd name="T87" fmla="*/ 151209386 h 240"/>
                  <a:gd name="T88" fmla="*/ 181451216 w 132"/>
                  <a:gd name="T89" fmla="*/ 176410942 h 240"/>
                  <a:gd name="T90" fmla="*/ 191531836 w 132"/>
                  <a:gd name="T91" fmla="*/ 161290009 h 240"/>
                  <a:gd name="T92" fmla="*/ 201612456 w 132"/>
                  <a:gd name="T93" fmla="*/ 136088453 h 240"/>
                  <a:gd name="T94" fmla="*/ 216733437 w 132"/>
                  <a:gd name="T95" fmla="*/ 115927208 h 240"/>
                  <a:gd name="T96" fmla="*/ 221773747 w 132"/>
                  <a:gd name="T97" fmla="*/ 146169075 h 240"/>
                  <a:gd name="T98" fmla="*/ 221773747 w 132"/>
                  <a:gd name="T99" fmla="*/ 191531876 h 240"/>
                  <a:gd name="T100" fmla="*/ 221773747 w 132"/>
                  <a:gd name="T101" fmla="*/ 246975349 h 240"/>
                  <a:gd name="T102" fmla="*/ 231854367 w 132"/>
                  <a:gd name="T103" fmla="*/ 252015660 h 240"/>
                  <a:gd name="T104" fmla="*/ 236894677 w 132"/>
                  <a:gd name="T105" fmla="*/ 236894726 h 240"/>
                  <a:gd name="T106" fmla="*/ 292338089 w 132"/>
                  <a:gd name="T107" fmla="*/ 65524071 h 240"/>
                  <a:gd name="T108" fmla="*/ 292338089 w 132"/>
                  <a:gd name="T109" fmla="*/ 75604693 h 240"/>
                  <a:gd name="T110" fmla="*/ 272176848 w 132"/>
                  <a:gd name="T111" fmla="*/ 171370631 h 240"/>
                  <a:gd name="T112" fmla="*/ 277217159 w 132"/>
                  <a:gd name="T113" fmla="*/ 196572187 h 240"/>
                  <a:gd name="T114" fmla="*/ 287297779 w 132"/>
                  <a:gd name="T115" fmla="*/ 186491565 h 240"/>
                  <a:gd name="T116" fmla="*/ 307459020 w 132"/>
                  <a:gd name="T117" fmla="*/ 161290009 h 240"/>
                  <a:gd name="T118" fmla="*/ 327620260 w 132"/>
                  <a:gd name="T119" fmla="*/ 151209386 h 240"/>
                  <a:gd name="T120" fmla="*/ 332660570 w 132"/>
                  <a:gd name="T121" fmla="*/ 176410942 h 240"/>
                  <a:gd name="T122" fmla="*/ 317539640 w 132"/>
                  <a:gd name="T123" fmla="*/ 252015660 h 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2"/>
                  <a:gd name="T187" fmla="*/ 0 h 240"/>
                  <a:gd name="T188" fmla="*/ 132 w 132"/>
                  <a:gd name="T189" fmla="*/ 240 h 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2" h="240">
                    <a:moveTo>
                      <a:pt x="126" y="100"/>
                    </a:moveTo>
                    <a:lnTo>
                      <a:pt x="126" y="100"/>
                    </a:lnTo>
                    <a:lnTo>
                      <a:pt x="116" y="132"/>
                    </a:lnTo>
                    <a:lnTo>
                      <a:pt x="110" y="162"/>
                    </a:lnTo>
                    <a:lnTo>
                      <a:pt x="108" y="192"/>
                    </a:lnTo>
                    <a:lnTo>
                      <a:pt x="100" y="152"/>
                    </a:lnTo>
                    <a:lnTo>
                      <a:pt x="98" y="140"/>
                    </a:lnTo>
                    <a:lnTo>
                      <a:pt x="98" y="134"/>
                    </a:lnTo>
                    <a:lnTo>
                      <a:pt x="98" y="142"/>
                    </a:lnTo>
                    <a:lnTo>
                      <a:pt x="92" y="172"/>
                    </a:lnTo>
                    <a:lnTo>
                      <a:pt x="84" y="208"/>
                    </a:lnTo>
                    <a:lnTo>
                      <a:pt x="78" y="228"/>
                    </a:lnTo>
                    <a:lnTo>
                      <a:pt x="72" y="238"/>
                    </a:lnTo>
                    <a:lnTo>
                      <a:pt x="68" y="240"/>
                    </a:lnTo>
                    <a:lnTo>
                      <a:pt x="76" y="192"/>
                    </a:lnTo>
                    <a:lnTo>
                      <a:pt x="80" y="154"/>
                    </a:lnTo>
                    <a:lnTo>
                      <a:pt x="82" y="130"/>
                    </a:lnTo>
                    <a:lnTo>
                      <a:pt x="82" y="124"/>
                    </a:lnTo>
                    <a:lnTo>
                      <a:pt x="80" y="12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0" y="126"/>
                    </a:lnTo>
                    <a:lnTo>
                      <a:pt x="64" y="138"/>
                    </a:lnTo>
                    <a:lnTo>
                      <a:pt x="60" y="152"/>
                    </a:lnTo>
                    <a:lnTo>
                      <a:pt x="56" y="166"/>
                    </a:lnTo>
                    <a:lnTo>
                      <a:pt x="54" y="168"/>
                    </a:lnTo>
                    <a:lnTo>
                      <a:pt x="52" y="170"/>
                    </a:lnTo>
                    <a:lnTo>
                      <a:pt x="50" y="166"/>
                    </a:lnTo>
                    <a:lnTo>
                      <a:pt x="50" y="158"/>
                    </a:lnTo>
                    <a:lnTo>
                      <a:pt x="52" y="136"/>
                    </a:lnTo>
                    <a:lnTo>
                      <a:pt x="50" y="110"/>
                    </a:lnTo>
                    <a:lnTo>
                      <a:pt x="50" y="94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20" y="154"/>
                    </a:lnTo>
                    <a:lnTo>
                      <a:pt x="22" y="122"/>
                    </a:lnTo>
                    <a:lnTo>
                      <a:pt x="24" y="98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18" y="88"/>
                    </a:lnTo>
                    <a:lnTo>
                      <a:pt x="8" y="102"/>
                    </a:lnTo>
                    <a:lnTo>
                      <a:pt x="0" y="116"/>
                    </a:lnTo>
                    <a:lnTo>
                      <a:pt x="2" y="110"/>
                    </a:lnTo>
                    <a:lnTo>
                      <a:pt x="14" y="76"/>
                    </a:lnTo>
                    <a:lnTo>
                      <a:pt x="32" y="32"/>
                    </a:lnTo>
                    <a:lnTo>
                      <a:pt x="42" y="14"/>
                    </a:lnTo>
                    <a:lnTo>
                      <a:pt x="50" y="0"/>
                    </a:lnTo>
                    <a:lnTo>
                      <a:pt x="44" y="22"/>
                    </a:lnTo>
                    <a:lnTo>
                      <a:pt x="38" y="38"/>
                    </a:lnTo>
                    <a:lnTo>
                      <a:pt x="38" y="44"/>
                    </a:lnTo>
                    <a:lnTo>
                      <a:pt x="38" y="50"/>
                    </a:lnTo>
                    <a:lnTo>
                      <a:pt x="40" y="52"/>
                    </a:lnTo>
                    <a:lnTo>
                      <a:pt x="42" y="48"/>
                    </a:lnTo>
                    <a:lnTo>
                      <a:pt x="48" y="38"/>
                    </a:lnTo>
                    <a:lnTo>
                      <a:pt x="52" y="26"/>
                    </a:lnTo>
                    <a:lnTo>
                      <a:pt x="54" y="24"/>
                    </a:lnTo>
                    <a:lnTo>
                      <a:pt x="54" y="28"/>
                    </a:lnTo>
                    <a:lnTo>
                      <a:pt x="56" y="50"/>
                    </a:lnTo>
                    <a:lnTo>
                      <a:pt x="56" y="58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72" y="32"/>
                    </a:lnTo>
                    <a:lnTo>
                      <a:pt x="80" y="18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4" y="24"/>
                    </a:lnTo>
                    <a:lnTo>
                      <a:pt x="72" y="52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6" y="64"/>
                    </a:lnTo>
                    <a:lnTo>
                      <a:pt x="80" y="54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8"/>
                    </a:lnTo>
                    <a:lnTo>
                      <a:pt x="88" y="76"/>
                    </a:lnTo>
                    <a:lnTo>
                      <a:pt x="88" y="94"/>
                    </a:lnTo>
                    <a:lnTo>
                      <a:pt x="88" y="98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4" y="94"/>
                    </a:lnTo>
                    <a:lnTo>
                      <a:pt x="110" y="42"/>
                    </a:lnTo>
                    <a:lnTo>
                      <a:pt x="116" y="26"/>
                    </a:lnTo>
                    <a:lnTo>
                      <a:pt x="116" y="30"/>
                    </a:lnTo>
                    <a:lnTo>
                      <a:pt x="112" y="50"/>
                    </a:lnTo>
                    <a:lnTo>
                      <a:pt x="108" y="68"/>
                    </a:lnTo>
                    <a:lnTo>
                      <a:pt x="110" y="78"/>
                    </a:lnTo>
                    <a:lnTo>
                      <a:pt x="114" y="74"/>
                    </a:lnTo>
                    <a:lnTo>
                      <a:pt x="116" y="68"/>
                    </a:lnTo>
                    <a:lnTo>
                      <a:pt x="122" y="64"/>
                    </a:lnTo>
                    <a:lnTo>
                      <a:pt x="126" y="60"/>
                    </a:lnTo>
                    <a:lnTo>
                      <a:pt x="130" y="60"/>
                    </a:lnTo>
                    <a:lnTo>
                      <a:pt x="132" y="62"/>
                    </a:lnTo>
                    <a:lnTo>
                      <a:pt x="132" y="70"/>
                    </a:lnTo>
                    <a:lnTo>
                      <a:pt x="130" y="82"/>
                    </a:lnTo>
                    <a:lnTo>
                      <a:pt x="126" y="10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50"/>
              <p:cNvSpPr>
                <a:spLocks/>
              </p:cNvSpPr>
              <p:nvPr/>
            </p:nvSpPr>
            <p:spPr bwMode="auto">
              <a:xfrm>
                <a:off x="3786427" y="717139"/>
                <a:ext cx="27410" cy="61087"/>
              </a:xfrm>
              <a:custGeom>
                <a:avLst/>
                <a:gdLst>
                  <a:gd name="T0" fmla="*/ 0 w 50"/>
                  <a:gd name="T1" fmla="*/ 0 h 96"/>
                  <a:gd name="T2" fmla="*/ 0 w 50"/>
                  <a:gd name="T3" fmla="*/ 0 h 96"/>
                  <a:gd name="T4" fmla="*/ 5040313 w 50"/>
                  <a:gd name="T5" fmla="*/ 25201561 h 96"/>
                  <a:gd name="T6" fmla="*/ 25201561 w 50"/>
                  <a:gd name="T7" fmla="*/ 90725621 h 96"/>
                  <a:gd name="T8" fmla="*/ 55443445 w 50"/>
                  <a:gd name="T9" fmla="*/ 171370620 h 96"/>
                  <a:gd name="T10" fmla="*/ 75604689 w 50"/>
                  <a:gd name="T11" fmla="*/ 211693157 h 96"/>
                  <a:gd name="T12" fmla="*/ 95765933 w 50"/>
                  <a:gd name="T13" fmla="*/ 241935022 h 96"/>
                  <a:gd name="T14" fmla="*/ 126007824 w 50"/>
                  <a:gd name="T15" fmla="*/ 226814090 h 96"/>
                  <a:gd name="T16" fmla="*/ 126007824 w 50"/>
                  <a:gd name="T17" fmla="*/ 226814090 h 96"/>
                  <a:gd name="T18" fmla="*/ 115927202 w 50"/>
                  <a:gd name="T19" fmla="*/ 216733468 h 96"/>
                  <a:gd name="T20" fmla="*/ 90725622 w 50"/>
                  <a:gd name="T21" fmla="*/ 181451242 h 96"/>
                  <a:gd name="T22" fmla="*/ 50403122 w 50"/>
                  <a:gd name="T23" fmla="*/ 110886889 h 96"/>
                  <a:gd name="T24" fmla="*/ 0 w 50"/>
                  <a:gd name="T25" fmla="*/ 0 h 96"/>
                  <a:gd name="T26" fmla="*/ 0 w 50"/>
                  <a:gd name="T27" fmla="*/ 0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96"/>
                  <a:gd name="T44" fmla="*/ 50 w 50"/>
                  <a:gd name="T45" fmla="*/ 96 h 9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96">
                    <a:moveTo>
                      <a:pt x="0" y="0"/>
                    </a:moveTo>
                    <a:lnTo>
                      <a:pt x="0" y="0"/>
                    </a:lnTo>
                    <a:lnTo>
                      <a:pt x="2" y="10"/>
                    </a:lnTo>
                    <a:lnTo>
                      <a:pt x="10" y="36"/>
                    </a:lnTo>
                    <a:lnTo>
                      <a:pt x="22" y="68"/>
                    </a:lnTo>
                    <a:lnTo>
                      <a:pt x="30" y="84"/>
                    </a:lnTo>
                    <a:lnTo>
                      <a:pt x="38" y="96"/>
                    </a:lnTo>
                    <a:lnTo>
                      <a:pt x="50" y="90"/>
                    </a:lnTo>
                    <a:lnTo>
                      <a:pt x="46" y="86"/>
                    </a:lnTo>
                    <a:lnTo>
                      <a:pt x="36" y="72"/>
                    </a:lnTo>
                    <a:lnTo>
                      <a:pt x="2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51"/>
              <p:cNvSpPr>
                <a:spLocks/>
              </p:cNvSpPr>
              <p:nvPr/>
            </p:nvSpPr>
            <p:spPr bwMode="auto">
              <a:xfrm>
                <a:off x="3419132" y="586056"/>
                <a:ext cx="43856" cy="278711"/>
              </a:xfrm>
              <a:custGeom>
                <a:avLst/>
                <a:gdLst>
                  <a:gd name="T0" fmla="*/ 0 w 80"/>
                  <a:gd name="T1" fmla="*/ 90725625 h 438"/>
                  <a:gd name="T2" fmla="*/ 0 w 80"/>
                  <a:gd name="T3" fmla="*/ 90725625 h 438"/>
                  <a:gd name="T4" fmla="*/ 0 w 80"/>
                  <a:gd name="T5" fmla="*/ 176410938 h 438"/>
                  <a:gd name="T6" fmla="*/ 5040312 w 80"/>
                  <a:gd name="T7" fmla="*/ 277217209 h 438"/>
                  <a:gd name="T8" fmla="*/ 15120938 w 80"/>
                  <a:gd name="T9" fmla="*/ 403224987 h 438"/>
                  <a:gd name="T10" fmla="*/ 40322497 w 80"/>
                  <a:gd name="T11" fmla="*/ 559474730 h 438"/>
                  <a:gd name="T12" fmla="*/ 55443441 w 80"/>
                  <a:gd name="T13" fmla="*/ 640119708 h 438"/>
                  <a:gd name="T14" fmla="*/ 75604683 w 80"/>
                  <a:gd name="T15" fmla="*/ 730845307 h 438"/>
                  <a:gd name="T16" fmla="*/ 100806236 w 80"/>
                  <a:gd name="T17" fmla="*/ 816530596 h 438"/>
                  <a:gd name="T18" fmla="*/ 131048125 w 80"/>
                  <a:gd name="T19" fmla="*/ 912296705 h 438"/>
                  <a:gd name="T20" fmla="*/ 161289988 w 80"/>
                  <a:gd name="T21" fmla="*/ 1008062616 h 438"/>
                  <a:gd name="T22" fmla="*/ 201612473 w 80"/>
                  <a:gd name="T23" fmla="*/ 1103828527 h 438"/>
                  <a:gd name="T24" fmla="*/ 201612473 w 80"/>
                  <a:gd name="T25" fmla="*/ 1103828527 h 438"/>
                  <a:gd name="T26" fmla="*/ 176410920 w 80"/>
                  <a:gd name="T27" fmla="*/ 982861060 h 438"/>
                  <a:gd name="T28" fmla="*/ 151209367 w 80"/>
                  <a:gd name="T29" fmla="*/ 851812972 h 438"/>
                  <a:gd name="T30" fmla="*/ 120967503 w 80"/>
                  <a:gd name="T31" fmla="*/ 695563130 h 438"/>
                  <a:gd name="T32" fmla="*/ 95765926 w 80"/>
                  <a:gd name="T33" fmla="*/ 514111930 h 438"/>
                  <a:gd name="T34" fmla="*/ 80644994 w 80"/>
                  <a:gd name="T35" fmla="*/ 332660632 h 438"/>
                  <a:gd name="T36" fmla="*/ 75604683 w 80"/>
                  <a:gd name="T37" fmla="*/ 241935032 h 438"/>
                  <a:gd name="T38" fmla="*/ 75604683 w 80"/>
                  <a:gd name="T39" fmla="*/ 156249694 h 438"/>
                  <a:gd name="T40" fmla="*/ 80644994 w 80"/>
                  <a:gd name="T41" fmla="*/ 75604691 h 438"/>
                  <a:gd name="T42" fmla="*/ 90725615 w 80"/>
                  <a:gd name="T43" fmla="*/ 0 h 438"/>
                  <a:gd name="T44" fmla="*/ 35282186 w 80"/>
                  <a:gd name="T45" fmla="*/ 80645002 h 438"/>
                  <a:gd name="T46" fmla="*/ 0 w 80"/>
                  <a:gd name="T47" fmla="*/ 90725625 h 4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0"/>
                  <a:gd name="T73" fmla="*/ 0 h 438"/>
                  <a:gd name="T74" fmla="*/ 80 w 80"/>
                  <a:gd name="T75" fmla="*/ 438 h 4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0" h="438">
                    <a:moveTo>
                      <a:pt x="0" y="36"/>
                    </a:moveTo>
                    <a:lnTo>
                      <a:pt x="0" y="36"/>
                    </a:lnTo>
                    <a:lnTo>
                      <a:pt x="0" y="70"/>
                    </a:lnTo>
                    <a:lnTo>
                      <a:pt x="2" y="110"/>
                    </a:lnTo>
                    <a:lnTo>
                      <a:pt x="6" y="160"/>
                    </a:lnTo>
                    <a:lnTo>
                      <a:pt x="16" y="222"/>
                    </a:lnTo>
                    <a:lnTo>
                      <a:pt x="22" y="254"/>
                    </a:lnTo>
                    <a:lnTo>
                      <a:pt x="30" y="290"/>
                    </a:lnTo>
                    <a:lnTo>
                      <a:pt x="40" y="324"/>
                    </a:lnTo>
                    <a:lnTo>
                      <a:pt x="52" y="362"/>
                    </a:lnTo>
                    <a:lnTo>
                      <a:pt x="64" y="400"/>
                    </a:lnTo>
                    <a:lnTo>
                      <a:pt x="80" y="438"/>
                    </a:lnTo>
                    <a:lnTo>
                      <a:pt x="70" y="390"/>
                    </a:lnTo>
                    <a:lnTo>
                      <a:pt x="60" y="338"/>
                    </a:lnTo>
                    <a:lnTo>
                      <a:pt x="48" y="276"/>
                    </a:lnTo>
                    <a:lnTo>
                      <a:pt x="38" y="204"/>
                    </a:lnTo>
                    <a:lnTo>
                      <a:pt x="32" y="132"/>
                    </a:lnTo>
                    <a:lnTo>
                      <a:pt x="30" y="96"/>
                    </a:lnTo>
                    <a:lnTo>
                      <a:pt x="30" y="62"/>
                    </a:lnTo>
                    <a:lnTo>
                      <a:pt x="32" y="30"/>
                    </a:lnTo>
                    <a:lnTo>
                      <a:pt x="36" y="0"/>
                    </a:lnTo>
                    <a:lnTo>
                      <a:pt x="14" y="3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52"/>
              <p:cNvSpPr>
                <a:spLocks noEditPoints="1"/>
              </p:cNvSpPr>
              <p:nvPr/>
            </p:nvSpPr>
            <p:spPr bwMode="auto">
              <a:xfrm>
                <a:off x="3424614" y="615327"/>
                <a:ext cx="168846" cy="122175"/>
              </a:xfrm>
              <a:custGeom>
                <a:avLst/>
                <a:gdLst>
                  <a:gd name="T0" fmla="*/ 594756838 w 308"/>
                  <a:gd name="T1" fmla="*/ 65524066 h 192"/>
                  <a:gd name="T2" fmla="*/ 549394043 w 308"/>
                  <a:gd name="T3" fmla="*/ 45362810 h 192"/>
                  <a:gd name="T4" fmla="*/ 403224939 w 308"/>
                  <a:gd name="T5" fmla="*/ 20161250 h 192"/>
                  <a:gd name="T6" fmla="*/ 226814072 w 308"/>
                  <a:gd name="T7" fmla="*/ 0 h 192"/>
                  <a:gd name="T8" fmla="*/ 75604682 w 308"/>
                  <a:gd name="T9" fmla="*/ 0 h 192"/>
                  <a:gd name="T10" fmla="*/ 30241875 w 308"/>
                  <a:gd name="T11" fmla="*/ 5040312 h 192"/>
                  <a:gd name="T12" fmla="*/ 15120938 w 308"/>
                  <a:gd name="T13" fmla="*/ 10080625 h 192"/>
                  <a:gd name="T14" fmla="*/ 5040312 w 308"/>
                  <a:gd name="T15" fmla="*/ 30241878 h 192"/>
                  <a:gd name="T16" fmla="*/ 0 w 308"/>
                  <a:gd name="T17" fmla="*/ 70564377 h 192"/>
                  <a:gd name="T18" fmla="*/ 15120938 w 308"/>
                  <a:gd name="T19" fmla="*/ 252015644 h 192"/>
                  <a:gd name="T20" fmla="*/ 35282186 w 308"/>
                  <a:gd name="T21" fmla="*/ 398184660 h 192"/>
                  <a:gd name="T22" fmla="*/ 45362807 w 308"/>
                  <a:gd name="T23" fmla="*/ 413305593 h 192"/>
                  <a:gd name="T24" fmla="*/ 90725614 w 308"/>
                  <a:gd name="T25" fmla="*/ 443547557 h 192"/>
                  <a:gd name="T26" fmla="*/ 126007812 w 308"/>
                  <a:gd name="T27" fmla="*/ 453628179 h 192"/>
                  <a:gd name="T28" fmla="*/ 322579971 w 308"/>
                  <a:gd name="T29" fmla="*/ 478829734 h 192"/>
                  <a:gd name="T30" fmla="*/ 463708765 w 308"/>
                  <a:gd name="T31" fmla="*/ 478829734 h 192"/>
                  <a:gd name="T32" fmla="*/ 599797148 w 308"/>
                  <a:gd name="T33" fmla="*/ 458668490 h 192"/>
                  <a:gd name="T34" fmla="*/ 604837459 w 308"/>
                  <a:gd name="T35" fmla="*/ 458668490 h 192"/>
                  <a:gd name="T36" fmla="*/ 645159943 w 308"/>
                  <a:gd name="T37" fmla="*/ 428426625 h 192"/>
                  <a:gd name="T38" fmla="*/ 665321185 w 308"/>
                  <a:gd name="T39" fmla="*/ 393144349 h 192"/>
                  <a:gd name="T40" fmla="*/ 685482427 w 308"/>
                  <a:gd name="T41" fmla="*/ 342741240 h 192"/>
                  <a:gd name="T42" fmla="*/ 720764600 w 308"/>
                  <a:gd name="T43" fmla="*/ 252015644 h 192"/>
                  <a:gd name="T44" fmla="*/ 756046774 w 308"/>
                  <a:gd name="T45" fmla="*/ 216733468 h 192"/>
                  <a:gd name="T46" fmla="*/ 776208016 w 308"/>
                  <a:gd name="T47" fmla="*/ 120967511 h 192"/>
                  <a:gd name="T48" fmla="*/ 756046774 w 308"/>
                  <a:gd name="T49" fmla="*/ 120967511 h 192"/>
                  <a:gd name="T50" fmla="*/ 650200253 w 308"/>
                  <a:gd name="T51" fmla="*/ 95765932 h 192"/>
                  <a:gd name="T52" fmla="*/ 594756838 w 308"/>
                  <a:gd name="T53" fmla="*/ 65524066 h 192"/>
                  <a:gd name="T54" fmla="*/ 640119632 w 308"/>
                  <a:gd name="T55" fmla="*/ 307459064 h 192"/>
                  <a:gd name="T56" fmla="*/ 630039011 w 308"/>
                  <a:gd name="T57" fmla="*/ 337700929 h 192"/>
                  <a:gd name="T58" fmla="*/ 604837459 w 308"/>
                  <a:gd name="T59" fmla="*/ 383063727 h 192"/>
                  <a:gd name="T60" fmla="*/ 569555285 w 308"/>
                  <a:gd name="T61" fmla="*/ 413305593 h 192"/>
                  <a:gd name="T62" fmla="*/ 559474664 w 308"/>
                  <a:gd name="T63" fmla="*/ 413305593 h 192"/>
                  <a:gd name="T64" fmla="*/ 443547523 w 308"/>
                  <a:gd name="T65" fmla="*/ 433466936 h 192"/>
                  <a:gd name="T66" fmla="*/ 312499350 w 308"/>
                  <a:gd name="T67" fmla="*/ 428426625 h 192"/>
                  <a:gd name="T68" fmla="*/ 141128744 w 308"/>
                  <a:gd name="T69" fmla="*/ 403224971 h 192"/>
                  <a:gd name="T70" fmla="*/ 126007812 w 308"/>
                  <a:gd name="T71" fmla="*/ 398184660 h 192"/>
                  <a:gd name="T72" fmla="*/ 105846570 w 308"/>
                  <a:gd name="T73" fmla="*/ 367942795 h 192"/>
                  <a:gd name="T74" fmla="*/ 100806235 w 308"/>
                  <a:gd name="T75" fmla="*/ 342741240 h 192"/>
                  <a:gd name="T76" fmla="*/ 85685303 w 308"/>
                  <a:gd name="T77" fmla="*/ 136088444 h 192"/>
                  <a:gd name="T78" fmla="*/ 85685303 w 308"/>
                  <a:gd name="T79" fmla="*/ 95765932 h 192"/>
                  <a:gd name="T80" fmla="*/ 95765924 w 308"/>
                  <a:gd name="T81" fmla="*/ 75604688 h 192"/>
                  <a:gd name="T82" fmla="*/ 115927191 w 308"/>
                  <a:gd name="T83" fmla="*/ 65524066 h 192"/>
                  <a:gd name="T84" fmla="*/ 181451228 w 308"/>
                  <a:gd name="T85" fmla="*/ 60483756 h 192"/>
                  <a:gd name="T86" fmla="*/ 327620282 w 308"/>
                  <a:gd name="T87" fmla="*/ 70564377 h 192"/>
                  <a:gd name="T88" fmla="*/ 463708765 w 308"/>
                  <a:gd name="T89" fmla="*/ 90725621 h 192"/>
                  <a:gd name="T90" fmla="*/ 569555285 w 308"/>
                  <a:gd name="T91" fmla="*/ 120967511 h 192"/>
                  <a:gd name="T92" fmla="*/ 599797148 w 308"/>
                  <a:gd name="T93" fmla="*/ 131048133 h 192"/>
                  <a:gd name="T94" fmla="*/ 635079322 w 308"/>
                  <a:gd name="T95" fmla="*/ 161289998 h 192"/>
                  <a:gd name="T96" fmla="*/ 650200253 w 308"/>
                  <a:gd name="T97" fmla="*/ 196572175 h 192"/>
                  <a:gd name="T98" fmla="*/ 655240564 w 308"/>
                  <a:gd name="T99" fmla="*/ 241935022 h 192"/>
                  <a:gd name="T100" fmla="*/ 640119632 w 308"/>
                  <a:gd name="T101" fmla="*/ 307459064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8"/>
                  <a:gd name="T154" fmla="*/ 0 h 192"/>
                  <a:gd name="T155" fmla="*/ 308 w 308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8" h="192">
                    <a:moveTo>
                      <a:pt x="236" y="26"/>
                    </a:moveTo>
                    <a:lnTo>
                      <a:pt x="236" y="26"/>
                    </a:lnTo>
                    <a:lnTo>
                      <a:pt x="228" y="22"/>
                    </a:lnTo>
                    <a:lnTo>
                      <a:pt x="218" y="18"/>
                    </a:lnTo>
                    <a:lnTo>
                      <a:pt x="192" y="12"/>
                    </a:lnTo>
                    <a:lnTo>
                      <a:pt x="160" y="8"/>
                    </a:lnTo>
                    <a:lnTo>
                      <a:pt x="126" y="4"/>
                    </a:lnTo>
                    <a:lnTo>
                      <a:pt x="90" y="0"/>
                    </a:lnTo>
                    <a:lnTo>
                      <a:pt x="58" y="0"/>
                    </a:lnTo>
                    <a:lnTo>
                      <a:pt x="30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6" y="100"/>
                    </a:lnTo>
                    <a:lnTo>
                      <a:pt x="12" y="138"/>
                    </a:lnTo>
                    <a:lnTo>
                      <a:pt x="14" y="158"/>
                    </a:lnTo>
                    <a:lnTo>
                      <a:pt x="18" y="164"/>
                    </a:lnTo>
                    <a:lnTo>
                      <a:pt x="26" y="172"/>
                    </a:lnTo>
                    <a:lnTo>
                      <a:pt x="36" y="176"/>
                    </a:lnTo>
                    <a:lnTo>
                      <a:pt x="50" y="180"/>
                    </a:lnTo>
                    <a:lnTo>
                      <a:pt x="80" y="184"/>
                    </a:lnTo>
                    <a:lnTo>
                      <a:pt x="128" y="190"/>
                    </a:lnTo>
                    <a:lnTo>
                      <a:pt x="156" y="192"/>
                    </a:lnTo>
                    <a:lnTo>
                      <a:pt x="184" y="190"/>
                    </a:lnTo>
                    <a:lnTo>
                      <a:pt x="212" y="188"/>
                    </a:lnTo>
                    <a:lnTo>
                      <a:pt x="238" y="182"/>
                    </a:lnTo>
                    <a:lnTo>
                      <a:pt x="240" y="182"/>
                    </a:lnTo>
                    <a:lnTo>
                      <a:pt x="248" y="178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64" y="156"/>
                    </a:lnTo>
                    <a:lnTo>
                      <a:pt x="272" y="136"/>
                    </a:lnTo>
                    <a:lnTo>
                      <a:pt x="280" y="112"/>
                    </a:lnTo>
                    <a:lnTo>
                      <a:pt x="286" y="100"/>
                    </a:lnTo>
                    <a:lnTo>
                      <a:pt x="292" y="92"/>
                    </a:lnTo>
                    <a:lnTo>
                      <a:pt x="300" y="86"/>
                    </a:lnTo>
                    <a:lnTo>
                      <a:pt x="308" y="84"/>
                    </a:lnTo>
                    <a:lnTo>
                      <a:pt x="308" y="48"/>
                    </a:lnTo>
                    <a:lnTo>
                      <a:pt x="300" y="48"/>
                    </a:lnTo>
                    <a:lnTo>
                      <a:pt x="282" y="44"/>
                    </a:lnTo>
                    <a:lnTo>
                      <a:pt x="258" y="38"/>
                    </a:lnTo>
                    <a:lnTo>
                      <a:pt x="246" y="32"/>
                    </a:lnTo>
                    <a:lnTo>
                      <a:pt x="236" y="26"/>
                    </a:lnTo>
                    <a:close/>
                    <a:moveTo>
                      <a:pt x="254" y="122"/>
                    </a:moveTo>
                    <a:lnTo>
                      <a:pt x="254" y="122"/>
                    </a:lnTo>
                    <a:lnTo>
                      <a:pt x="250" y="134"/>
                    </a:lnTo>
                    <a:lnTo>
                      <a:pt x="244" y="144"/>
                    </a:lnTo>
                    <a:lnTo>
                      <a:pt x="240" y="152"/>
                    </a:lnTo>
                    <a:lnTo>
                      <a:pt x="234" y="158"/>
                    </a:lnTo>
                    <a:lnTo>
                      <a:pt x="226" y="164"/>
                    </a:lnTo>
                    <a:lnTo>
                      <a:pt x="222" y="164"/>
                    </a:lnTo>
                    <a:lnTo>
                      <a:pt x="200" y="170"/>
                    </a:lnTo>
                    <a:lnTo>
                      <a:pt x="176" y="172"/>
                    </a:lnTo>
                    <a:lnTo>
                      <a:pt x="150" y="172"/>
                    </a:lnTo>
                    <a:lnTo>
                      <a:pt x="124" y="170"/>
                    </a:lnTo>
                    <a:lnTo>
                      <a:pt x="80" y="166"/>
                    </a:lnTo>
                    <a:lnTo>
                      <a:pt x="56" y="160"/>
                    </a:lnTo>
                    <a:lnTo>
                      <a:pt x="50" y="158"/>
                    </a:lnTo>
                    <a:lnTo>
                      <a:pt x="48" y="154"/>
                    </a:lnTo>
                    <a:lnTo>
                      <a:pt x="42" y="146"/>
                    </a:lnTo>
                    <a:lnTo>
                      <a:pt x="40" y="136"/>
                    </a:lnTo>
                    <a:lnTo>
                      <a:pt x="34" y="54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72" y="24"/>
                    </a:lnTo>
                    <a:lnTo>
                      <a:pt x="100" y="24"/>
                    </a:lnTo>
                    <a:lnTo>
                      <a:pt x="130" y="28"/>
                    </a:lnTo>
                    <a:lnTo>
                      <a:pt x="158" y="32"/>
                    </a:lnTo>
                    <a:lnTo>
                      <a:pt x="184" y="36"/>
                    </a:lnTo>
                    <a:lnTo>
                      <a:pt x="208" y="42"/>
                    </a:lnTo>
                    <a:lnTo>
                      <a:pt x="226" y="48"/>
                    </a:lnTo>
                    <a:lnTo>
                      <a:pt x="238" y="52"/>
                    </a:lnTo>
                    <a:lnTo>
                      <a:pt x="246" y="58"/>
                    </a:lnTo>
                    <a:lnTo>
                      <a:pt x="252" y="64"/>
                    </a:lnTo>
                    <a:lnTo>
                      <a:pt x="256" y="70"/>
                    </a:lnTo>
                    <a:lnTo>
                      <a:pt x="258" y="78"/>
                    </a:lnTo>
                    <a:lnTo>
                      <a:pt x="260" y="86"/>
                    </a:lnTo>
                    <a:lnTo>
                      <a:pt x="260" y="96"/>
                    </a:lnTo>
                    <a:lnTo>
                      <a:pt x="254" y="12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53"/>
              <p:cNvSpPr>
                <a:spLocks noEditPoints="1"/>
              </p:cNvSpPr>
              <p:nvPr/>
            </p:nvSpPr>
            <p:spPr bwMode="auto">
              <a:xfrm>
                <a:off x="3593460" y="615327"/>
                <a:ext cx="168846" cy="122175"/>
              </a:xfrm>
              <a:custGeom>
                <a:avLst/>
                <a:gdLst>
                  <a:gd name="T0" fmla="*/ 0 w 308"/>
                  <a:gd name="T1" fmla="*/ 211693157 h 192"/>
                  <a:gd name="T2" fmla="*/ 20161248 w 308"/>
                  <a:gd name="T3" fmla="*/ 216733468 h 192"/>
                  <a:gd name="T4" fmla="*/ 55443440 w 308"/>
                  <a:gd name="T5" fmla="*/ 252015644 h 192"/>
                  <a:gd name="T6" fmla="*/ 90725614 w 308"/>
                  <a:gd name="T7" fmla="*/ 342741240 h 192"/>
                  <a:gd name="T8" fmla="*/ 110886881 w 308"/>
                  <a:gd name="T9" fmla="*/ 393144349 h 192"/>
                  <a:gd name="T10" fmla="*/ 131048123 w 308"/>
                  <a:gd name="T11" fmla="*/ 428426625 h 192"/>
                  <a:gd name="T12" fmla="*/ 171370607 w 308"/>
                  <a:gd name="T13" fmla="*/ 458668490 h 192"/>
                  <a:gd name="T14" fmla="*/ 176410917 w 308"/>
                  <a:gd name="T15" fmla="*/ 458668490 h 192"/>
                  <a:gd name="T16" fmla="*/ 312499350 w 308"/>
                  <a:gd name="T17" fmla="*/ 483870045 h 192"/>
                  <a:gd name="T18" fmla="*/ 453628144 w 308"/>
                  <a:gd name="T19" fmla="*/ 478829734 h 192"/>
                  <a:gd name="T20" fmla="*/ 650200253 w 308"/>
                  <a:gd name="T21" fmla="*/ 453628179 h 192"/>
                  <a:gd name="T22" fmla="*/ 685482427 w 308"/>
                  <a:gd name="T23" fmla="*/ 448587868 h 192"/>
                  <a:gd name="T24" fmla="*/ 730845221 w 308"/>
                  <a:gd name="T25" fmla="*/ 413305593 h 192"/>
                  <a:gd name="T26" fmla="*/ 740925842 w 308"/>
                  <a:gd name="T27" fmla="*/ 398184660 h 192"/>
                  <a:gd name="T28" fmla="*/ 761087084 w 308"/>
                  <a:gd name="T29" fmla="*/ 252015644 h 192"/>
                  <a:gd name="T30" fmla="*/ 776208016 w 308"/>
                  <a:gd name="T31" fmla="*/ 70564377 h 192"/>
                  <a:gd name="T32" fmla="*/ 771167705 w 308"/>
                  <a:gd name="T33" fmla="*/ 30241878 h 192"/>
                  <a:gd name="T34" fmla="*/ 761087084 w 308"/>
                  <a:gd name="T35" fmla="*/ 10080625 h 192"/>
                  <a:gd name="T36" fmla="*/ 745966153 w 308"/>
                  <a:gd name="T37" fmla="*/ 10080625 h 192"/>
                  <a:gd name="T38" fmla="*/ 700603358 w 308"/>
                  <a:gd name="T39" fmla="*/ 0 h 192"/>
                  <a:gd name="T40" fmla="*/ 549394043 w 308"/>
                  <a:gd name="T41" fmla="*/ 5040312 h 192"/>
                  <a:gd name="T42" fmla="*/ 372983076 w 308"/>
                  <a:gd name="T43" fmla="*/ 20161250 h 192"/>
                  <a:gd name="T44" fmla="*/ 226814072 w 308"/>
                  <a:gd name="T45" fmla="*/ 50403121 h 192"/>
                  <a:gd name="T46" fmla="*/ 181451228 w 308"/>
                  <a:gd name="T47" fmla="*/ 65524066 h 192"/>
                  <a:gd name="T48" fmla="*/ 156249675 w 308"/>
                  <a:gd name="T49" fmla="*/ 85685310 h 192"/>
                  <a:gd name="T50" fmla="*/ 95765924 w 308"/>
                  <a:gd name="T51" fmla="*/ 110886889 h 192"/>
                  <a:gd name="T52" fmla="*/ 20161248 w 308"/>
                  <a:gd name="T53" fmla="*/ 120967511 h 192"/>
                  <a:gd name="T54" fmla="*/ 0 w 308"/>
                  <a:gd name="T55" fmla="*/ 120967511 h 192"/>
                  <a:gd name="T56" fmla="*/ 191531849 w 308"/>
                  <a:gd name="T57" fmla="*/ 131048133 h 192"/>
                  <a:gd name="T58" fmla="*/ 262096245 w 308"/>
                  <a:gd name="T59" fmla="*/ 105846578 h 192"/>
                  <a:gd name="T60" fmla="*/ 383063697 w 308"/>
                  <a:gd name="T61" fmla="*/ 80644999 h 192"/>
                  <a:gd name="T62" fmla="*/ 529232801 w 308"/>
                  <a:gd name="T63" fmla="*/ 60483756 h 192"/>
                  <a:gd name="T64" fmla="*/ 665321185 w 308"/>
                  <a:gd name="T65" fmla="*/ 65524066 h 192"/>
                  <a:gd name="T66" fmla="*/ 670361495 w 308"/>
                  <a:gd name="T67" fmla="*/ 65524066 h 192"/>
                  <a:gd name="T68" fmla="*/ 685482427 w 308"/>
                  <a:gd name="T69" fmla="*/ 80644999 h 192"/>
                  <a:gd name="T70" fmla="*/ 690522737 w 308"/>
                  <a:gd name="T71" fmla="*/ 115927200 h 192"/>
                  <a:gd name="T72" fmla="*/ 690522737 w 308"/>
                  <a:gd name="T73" fmla="*/ 136088444 h 192"/>
                  <a:gd name="T74" fmla="*/ 675401806 w 308"/>
                  <a:gd name="T75" fmla="*/ 342741240 h 192"/>
                  <a:gd name="T76" fmla="*/ 655240564 w 308"/>
                  <a:gd name="T77" fmla="*/ 388104038 h 192"/>
                  <a:gd name="T78" fmla="*/ 640119632 w 308"/>
                  <a:gd name="T79" fmla="*/ 403224971 h 192"/>
                  <a:gd name="T80" fmla="*/ 579635906 w 308"/>
                  <a:gd name="T81" fmla="*/ 418346003 h 192"/>
                  <a:gd name="T82" fmla="*/ 403224939 w 308"/>
                  <a:gd name="T83" fmla="*/ 433466936 h 192"/>
                  <a:gd name="T84" fmla="*/ 277217177 w 308"/>
                  <a:gd name="T85" fmla="*/ 428426625 h 192"/>
                  <a:gd name="T86" fmla="*/ 226814072 w 308"/>
                  <a:gd name="T87" fmla="*/ 418346003 h 192"/>
                  <a:gd name="T88" fmla="*/ 196572159 w 308"/>
                  <a:gd name="T89" fmla="*/ 398184660 h 192"/>
                  <a:gd name="T90" fmla="*/ 171370607 w 308"/>
                  <a:gd name="T91" fmla="*/ 362902484 h 192"/>
                  <a:gd name="T92" fmla="*/ 151209365 w 308"/>
                  <a:gd name="T93" fmla="*/ 307459064 h 192"/>
                  <a:gd name="T94" fmla="*/ 136088433 w 308"/>
                  <a:gd name="T95" fmla="*/ 241935022 h 192"/>
                  <a:gd name="T96" fmla="*/ 136088433 w 308"/>
                  <a:gd name="T97" fmla="*/ 196572175 h 192"/>
                  <a:gd name="T98" fmla="*/ 156249675 w 308"/>
                  <a:gd name="T99" fmla="*/ 161289998 h 192"/>
                  <a:gd name="T100" fmla="*/ 191531849 w 308"/>
                  <a:gd name="T101" fmla="*/ 131048133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8"/>
                  <a:gd name="T154" fmla="*/ 0 h 192"/>
                  <a:gd name="T155" fmla="*/ 308 w 308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8" h="192">
                    <a:moveTo>
                      <a:pt x="0" y="48"/>
                    </a:moveTo>
                    <a:lnTo>
                      <a:pt x="0" y="84"/>
                    </a:lnTo>
                    <a:lnTo>
                      <a:pt x="8" y="86"/>
                    </a:lnTo>
                    <a:lnTo>
                      <a:pt x="16" y="92"/>
                    </a:lnTo>
                    <a:lnTo>
                      <a:pt x="22" y="100"/>
                    </a:lnTo>
                    <a:lnTo>
                      <a:pt x="28" y="112"/>
                    </a:lnTo>
                    <a:lnTo>
                      <a:pt x="36" y="136"/>
                    </a:lnTo>
                    <a:lnTo>
                      <a:pt x="44" y="156"/>
                    </a:lnTo>
                    <a:lnTo>
                      <a:pt x="48" y="164"/>
                    </a:lnTo>
                    <a:lnTo>
                      <a:pt x="52" y="170"/>
                    </a:lnTo>
                    <a:lnTo>
                      <a:pt x="60" y="178"/>
                    </a:lnTo>
                    <a:lnTo>
                      <a:pt x="68" y="182"/>
                    </a:lnTo>
                    <a:lnTo>
                      <a:pt x="70" y="182"/>
                    </a:lnTo>
                    <a:lnTo>
                      <a:pt x="96" y="188"/>
                    </a:lnTo>
                    <a:lnTo>
                      <a:pt x="124" y="192"/>
                    </a:lnTo>
                    <a:lnTo>
                      <a:pt x="152" y="192"/>
                    </a:lnTo>
                    <a:lnTo>
                      <a:pt x="180" y="190"/>
                    </a:lnTo>
                    <a:lnTo>
                      <a:pt x="228" y="186"/>
                    </a:lnTo>
                    <a:lnTo>
                      <a:pt x="258" y="180"/>
                    </a:lnTo>
                    <a:lnTo>
                      <a:pt x="272" y="178"/>
                    </a:lnTo>
                    <a:lnTo>
                      <a:pt x="282" y="172"/>
                    </a:lnTo>
                    <a:lnTo>
                      <a:pt x="290" y="164"/>
                    </a:lnTo>
                    <a:lnTo>
                      <a:pt x="294" y="158"/>
                    </a:lnTo>
                    <a:lnTo>
                      <a:pt x="296" y="138"/>
                    </a:lnTo>
                    <a:lnTo>
                      <a:pt x="302" y="100"/>
                    </a:lnTo>
                    <a:lnTo>
                      <a:pt x="308" y="28"/>
                    </a:lnTo>
                    <a:lnTo>
                      <a:pt x="308" y="18"/>
                    </a:lnTo>
                    <a:lnTo>
                      <a:pt x="306" y="12"/>
                    </a:lnTo>
                    <a:lnTo>
                      <a:pt x="304" y="8"/>
                    </a:lnTo>
                    <a:lnTo>
                      <a:pt x="302" y="4"/>
                    </a:lnTo>
                    <a:lnTo>
                      <a:pt x="298" y="4"/>
                    </a:lnTo>
                    <a:lnTo>
                      <a:pt x="296" y="4"/>
                    </a:lnTo>
                    <a:lnTo>
                      <a:pt x="278" y="0"/>
                    </a:lnTo>
                    <a:lnTo>
                      <a:pt x="250" y="0"/>
                    </a:lnTo>
                    <a:lnTo>
                      <a:pt x="218" y="2"/>
                    </a:lnTo>
                    <a:lnTo>
                      <a:pt x="182" y="4"/>
                    </a:lnTo>
                    <a:lnTo>
                      <a:pt x="148" y="8"/>
                    </a:lnTo>
                    <a:lnTo>
                      <a:pt x="116" y="12"/>
                    </a:lnTo>
                    <a:lnTo>
                      <a:pt x="90" y="20"/>
                    </a:lnTo>
                    <a:lnTo>
                      <a:pt x="80" y="22"/>
                    </a:lnTo>
                    <a:lnTo>
                      <a:pt x="72" y="26"/>
                    </a:lnTo>
                    <a:lnTo>
                      <a:pt x="62" y="34"/>
                    </a:lnTo>
                    <a:lnTo>
                      <a:pt x="50" y="40"/>
                    </a:lnTo>
                    <a:lnTo>
                      <a:pt x="38" y="44"/>
                    </a:lnTo>
                    <a:lnTo>
                      <a:pt x="26" y="46"/>
                    </a:lnTo>
                    <a:lnTo>
                      <a:pt x="8" y="48"/>
                    </a:lnTo>
                    <a:lnTo>
                      <a:pt x="0" y="48"/>
                    </a:lnTo>
                    <a:close/>
                    <a:moveTo>
                      <a:pt x="76" y="52"/>
                    </a:moveTo>
                    <a:lnTo>
                      <a:pt x="76" y="52"/>
                    </a:lnTo>
                    <a:lnTo>
                      <a:pt x="86" y="48"/>
                    </a:lnTo>
                    <a:lnTo>
                      <a:pt x="104" y="42"/>
                    </a:lnTo>
                    <a:lnTo>
                      <a:pt x="128" y="36"/>
                    </a:lnTo>
                    <a:lnTo>
                      <a:pt x="152" y="32"/>
                    </a:lnTo>
                    <a:lnTo>
                      <a:pt x="180" y="28"/>
                    </a:lnTo>
                    <a:lnTo>
                      <a:pt x="210" y="24"/>
                    </a:lnTo>
                    <a:lnTo>
                      <a:pt x="238" y="24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70" y="30"/>
                    </a:lnTo>
                    <a:lnTo>
                      <a:pt x="272" y="32"/>
                    </a:lnTo>
                    <a:lnTo>
                      <a:pt x="274" y="38"/>
                    </a:lnTo>
                    <a:lnTo>
                      <a:pt x="274" y="46"/>
                    </a:lnTo>
                    <a:lnTo>
                      <a:pt x="274" y="54"/>
                    </a:lnTo>
                    <a:lnTo>
                      <a:pt x="268" y="136"/>
                    </a:lnTo>
                    <a:lnTo>
                      <a:pt x="266" y="146"/>
                    </a:lnTo>
                    <a:lnTo>
                      <a:pt x="260" y="154"/>
                    </a:lnTo>
                    <a:lnTo>
                      <a:pt x="258" y="158"/>
                    </a:lnTo>
                    <a:lnTo>
                      <a:pt x="254" y="160"/>
                    </a:lnTo>
                    <a:lnTo>
                      <a:pt x="230" y="166"/>
                    </a:lnTo>
                    <a:lnTo>
                      <a:pt x="186" y="170"/>
                    </a:lnTo>
                    <a:lnTo>
                      <a:pt x="160" y="172"/>
                    </a:lnTo>
                    <a:lnTo>
                      <a:pt x="136" y="172"/>
                    </a:lnTo>
                    <a:lnTo>
                      <a:pt x="110" y="170"/>
                    </a:lnTo>
                    <a:lnTo>
                      <a:pt x="90" y="166"/>
                    </a:lnTo>
                    <a:lnTo>
                      <a:pt x="86" y="164"/>
                    </a:lnTo>
                    <a:lnTo>
                      <a:pt x="78" y="158"/>
                    </a:lnTo>
                    <a:lnTo>
                      <a:pt x="74" y="152"/>
                    </a:lnTo>
                    <a:lnTo>
                      <a:pt x="68" y="144"/>
                    </a:lnTo>
                    <a:lnTo>
                      <a:pt x="64" y="134"/>
                    </a:lnTo>
                    <a:lnTo>
                      <a:pt x="60" y="122"/>
                    </a:lnTo>
                    <a:lnTo>
                      <a:pt x="54" y="96"/>
                    </a:lnTo>
                    <a:lnTo>
                      <a:pt x="54" y="86"/>
                    </a:lnTo>
                    <a:lnTo>
                      <a:pt x="54" y="78"/>
                    </a:lnTo>
                    <a:lnTo>
                      <a:pt x="58" y="70"/>
                    </a:lnTo>
                    <a:lnTo>
                      <a:pt x="62" y="64"/>
                    </a:lnTo>
                    <a:lnTo>
                      <a:pt x="68" y="58"/>
                    </a:lnTo>
                    <a:lnTo>
                      <a:pt x="76" y="52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54"/>
              <p:cNvSpPr>
                <a:spLocks/>
              </p:cNvSpPr>
              <p:nvPr/>
            </p:nvSpPr>
            <p:spPr bwMode="auto">
              <a:xfrm>
                <a:off x="3446542" y="341707"/>
                <a:ext cx="368391" cy="343616"/>
              </a:xfrm>
              <a:custGeom>
                <a:avLst/>
                <a:gdLst>
                  <a:gd name="T0" fmla="*/ 5040312 w 672"/>
                  <a:gd name="T1" fmla="*/ 519152151 h 540"/>
                  <a:gd name="T2" fmla="*/ 171370612 w 672"/>
                  <a:gd name="T3" fmla="*/ 670361458 h 540"/>
                  <a:gd name="T4" fmla="*/ 403224953 w 672"/>
                  <a:gd name="T5" fmla="*/ 861893445 h 540"/>
                  <a:gd name="T6" fmla="*/ 660280896 w 672"/>
                  <a:gd name="T7" fmla="*/ 1038304302 h 540"/>
                  <a:gd name="T8" fmla="*/ 781248352 w 672"/>
                  <a:gd name="T9" fmla="*/ 1098788025 h 540"/>
                  <a:gd name="T10" fmla="*/ 690522760 w 672"/>
                  <a:gd name="T11" fmla="*/ 1018143062 h 540"/>
                  <a:gd name="T12" fmla="*/ 559474683 w 672"/>
                  <a:gd name="T13" fmla="*/ 882054686 h 540"/>
                  <a:gd name="T14" fmla="*/ 670361517 w 672"/>
                  <a:gd name="T15" fmla="*/ 957659339 h 540"/>
                  <a:gd name="T16" fmla="*/ 947578803 w 672"/>
                  <a:gd name="T17" fmla="*/ 1134070197 h 540"/>
                  <a:gd name="T18" fmla="*/ 1123989676 w 672"/>
                  <a:gd name="T19" fmla="*/ 1224795781 h 540"/>
                  <a:gd name="T20" fmla="*/ 1310481171 w 672"/>
                  <a:gd name="T21" fmla="*/ 1300400434 h 540"/>
                  <a:gd name="T22" fmla="*/ 1507053287 w 672"/>
                  <a:gd name="T23" fmla="*/ 1350803536 h 540"/>
                  <a:gd name="T24" fmla="*/ 1693545178 w 672"/>
                  <a:gd name="T25" fmla="*/ 1360884157 h 540"/>
                  <a:gd name="T26" fmla="*/ 1663302918 w 672"/>
                  <a:gd name="T27" fmla="*/ 1310481054 h 540"/>
                  <a:gd name="T28" fmla="*/ 1552416083 w 672"/>
                  <a:gd name="T29" fmla="*/ 1088707405 h 540"/>
                  <a:gd name="T30" fmla="*/ 1476811423 w 672"/>
                  <a:gd name="T31" fmla="*/ 897175616 h 540"/>
                  <a:gd name="T32" fmla="*/ 1446569559 w 672"/>
                  <a:gd name="T33" fmla="*/ 796369213 h 540"/>
                  <a:gd name="T34" fmla="*/ 1416327695 w 672"/>
                  <a:gd name="T35" fmla="*/ 685482389 h 540"/>
                  <a:gd name="T36" fmla="*/ 1365924588 w 672"/>
                  <a:gd name="T37" fmla="*/ 559474633 h 540"/>
                  <a:gd name="T38" fmla="*/ 1290319928 w 672"/>
                  <a:gd name="T39" fmla="*/ 423386257 h 540"/>
                  <a:gd name="T40" fmla="*/ 1194554025 w 672"/>
                  <a:gd name="T41" fmla="*/ 287297782 h 540"/>
                  <a:gd name="T42" fmla="*/ 1073586569 w 672"/>
                  <a:gd name="T43" fmla="*/ 171370597 h 540"/>
                  <a:gd name="T44" fmla="*/ 927417560 w 672"/>
                  <a:gd name="T45" fmla="*/ 75604678 h 540"/>
                  <a:gd name="T46" fmla="*/ 796369284 w 672"/>
                  <a:gd name="T47" fmla="*/ 25201557 h 540"/>
                  <a:gd name="T48" fmla="*/ 700603381 w 672"/>
                  <a:gd name="T49" fmla="*/ 10080624 h 540"/>
                  <a:gd name="T50" fmla="*/ 599797168 w 672"/>
                  <a:gd name="T51" fmla="*/ 0 h 540"/>
                  <a:gd name="T52" fmla="*/ 544353751 w 672"/>
                  <a:gd name="T53" fmla="*/ 5040312 h 540"/>
                  <a:gd name="T54" fmla="*/ 352821846 w 672"/>
                  <a:gd name="T55" fmla="*/ 35282184 h 540"/>
                  <a:gd name="T56" fmla="*/ 211693147 w 672"/>
                  <a:gd name="T57" fmla="*/ 95765919 h 540"/>
                  <a:gd name="T58" fmla="*/ 115927195 w 672"/>
                  <a:gd name="T59" fmla="*/ 181451218 h 540"/>
                  <a:gd name="T60" fmla="*/ 50403119 w 672"/>
                  <a:gd name="T61" fmla="*/ 272176851 h 540"/>
                  <a:gd name="T62" fmla="*/ 20161249 w 672"/>
                  <a:gd name="T63" fmla="*/ 362902435 h 540"/>
                  <a:gd name="T64" fmla="*/ 5040312 w 672"/>
                  <a:gd name="T65" fmla="*/ 443547498 h 540"/>
                  <a:gd name="T66" fmla="*/ 5040312 w 672"/>
                  <a:gd name="T67" fmla="*/ 519152151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540"/>
                  <a:gd name="T104" fmla="*/ 672 w 672"/>
                  <a:gd name="T105" fmla="*/ 540 h 5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540">
                    <a:moveTo>
                      <a:pt x="2" y="206"/>
                    </a:moveTo>
                    <a:lnTo>
                      <a:pt x="2" y="206"/>
                    </a:lnTo>
                    <a:lnTo>
                      <a:pt x="32" y="236"/>
                    </a:lnTo>
                    <a:lnTo>
                      <a:pt x="68" y="266"/>
                    </a:lnTo>
                    <a:lnTo>
                      <a:pt x="112" y="302"/>
                    </a:lnTo>
                    <a:lnTo>
                      <a:pt x="160" y="342"/>
                    </a:lnTo>
                    <a:lnTo>
                      <a:pt x="212" y="380"/>
                    </a:lnTo>
                    <a:lnTo>
                      <a:pt x="262" y="412"/>
                    </a:lnTo>
                    <a:lnTo>
                      <a:pt x="286" y="426"/>
                    </a:lnTo>
                    <a:lnTo>
                      <a:pt x="310" y="436"/>
                    </a:lnTo>
                    <a:lnTo>
                      <a:pt x="274" y="404"/>
                    </a:lnTo>
                    <a:lnTo>
                      <a:pt x="246" y="374"/>
                    </a:lnTo>
                    <a:lnTo>
                      <a:pt x="222" y="350"/>
                    </a:lnTo>
                    <a:lnTo>
                      <a:pt x="266" y="380"/>
                    </a:lnTo>
                    <a:lnTo>
                      <a:pt x="314" y="412"/>
                    </a:lnTo>
                    <a:lnTo>
                      <a:pt x="376" y="450"/>
                    </a:lnTo>
                    <a:lnTo>
                      <a:pt x="410" y="468"/>
                    </a:lnTo>
                    <a:lnTo>
                      <a:pt x="446" y="486"/>
                    </a:lnTo>
                    <a:lnTo>
                      <a:pt x="482" y="502"/>
                    </a:lnTo>
                    <a:lnTo>
                      <a:pt x="520" y="516"/>
                    </a:lnTo>
                    <a:lnTo>
                      <a:pt x="558" y="528"/>
                    </a:lnTo>
                    <a:lnTo>
                      <a:pt x="598" y="536"/>
                    </a:lnTo>
                    <a:lnTo>
                      <a:pt x="634" y="540"/>
                    </a:lnTo>
                    <a:lnTo>
                      <a:pt x="672" y="540"/>
                    </a:lnTo>
                    <a:lnTo>
                      <a:pt x="660" y="520"/>
                    </a:lnTo>
                    <a:lnTo>
                      <a:pt x="632" y="468"/>
                    </a:lnTo>
                    <a:lnTo>
                      <a:pt x="616" y="432"/>
                    </a:lnTo>
                    <a:lnTo>
                      <a:pt x="600" y="396"/>
                    </a:lnTo>
                    <a:lnTo>
                      <a:pt x="586" y="356"/>
                    </a:lnTo>
                    <a:lnTo>
                      <a:pt x="574" y="316"/>
                    </a:lnTo>
                    <a:lnTo>
                      <a:pt x="570" y="296"/>
                    </a:lnTo>
                    <a:lnTo>
                      <a:pt x="562" y="272"/>
                    </a:lnTo>
                    <a:lnTo>
                      <a:pt x="552" y="248"/>
                    </a:lnTo>
                    <a:lnTo>
                      <a:pt x="542" y="222"/>
                    </a:lnTo>
                    <a:lnTo>
                      <a:pt x="528" y="194"/>
                    </a:lnTo>
                    <a:lnTo>
                      <a:pt x="512" y="168"/>
                    </a:lnTo>
                    <a:lnTo>
                      <a:pt x="494" y="140"/>
                    </a:lnTo>
                    <a:lnTo>
                      <a:pt x="474" y="114"/>
                    </a:lnTo>
                    <a:lnTo>
                      <a:pt x="450" y="90"/>
                    </a:lnTo>
                    <a:lnTo>
                      <a:pt x="426" y="68"/>
                    </a:lnTo>
                    <a:lnTo>
                      <a:pt x="398" y="48"/>
                    </a:lnTo>
                    <a:lnTo>
                      <a:pt x="368" y="30"/>
                    </a:lnTo>
                    <a:lnTo>
                      <a:pt x="334" y="16"/>
                    </a:lnTo>
                    <a:lnTo>
                      <a:pt x="316" y="10"/>
                    </a:lnTo>
                    <a:lnTo>
                      <a:pt x="298" y="6"/>
                    </a:lnTo>
                    <a:lnTo>
                      <a:pt x="278" y="4"/>
                    </a:lnTo>
                    <a:lnTo>
                      <a:pt x="258" y="2"/>
                    </a:lnTo>
                    <a:lnTo>
                      <a:pt x="238" y="0"/>
                    </a:lnTo>
                    <a:lnTo>
                      <a:pt x="216" y="2"/>
                    </a:lnTo>
                    <a:lnTo>
                      <a:pt x="176" y="6"/>
                    </a:lnTo>
                    <a:lnTo>
                      <a:pt x="140" y="14"/>
                    </a:lnTo>
                    <a:lnTo>
                      <a:pt x="110" y="26"/>
                    </a:lnTo>
                    <a:lnTo>
                      <a:pt x="84" y="38"/>
                    </a:lnTo>
                    <a:lnTo>
                      <a:pt x="62" y="54"/>
                    </a:lnTo>
                    <a:lnTo>
                      <a:pt x="46" y="72"/>
                    </a:lnTo>
                    <a:lnTo>
                      <a:pt x="32" y="90"/>
                    </a:lnTo>
                    <a:lnTo>
                      <a:pt x="20" y="108"/>
                    </a:lnTo>
                    <a:lnTo>
                      <a:pt x="14" y="128"/>
                    </a:lnTo>
                    <a:lnTo>
                      <a:pt x="8" y="144"/>
                    </a:lnTo>
                    <a:lnTo>
                      <a:pt x="4" y="162"/>
                    </a:lnTo>
                    <a:lnTo>
                      <a:pt x="2" y="176"/>
                    </a:lnTo>
                    <a:lnTo>
                      <a:pt x="0" y="198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F44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55"/>
              <p:cNvSpPr>
                <a:spLocks/>
              </p:cNvSpPr>
              <p:nvPr/>
            </p:nvSpPr>
            <p:spPr bwMode="auto">
              <a:xfrm>
                <a:off x="3443253" y="454973"/>
                <a:ext cx="374970" cy="229077"/>
              </a:xfrm>
              <a:custGeom>
                <a:avLst/>
                <a:gdLst>
                  <a:gd name="T0" fmla="*/ 0 w 684"/>
                  <a:gd name="T1" fmla="*/ 0 h 360"/>
                  <a:gd name="T2" fmla="*/ 0 w 684"/>
                  <a:gd name="T3" fmla="*/ 0 h 360"/>
                  <a:gd name="T4" fmla="*/ 5040312 w 684"/>
                  <a:gd name="T5" fmla="*/ 15120939 h 360"/>
                  <a:gd name="T6" fmla="*/ 35282187 w 684"/>
                  <a:gd name="T7" fmla="*/ 65524065 h 360"/>
                  <a:gd name="T8" fmla="*/ 85685307 w 684"/>
                  <a:gd name="T9" fmla="*/ 141128752 h 360"/>
                  <a:gd name="T10" fmla="*/ 120967506 w 684"/>
                  <a:gd name="T11" fmla="*/ 186491549 h 360"/>
                  <a:gd name="T12" fmla="*/ 166330303 w 684"/>
                  <a:gd name="T13" fmla="*/ 231854396 h 360"/>
                  <a:gd name="T14" fmla="*/ 216733459 w 684"/>
                  <a:gd name="T15" fmla="*/ 287297814 h 360"/>
                  <a:gd name="T16" fmla="*/ 277217188 w 684"/>
                  <a:gd name="T17" fmla="*/ 342741233 h 360"/>
                  <a:gd name="T18" fmla="*/ 347781538 w 684"/>
                  <a:gd name="T19" fmla="*/ 398184652 h 360"/>
                  <a:gd name="T20" fmla="*/ 428426608 w 684"/>
                  <a:gd name="T21" fmla="*/ 453628170 h 360"/>
                  <a:gd name="T22" fmla="*/ 514111890 w 684"/>
                  <a:gd name="T23" fmla="*/ 514111899 h 360"/>
                  <a:gd name="T24" fmla="*/ 614918104 w 684"/>
                  <a:gd name="T25" fmla="*/ 574595629 h 360"/>
                  <a:gd name="T26" fmla="*/ 725804939 w 684"/>
                  <a:gd name="T27" fmla="*/ 630039047 h 360"/>
                  <a:gd name="T28" fmla="*/ 846772595 w 684"/>
                  <a:gd name="T29" fmla="*/ 685482466 h 360"/>
                  <a:gd name="T30" fmla="*/ 655240590 w 684"/>
                  <a:gd name="T31" fmla="*/ 498990967 h 360"/>
                  <a:gd name="T32" fmla="*/ 655240590 w 684"/>
                  <a:gd name="T33" fmla="*/ 498990967 h 360"/>
                  <a:gd name="T34" fmla="*/ 680442143 w 684"/>
                  <a:gd name="T35" fmla="*/ 519152210 h 360"/>
                  <a:gd name="T36" fmla="*/ 751006493 w 684"/>
                  <a:gd name="T37" fmla="*/ 569555318 h 360"/>
                  <a:gd name="T38" fmla="*/ 856853216 w 684"/>
                  <a:gd name="T39" fmla="*/ 640119669 h 360"/>
                  <a:gd name="T40" fmla="*/ 922377255 w 684"/>
                  <a:gd name="T41" fmla="*/ 680442155 h 360"/>
                  <a:gd name="T42" fmla="*/ 992941605 w 684"/>
                  <a:gd name="T43" fmla="*/ 720764642 h 360"/>
                  <a:gd name="T44" fmla="*/ 1073586576 w 684"/>
                  <a:gd name="T45" fmla="*/ 761087128 h 360"/>
                  <a:gd name="T46" fmla="*/ 1159271858 w 684"/>
                  <a:gd name="T47" fmla="*/ 796369303 h 360"/>
                  <a:gd name="T48" fmla="*/ 1244957140 w 684"/>
                  <a:gd name="T49" fmla="*/ 831651479 h 360"/>
                  <a:gd name="T50" fmla="*/ 1335682733 w 684"/>
                  <a:gd name="T51" fmla="*/ 861893542 h 360"/>
                  <a:gd name="T52" fmla="*/ 1431448636 w 684"/>
                  <a:gd name="T53" fmla="*/ 887095096 h 360"/>
                  <a:gd name="T54" fmla="*/ 1527214539 w 684"/>
                  <a:gd name="T55" fmla="*/ 902216028 h 360"/>
                  <a:gd name="T56" fmla="*/ 1628020753 w 684"/>
                  <a:gd name="T57" fmla="*/ 907256339 h 360"/>
                  <a:gd name="T58" fmla="*/ 1723787053 w 684"/>
                  <a:gd name="T59" fmla="*/ 902216028 h 360"/>
                  <a:gd name="T60" fmla="*/ 1723787053 w 684"/>
                  <a:gd name="T61" fmla="*/ 902216028 h 360"/>
                  <a:gd name="T62" fmla="*/ 1698585500 w 684"/>
                  <a:gd name="T63" fmla="*/ 902216028 h 360"/>
                  <a:gd name="T64" fmla="*/ 1622980443 w 684"/>
                  <a:gd name="T65" fmla="*/ 887095096 h 360"/>
                  <a:gd name="T66" fmla="*/ 1507053296 w 684"/>
                  <a:gd name="T67" fmla="*/ 861893542 h 360"/>
                  <a:gd name="T68" fmla="*/ 1436488947 w 684"/>
                  <a:gd name="T69" fmla="*/ 841732299 h 360"/>
                  <a:gd name="T70" fmla="*/ 1355843975 w 684"/>
                  <a:gd name="T71" fmla="*/ 816530547 h 360"/>
                  <a:gd name="T72" fmla="*/ 1265118383 w 684"/>
                  <a:gd name="T73" fmla="*/ 786288682 h 360"/>
                  <a:gd name="T74" fmla="*/ 1174392790 w 684"/>
                  <a:gd name="T75" fmla="*/ 745966195 h 360"/>
                  <a:gd name="T76" fmla="*/ 1073586576 w 684"/>
                  <a:gd name="T77" fmla="*/ 700603398 h 360"/>
                  <a:gd name="T78" fmla="*/ 967740051 w 684"/>
                  <a:gd name="T79" fmla="*/ 645159980 h 360"/>
                  <a:gd name="T80" fmla="*/ 856853216 w 684"/>
                  <a:gd name="T81" fmla="*/ 584676250 h 360"/>
                  <a:gd name="T82" fmla="*/ 740925871 w 684"/>
                  <a:gd name="T83" fmla="*/ 514111899 h 360"/>
                  <a:gd name="T84" fmla="*/ 624998725 w 684"/>
                  <a:gd name="T85" fmla="*/ 428426616 h 360"/>
                  <a:gd name="T86" fmla="*/ 509071579 w 684"/>
                  <a:gd name="T87" fmla="*/ 337700922 h 360"/>
                  <a:gd name="T88" fmla="*/ 509071579 w 684"/>
                  <a:gd name="T89" fmla="*/ 337700922 h 360"/>
                  <a:gd name="T90" fmla="*/ 564514997 w 684"/>
                  <a:gd name="T91" fmla="*/ 418345994 h 360"/>
                  <a:gd name="T92" fmla="*/ 619958415 w 684"/>
                  <a:gd name="T93" fmla="*/ 488910345 h 360"/>
                  <a:gd name="T94" fmla="*/ 680442143 w 684"/>
                  <a:gd name="T95" fmla="*/ 559474696 h 360"/>
                  <a:gd name="T96" fmla="*/ 680442143 w 684"/>
                  <a:gd name="T97" fmla="*/ 559474696 h 360"/>
                  <a:gd name="T98" fmla="*/ 630039036 w 684"/>
                  <a:gd name="T99" fmla="*/ 534273142 h 360"/>
                  <a:gd name="T100" fmla="*/ 564514997 w 684"/>
                  <a:gd name="T101" fmla="*/ 498990967 h 360"/>
                  <a:gd name="T102" fmla="*/ 483870026 w 684"/>
                  <a:gd name="T103" fmla="*/ 443547548 h 360"/>
                  <a:gd name="T104" fmla="*/ 383063712 w 684"/>
                  <a:gd name="T105" fmla="*/ 367942787 h 360"/>
                  <a:gd name="T106" fmla="*/ 267136566 w 684"/>
                  <a:gd name="T107" fmla="*/ 272176882 h 360"/>
                  <a:gd name="T108" fmla="*/ 201612478 w 684"/>
                  <a:gd name="T109" fmla="*/ 211693152 h 360"/>
                  <a:gd name="T110" fmla="*/ 136088439 w 684"/>
                  <a:gd name="T111" fmla="*/ 151209373 h 360"/>
                  <a:gd name="T112" fmla="*/ 70564375 w 684"/>
                  <a:gd name="T113" fmla="*/ 75604687 h 360"/>
                  <a:gd name="T114" fmla="*/ 0 w 684"/>
                  <a:gd name="T115" fmla="*/ 0 h 360"/>
                  <a:gd name="T116" fmla="*/ 0 w 684"/>
                  <a:gd name="T117" fmla="*/ 0 h 3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4"/>
                  <a:gd name="T178" fmla="*/ 0 h 360"/>
                  <a:gd name="T179" fmla="*/ 684 w 684"/>
                  <a:gd name="T180" fmla="*/ 360 h 3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4" h="36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14" y="26"/>
                    </a:lnTo>
                    <a:lnTo>
                      <a:pt x="34" y="56"/>
                    </a:lnTo>
                    <a:lnTo>
                      <a:pt x="48" y="74"/>
                    </a:lnTo>
                    <a:lnTo>
                      <a:pt x="66" y="92"/>
                    </a:lnTo>
                    <a:lnTo>
                      <a:pt x="86" y="114"/>
                    </a:lnTo>
                    <a:lnTo>
                      <a:pt x="110" y="136"/>
                    </a:lnTo>
                    <a:lnTo>
                      <a:pt x="138" y="158"/>
                    </a:lnTo>
                    <a:lnTo>
                      <a:pt x="170" y="180"/>
                    </a:lnTo>
                    <a:lnTo>
                      <a:pt x="204" y="204"/>
                    </a:lnTo>
                    <a:lnTo>
                      <a:pt x="244" y="228"/>
                    </a:lnTo>
                    <a:lnTo>
                      <a:pt x="288" y="250"/>
                    </a:lnTo>
                    <a:lnTo>
                      <a:pt x="336" y="272"/>
                    </a:lnTo>
                    <a:lnTo>
                      <a:pt x="260" y="198"/>
                    </a:lnTo>
                    <a:lnTo>
                      <a:pt x="270" y="206"/>
                    </a:lnTo>
                    <a:lnTo>
                      <a:pt x="298" y="226"/>
                    </a:lnTo>
                    <a:lnTo>
                      <a:pt x="340" y="254"/>
                    </a:lnTo>
                    <a:lnTo>
                      <a:pt x="366" y="270"/>
                    </a:lnTo>
                    <a:lnTo>
                      <a:pt x="394" y="286"/>
                    </a:lnTo>
                    <a:lnTo>
                      <a:pt x="426" y="302"/>
                    </a:lnTo>
                    <a:lnTo>
                      <a:pt x="460" y="316"/>
                    </a:lnTo>
                    <a:lnTo>
                      <a:pt x="494" y="330"/>
                    </a:lnTo>
                    <a:lnTo>
                      <a:pt x="530" y="342"/>
                    </a:lnTo>
                    <a:lnTo>
                      <a:pt x="568" y="352"/>
                    </a:lnTo>
                    <a:lnTo>
                      <a:pt x="606" y="358"/>
                    </a:lnTo>
                    <a:lnTo>
                      <a:pt x="646" y="360"/>
                    </a:lnTo>
                    <a:lnTo>
                      <a:pt x="684" y="358"/>
                    </a:lnTo>
                    <a:lnTo>
                      <a:pt x="674" y="358"/>
                    </a:lnTo>
                    <a:lnTo>
                      <a:pt x="644" y="352"/>
                    </a:lnTo>
                    <a:lnTo>
                      <a:pt x="598" y="342"/>
                    </a:lnTo>
                    <a:lnTo>
                      <a:pt x="570" y="334"/>
                    </a:lnTo>
                    <a:lnTo>
                      <a:pt x="538" y="324"/>
                    </a:lnTo>
                    <a:lnTo>
                      <a:pt x="502" y="312"/>
                    </a:lnTo>
                    <a:lnTo>
                      <a:pt x="466" y="296"/>
                    </a:lnTo>
                    <a:lnTo>
                      <a:pt x="426" y="278"/>
                    </a:lnTo>
                    <a:lnTo>
                      <a:pt x="384" y="256"/>
                    </a:lnTo>
                    <a:lnTo>
                      <a:pt x="340" y="232"/>
                    </a:lnTo>
                    <a:lnTo>
                      <a:pt x="294" y="204"/>
                    </a:lnTo>
                    <a:lnTo>
                      <a:pt x="248" y="170"/>
                    </a:lnTo>
                    <a:lnTo>
                      <a:pt x="202" y="134"/>
                    </a:lnTo>
                    <a:lnTo>
                      <a:pt x="224" y="166"/>
                    </a:lnTo>
                    <a:lnTo>
                      <a:pt x="246" y="194"/>
                    </a:lnTo>
                    <a:lnTo>
                      <a:pt x="270" y="222"/>
                    </a:lnTo>
                    <a:lnTo>
                      <a:pt x="250" y="212"/>
                    </a:lnTo>
                    <a:lnTo>
                      <a:pt x="224" y="198"/>
                    </a:lnTo>
                    <a:lnTo>
                      <a:pt x="192" y="176"/>
                    </a:lnTo>
                    <a:lnTo>
                      <a:pt x="152" y="146"/>
                    </a:lnTo>
                    <a:lnTo>
                      <a:pt x="106" y="108"/>
                    </a:lnTo>
                    <a:lnTo>
                      <a:pt x="80" y="84"/>
                    </a:lnTo>
                    <a:lnTo>
                      <a:pt x="54" y="60"/>
                    </a:lnTo>
                    <a:lnTo>
                      <a:pt x="2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56"/>
              <p:cNvSpPr>
                <a:spLocks/>
              </p:cNvSpPr>
              <p:nvPr/>
            </p:nvSpPr>
            <p:spPr bwMode="auto">
              <a:xfrm>
                <a:off x="3527676" y="351888"/>
                <a:ext cx="201738" cy="215078"/>
              </a:xfrm>
              <a:custGeom>
                <a:avLst/>
                <a:gdLst>
                  <a:gd name="T0" fmla="*/ 161289996 w 368"/>
                  <a:gd name="T1" fmla="*/ 670361519 h 338"/>
                  <a:gd name="T2" fmla="*/ 342741236 w 368"/>
                  <a:gd name="T3" fmla="*/ 851812902 h 338"/>
                  <a:gd name="T4" fmla="*/ 317539681 w 368"/>
                  <a:gd name="T5" fmla="*/ 740925868 h 338"/>
                  <a:gd name="T6" fmla="*/ 428426619 w 368"/>
                  <a:gd name="T7" fmla="*/ 851812902 h 338"/>
                  <a:gd name="T8" fmla="*/ 317539681 w 368"/>
                  <a:gd name="T9" fmla="*/ 614918101 h 338"/>
                  <a:gd name="T10" fmla="*/ 509071592 w 368"/>
                  <a:gd name="T11" fmla="*/ 670361519 h 338"/>
                  <a:gd name="T12" fmla="*/ 504031281 w 368"/>
                  <a:gd name="T13" fmla="*/ 599797169 h 338"/>
                  <a:gd name="T14" fmla="*/ 468749105 w 368"/>
                  <a:gd name="T15" fmla="*/ 524192509 h 338"/>
                  <a:gd name="T16" fmla="*/ 619958430 w 368"/>
                  <a:gd name="T17" fmla="*/ 619958412 h 338"/>
                  <a:gd name="T18" fmla="*/ 544353768 w 368"/>
                  <a:gd name="T19" fmla="*/ 458668470 h 338"/>
                  <a:gd name="T20" fmla="*/ 650200295 w 368"/>
                  <a:gd name="T21" fmla="*/ 549394063 h 338"/>
                  <a:gd name="T22" fmla="*/ 604837498 w 368"/>
                  <a:gd name="T23" fmla="*/ 433466917 h 338"/>
                  <a:gd name="T24" fmla="*/ 766127444 w 368"/>
                  <a:gd name="T25" fmla="*/ 569555305 h 338"/>
                  <a:gd name="T26" fmla="*/ 695563093 w 368"/>
                  <a:gd name="T27" fmla="*/ 398184643 h 338"/>
                  <a:gd name="T28" fmla="*/ 675401849 w 368"/>
                  <a:gd name="T29" fmla="*/ 352821847 h 338"/>
                  <a:gd name="T30" fmla="*/ 781248377 w 368"/>
                  <a:gd name="T31" fmla="*/ 463708781 h 338"/>
                  <a:gd name="T32" fmla="*/ 826611174 w 368"/>
                  <a:gd name="T33" fmla="*/ 473789402 h 338"/>
                  <a:gd name="T34" fmla="*/ 776208066 w 368"/>
                  <a:gd name="T35" fmla="*/ 357862157 h 338"/>
                  <a:gd name="T36" fmla="*/ 745966201 w 368"/>
                  <a:gd name="T37" fmla="*/ 277217187 h 338"/>
                  <a:gd name="T38" fmla="*/ 786288688 w 368"/>
                  <a:gd name="T39" fmla="*/ 287297808 h 338"/>
                  <a:gd name="T40" fmla="*/ 887095103 w 368"/>
                  <a:gd name="T41" fmla="*/ 443547538 h 338"/>
                  <a:gd name="T42" fmla="*/ 841732305 w 368"/>
                  <a:gd name="T43" fmla="*/ 252015633 h 338"/>
                  <a:gd name="T44" fmla="*/ 791328998 w 368"/>
                  <a:gd name="T45" fmla="*/ 161289991 h 338"/>
                  <a:gd name="T46" fmla="*/ 806449931 w 368"/>
                  <a:gd name="T47" fmla="*/ 136088438 h 338"/>
                  <a:gd name="T48" fmla="*/ 851812927 w 368"/>
                  <a:gd name="T49" fmla="*/ 176410923 h 338"/>
                  <a:gd name="T50" fmla="*/ 917336968 w 368"/>
                  <a:gd name="T51" fmla="*/ 241935012 h 338"/>
                  <a:gd name="T52" fmla="*/ 786288688 w 368"/>
                  <a:gd name="T53" fmla="*/ 45362809 h 338"/>
                  <a:gd name="T54" fmla="*/ 786288688 w 368"/>
                  <a:gd name="T55" fmla="*/ 80644996 h 338"/>
                  <a:gd name="T56" fmla="*/ 796369309 w 368"/>
                  <a:gd name="T57" fmla="*/ 100806238 h 338"/>
                  <a:gd name="T58" fmla="*/ 660280917 w 368"/>
                  <a:gd name="T59" fmla="*/ 0 h 338"/>
                  <a:gd name="T60" fmla="*/ 715724336 w 368"/>
                  <a:gd name="T61" fmla="*/ 110886885 h 338"/>
                  <a:gd name="T62" fmla="*/ 740925890 w 368"/>
                  <a:gd name="T63" fmla="*/ 161289991 h 338"/>
                  <a:gd name="T64" fmla="*/ 685482471 w 368"/>
                  <a:gd name="T65" fmla="*/ 115927195 h 338"/>
                  <a:gd name="T66" fmla="*/ 549394079 w 368"/>
                  <a:gd name="T67" fmla="*/ 45362809 h 338"/>
                  <a:gd name="T68" fmla="*/ 594756876 w 368"/>
                  <a:gd name="T69" fmla="*/ 105846574 h 338"/>
                  <a:gd name="T70" fmla="*/ 650200295 w 368"/>
                  <a:gd name="T71" fmla="*/ 176410923 h 338"/>
                  <a:gd name="T72" fmla="*/ 574595633 w 368"/>
                  <a:gd name="T73" fmla="*/ 131048127 h 338"/>
                  <a:gd name="T74" fmla="*/ 614918119 w 368"/>
                  <a:gd name="T75" fmla="*/ 196572166 h 338"/>
                  <a:gd name="T76" fmla="*/ 609877809 w 368"/>
                  <a:gd name="T77" fmla="*/ 262096255 h 338"/>
                  <a:gd name="T78" fmla="*/ 579635944 w 368"/>
                  <a:gd name="T79" fmla="*/ 257055944 h 338"/>
                  <a:gd name="T80" fmla="*/ 372983100 w 368"/>
                  <a:gd name="T81" fmla="*/ 151209370 h 338"/>
                  <a:gd name="T82" fmla="*/ 509071592 w 368"/>
                  <a:gd name="T83" fmla="*/ 272176876 h 338"/>
                  <a:gd name="T84" fmla="*/ 509071592 w 368"/>
                  <a:gd name="T85" fmla="*/ 297378429 h 338"/>
                  <a:gd name="T86" fmla="*/ 403224965 w 368"/>
                  <a:gd name="T87" fmla="*/ 257055944 h 338"/>
                  <a:gd name="T88" fmla="*/ 423386308 w 368"/>
                  <a:gd name="T89" fmla="*/ 292338119 h 338"/>
                  <a:gd name="T90" fmla="*/ 463708795 w 368"/>
                  <a:gd name="T91" fmla="*/ 342741225 h 338"/>
                  <a:gd name="T92" fmla="*/ 347781546 w 368"/>
                  <a:gd name="T93" fmla="*/ 322579983 h 338"/>
                  <a:gd name="T94" fmla="*/ 282257506 w 368"/>
                  <a:gd name="T95" fmla="*/ 302418740 h 338"/>
                  <a:gd name="T96" fmla="*/ 307459060 w 368"/>
                  <a:gd name="T97" fmla="*/ 337700915 h 338"/>
                  <a:gd name="T98" fmla="*/ 372983100 w 368"/>
                  <a:gd name="T99" fmla="*/ 453628160 h 338"/>
                  <a:gd name="T100" fmla="*/ 287297816 w 368"/>
                  <a:gd name="T101" fmla="*/ 413305575 h 338"/>
                  <a:gd name="T102" fmla="*/ 257055951 w 368"/>
                  <a:gd name="T103" fmla="*/ 403224954 h 338"/>
                  <a:gd name="T104" fmla="*/ 282257506 w 368"/>
                  <a:gd name="T105" fmla="*/ 448587849 h 338"/>
                  <a:gd name="T106" fmla="*/ 312499371 w 368"/>
                  <a:gd name="T107" fmla="*/ 498990956 h 338"/>
                  <a:gd name="T108" fmla="*/ 272176884 w 368"/>
                  <a:gd name="T109" fmla="*/ 468749092 h 338"/>
                  <a:gd name="T110" fmla="*/ 226814086 w 368"/>
                  <a:gd name="T111" fmla="*/ 458668470 h 338"/>
                  <a:gd name="T112" fmla="*/ 95765931 w 368"/>
                  <a:gd name="T113" fmla="*/ 413305575 h 338"/>
                  <a:gd name="T114" fmla="*/ 206652794 w 368"/>
                  <a:gd name="T115" fmla="*/ 514111888 h 338"/>
                  <a:gd name="T116" fmla="*/ 186491550 w 368"/>
                  <a:gd name="T117" fmla="*/ 529232820 h 338"/>
                  <a:gd name="T118" fmla="*/ 136088442 w 368"/>
                  <a:gd name="T119" fmla="*/ 509071577 h 338"/>
                  <a:gd name="T120" fmla="*/ 146169064 w 368"/>
                  <a:gd name="T121" fmla="*/ 544353752 h 338"/>
                  <a:gd name="T122" fmla="*/ 10080625 w 368"/>
                  <a:gd name="T123" fmla="*/ 534273130 h 338"/>
                  <a:gd name="T124" fmla="*/ 40322499 w 368"/>
                  <a:gd name="T125" fmla="*/ 57459561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8"/>
                  <a:gd name="T190" fmla="*/ 0 h 338"/>
                  <a:gd name="T191" fmla="*/ 368 w 36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8" h="338">
                    <a:moveTo>
                      <a:pt x="16" y="228"/>
                    </a:moveTo>
                    <a:lnTo>
                      <a:pt x="16" y="228"/>
                    </a:lnTo>
                    <a:lnTo>
                      <a:pt x="30" y="240"/>
                    </a:lnTo>
                    <a:lnTo>
                      <a:pt x="64" y="266"/>
                    </a:lnTo>
                    <a:lnTo>
                      <a:pt x="104" y="302"/>
                    </a:lnTo>
                    <a:lnTo>
                      <a:pt x="122" y="320"/>
                    </a:lnTo>
                    <a:lnTo>
                      <a:pt x="136" y="338"/>
                    </a:lnTo>
                    <a:lnTo>
                      <a:pt x="122" y="312"/>
                    </a:lnTo>
                    <a:lnTo>
                      <a:pt x="92" y="266"/>
                    </a:lnTo>
                    <a:lnTo>
                      <a:pt x="126" y="294"/>
                    </a:lnTo>
                    <a:lnTo>
                      <a:pt x="152" y="318"/>
                    </a:lnTo>
                    <a:lnTo>
                      <a:pt x="162" y="328"/>
                    </a:lnTo>
                    <a:lnTo>
                      <a:pt x="170" y="338"/>
                    </a:lnTo>
                    <a:lnTo>
                      <a:pt x="154" y="302"/>
                    </a:lnTo>
                    <a:lnTo>
                      <a:pt x="140" y="270"/>
                    </a:lnTo>
                    <a:lnTo>
                      <a:pt x="126" y="244"/>
                    </a:lnTo>
                    <a:lnTo>
                      <a:pt x="164" y="266"/>
                    </a:lnTo>
                    <a:lnTo>
                      <a:pt x="218" y="296"/>
                    </a:lnTo>
                    <a:lnTo>
                      <a:pt x="202" y="266"/>
                    </a:lnTo>
                    <a:lnTo>
                      <a:pt x="186" y="240"/>
                    </a:lnTo>
                    <a:lnTo>
                      <a:pt x="168" y="216"/>
                    </a:lnTo>
                    <a:lnTo>
                      <a:pt x="200" y="238"/>
                    </a:lnTo>
                    <a:lnTo>
                      <a:pt x="194" y="226"/>
                    </a:lnTo>
                    <a:lnTo>
                      <a:pt x="190" y="216"/>
                    </a:lnTo>
                    <a:lnTo>
                      <a:pt x="186" y="208"/>
                    </a:lnTo>
                    <a:lnTo>
                      <a:pt x="210" y="222"/>
                    </a:lnTo>
                    <a:lnTo>
                      <a:pt x="230" y="234"/>
                    </a:lnTo>
                    <a:lnTo>
                      <a:pt x="246" y="246"/>
                    </a:lnTo>
                    <a:lnTo>
                      <a:pt x="234" y="218"/>
                    </a:lnTo>
                    <a:lnTo>
                      <a:pt x="224" y="196"/>
                    </a:lnTo>
                    <a:lnTo>
                      <a:pt x="216" y="182"/>
                    </a:lnTo>
                    <a:lnTo>
                      <a:pt x="234" y="196"/>
                    </a:lnTo>
                    <a:lnTo>
                      <a:pt x="258" y="218"/>
                    </a:lnTo>
                    <a:lnTo>
                      <a:pt x="252" y="200"/>
                    </a:lnTo>
                    <a:lnTo>
                      <a:pt x="246" y="184"/>
                    </a:lnTo>
                    <a:lnTo>
                      <a:pt x="240" y="172"/>
                    </a:lnTo>
                    <a:lnTo>
                      <a:pt x="266" y="190"/>
                    </a:lnTo>
                    <a:lnTo>
                      <a:pt x="288" y="208"/>
                    </a:lnTo>
                    <a:lnTo>
                      <a:pt x="298" y="218"/>
                    </a:lnTo>
                    <a:lnTo>
                      <a:pt x="304" y="226"/>
                    </a:lnTo>
                    <a:lnTo>
                      <a:pt x="296" y="200"/>
                    </a:lnTo>
                    <a:lnTo>
                      <a:pt x="286" y="178"/>
                    </a:lnTo>
                    <a:lnTo>
                      <a:pt x="276" y="158"/>
                    </a:lnTo>
                    <a:lnTo>
                      <a:pt x="270" y="146"/>
                    </a:lnTo>
                    <a:lnTo>
                      <a:pt x="268" y="142"/>
                    </a:lnTo>
                    <a:lnTo>
                      <a:pt x="268" y="140"/>
                    </a:lnTo>
                    <a:lnTo>
                      <a:pt x="274" y="144"/>
                    </a:lnTo>
                    <a:lnTo>
                      <a:pt x="282" y="152"/>
                    </a:lnTo>
                    <a:lnTo>
                      <a:pt x="310" y="184"/>
                    </a:lnTo>
                    <a:lnTo>
                      <a:pt x="332" y="210"/>
                    </a:lnTo>
                    <a:lnTo>
                      <a:pt x="332" y="204"/>
                    </a:lnTo>
                    <a:lnTo>
                      <a:pt x="328" y="188"/>
                    </a:lnTo>
                    <a:lnTo>
                      <a:pt x="320" y="166"/>
                    </a:lnTo>
                    <a:lnTo>
                      <a:pt x="314" y="154"/>
                    </a:lnTo>
                    <a:lnTo>
                      <a:pt x="308" y="142"/>
                    </a:lnTo>
                    <a:lnTo>
                      <a:pt x="302" y="132"/>
                    </a:lnTo>
                    <a:lnTo>
                      <a:pt x="298" y="124"/>
                    </a:lnTo>
                    <a:lnTo>
                      <a:pt x="296" y="116"/>
                    </a:lnTo>
                    <a:lnTo>
                      <a:pt x="296" y="110"/>
                    </a:lnTo>
                    <a:lnTo>
                      <a:pt x="298" y="108"/>
                    </a:lnTo>
                    <a:lnTo>
                      <a:pt x="300" y="108"/>
                    </a:lnTo>
                    <a:lnTo>
                      <a:pt x="306" y="110"/>
                    </a:lnTo>
                    <a:lnTo>
                      <a:pt x="312" y="114"/>
                    </a:lnTo>
                    <a:lnTo>
                      <a:pt x="326" y="132"/>
                    </a:lnTo>
                    <a:lnTo>
                      <a:pt x="338" y="152"/>
                    </a:lnTo>
                    <a:lnTo>
                      <a:pt x="352" y="176"/>
                    </a:lnTo>
                    <a:lnTo>
                      <a:pt x="350" y="164"/>
                    </a:lnTo>
                    <a:lnTo>
                      <a:pt x="344" y="134"/>
                    </a:lnTo>
                    <a:lnTo>
                      <a:pt x="334" y="100"/>
                    </a:lnTo>
                    <a:lnTo>
                      <a:pt x="326" y="84"/>
                    </a:lnTo>
                    <a:lnTo>
                      <a:pt x="320" y="72"/>
                    </a:lnTo>
                    <a:lnTo>
                      <a:pt x="314" y="64"/>
                    </a:lnTo>
                    <a:lnTo>
                      <a:pt x="312" y="58"/>
                    </a:lnTo>
                    <a:lnTo>
                      <a:pt x="312" y="56"/>
                    </a:lnTo>
                    <a:lnTo>
                      <a:pt x="316" y="54"/>
                    </a:lnTo>
                    <a:lnTo>
                      <a:pt x="320" y="54"/>
                    </a:lnTo>
                    <a:lnTo>
                      <a:pt x="326" y="58"/>
                    </a:lnTo>
                    <a:lnTo>
                      <a:pt x="332" y="64"/>
                    </a:lnTo>
                    <a:lnTo>
                      <a:pt x="338" y="70"/>
                    </a:lnTo>
                    <a:lnTo>
                      <a:pt x="360" y="96"/>
                    </a:lnTo>
                    <a:lnTo>
                      <a:pt x="368" y="108"/>
                    </a:lnTo>
                    <a:lnTo>
                      <a:pt x="364" y="96"/>
                    </a:lnTo>
                    <a:lnTo>
                      <a:pt x="348" y="68"/>
                    </a:lnTo>
                    <a:lnTo>
                      <a:pt x="338" y="52"/>
                    </a:lnTo>
                    <a:lnTo>
                      <a:pt x="326" y="34"/>
                    </a:lnTo>
                    <a:lnTo>
                      <a:pt x="312" y="18"/>
                    </a:lnTo>
                    <a:lnTo>
                      <a:pt x="298" y="4"/>
                    </a:lnTo>
                    <a:lnTo>
                      <a:pt x="306" y="20"/>
                    </a:lnTo>
                    <a:lnTo>
                      <a:pt x="312" y="32"/>
                    </a:lnTo>
                    <a:lnTo>
                      <a:pt x="316" y="40"/>
                    </a:lnTo>
                    <a:lnTo>
                      <a:pt x="310" y="38"/>
                    </a:lnTo>
                    <a:lnTo>
                      <a:pt x="296" y="26"/>
                    </a:lnTo>
                    <a:lnTo>
                      <a:pt x="278" y="12"/>
                    </a:lnTo>
                    <a:lnTo>
                      <a:pt x="262" y="0"/>
                    </a:lnTo>
                    <a:lnTo>
                      <a:pt x="270" y="16"/>
                    </a:lnTo>
                    <a:lnTo>
                      <a:pt x="276" y="30"/>
                    </a:lnTo>
                    <a:lnTo>
                      <a:pt x="284" y="44"/>
                    </a:lnTo>
                    <a:lnTo>
                      <a:pt x="290" y="54"/>
                    </a:lnTo>
                    <a:lnTo>
                      <a:pt x="294" y="62"/>
                    </a:lnTo>
                    <a:lnTo>
                      <a:pt x="294" y="64"/>
                    </a:lnTo>
                    <a:lnTo>
                      <a:pt x="292" y="64"/>
                    </a:lnTo>
                    <a:lnTo>
                      <a:pt x="286" y="58"/>
                    </a:lnTo>
                    <a:lnTo>
                      <a:pt x="272" y="46"/>
                    </a:lnTo>
                    <a:lnTo>
                      <a:pt x="254" y="34"/>
                    </a:lnTo>
                    <a:lnTo>
                      <a:pt x="234" y="24"/>
                    </a:lnTo>
                    <a:lnTo>
                      <a:pt x="218" y="18"/>
                    </a:lnTo>
                    <a:lnTo>
                      <a:pt x="216" y="18"/>
                    </a:lnTo>
                    <a:lnTo>
                      <a:pt x="220" y="24"/>
                    </a:lnTo>
                    <a:lnTo>
                      <a:pt x="236" y="42"/>
                    </a:lnTo>
                    <a:lnTo>
                      <a:pt x="256" y="62"/>
                    </a:lnTo>
                    <a:lnTo>
                      <a:pt x="268" y="78"/>
                    </a:lnTo>
                    <a:lnTo>
                      <a:pt x="258" y="70"/>
                    </a:lnTo>
                    <a:lnTo>
                      <a:pt x="236" y="56"/>
                    </a:lnTo>
                    <a:lnTo>
                      <a:pt x="230" y="52"/>
                    </a:lnTo>
                    <a:lnTo>
                      <a:pt x="228" y="52"/>
                    </a:lnTo>
                    <a:lnTo>
                      <a:pt x="240" y="70"/>
                    </a:lnTo>
                    <a:lnTo>
                      <a:pt x="244" y="78"/>
                    </a:lnTo>
                    <a:lnTo>
                      <a:pt x="246" y="86"/>
                    </a:lnTo>
                    <a:lnTo>
                      <a:pt x="246" y="94"/>
                    </a:lnTo>
                    <a:lnTo>
                      <a:pt x="246" y="100"/>
                    </a:lnTo>
                    <a:lnTo>
                      <a:pt x="242" y="104"/>
                    </a:lnTo>
                    <a:lnTo>
                      <a:pt x="240" y="106"/>
                    </a:lnTo>
                    <a:lnTo>
                      <a:pt x="234" y="104"/>
                    </a:lnTo>
                    <a:lnTo>
                      <a:pt x="230" y="102"/>
                    </a:lnTo>
                    <a:lnTo>
                      <a:pt x="222" y="96"/>
                    </a:lnTo>
                    <a:lnTo>
                      <a:pt x="210" y="88"/>
                    </a:lnTo>
                    <a:lnTo>
                      <a:pt x="184" y="76"/>
                    </a:lnTo>
                    <a:lnTo>
                      <a:pt x="148" y="60"/>
                    </a:lnTo>
                    <a:lnTo>
                      <a:pt x="192" y="98"/>
                    </a:lnTo>
                    <a:lnTo>
                      <a:pt x="202" y="108"/>
                    </a:lnTo>
                    <a:lnTo>
                      <a:pt x="206" y="116"/>
                    </a:lnTo>
                    <a:lnTo>
                      <a:pt x="206" y="120"/>
                    </a:lnTo>
                    <a:lnTo>
                      <a:pt x="202" y="118"/>
                    </a:lnTo>
                    <a:lnTo>
                      <a:pt x="194" y="112"/>
                    </a:lnTo>
                    <a:lnTo>
                      <a:pt x="182" y="108"/>
                    </a:lnTo>
                    <a:lnTo>
                      <a:pt x="160" y="102"/>
                    </a:lnTo>
                    <a:lnTo>
                      <a:pt x="158" y="102"/>
                    </a:lnTo>
                    <a:lnTo>
                      <a:pt x="156" y="104"/>
                    </a:lnTo>
                    <a:lnTo>
                      <a:pt x="160" y="108"/>
                    </a:lnTo>
                    <a:lnTo>
                      <a:pt x="168" y="116"/>
                    </a:lnTo>
                    <a:lnTo>
                      <a:pt x="188" y="136"/>
                    </a:lnTo>
                    <a:lnTo>
                      <a:pt x="184" y="136"/>
                    </a:lnTo>
                    <a:lnTo>
                      <a:pt x="170" y="136"/>
                    </a:lnTo>
                    <a:lnTo>
                      <a:pt x="154" y="134"/>
                    </a:lnTo>
                    <a:lnTo>
                      <a:pt x="146" y="132"/>
                    </a:lnTo>
                    <a:lnTo>
                      <a:pt x="138" y="128"/>
                    </a:lnTo>
                    <a:lnTo>
                      <a:pt x="124" y="120"/>
                    </a:lnTo>
                    <a:lnTo>
                      <a:pt x="114" y="118"/>
                    </a:lnTo>
                    <a:lnTo>
                      <a:pt x="112" y="120"/>
                    </a:lnTo>
                    <a:lnTo>
                      <a:pt x="112" y="122"/>
                    </a:lnTo>
                    <a:lnTo>
                      <a:pt x="116" y="128"/>
                    </a:lnTo>
                    <a:lnTo>
                      <a:pt x="122" y="134"/>
                    </a:lnTo>
                    <a:lnTo>
                      <a:pt x="130" y="140"/>
                    </a:lnTo>
                    <a:lnTo>
                      <a:pt x="134" y="150"/>
                    </a:lnTo>
                    <a:lnTo>
                      <a:pt x="144" y="166"/>
                    </a:lnTo>
                    <a:lnTo>
                      <a:pt x="148" y="180"/>
                    </a:lnTo>
                    <a:lnTo>
                      <a:pt x="148" y="184"/>
                    </a:lnTo>
                    <a:lnTo>
                      <a:pt x="140" y="180"/>
                    </a:lnTo>
                    <a:lnTo>
                      <a:pt x="114" y="164"/>
                    </a:lnTo>
                    <a:lnTo>
                      <a:pt x="108" y="160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2" y="162"/>
                    </a:lnTo>
                    <a:lnTo>
                      <a:pt x="106" y="170"/>
                    </a:lnTo>
                    <a:lnTo>
                      <a:pt x="112" y="178"/>
                    </a:lnTo>
                    <a:lnTo>
                      <a:pt x="118" y="186"/>
                    </a:lnTo>
                    <a:lnTo>
                      <a:pt x="124" y="194"/>
                    </a:lnTo>
                    <a:lnTo>
                      <a:pt x="124" y="196"/>
                    </a:lnTo>
                    <a:lnTo>
                      <a:pt x="124" y="198"/>
                    </a:lnTo>
                    <a:lnTo>
                      <a:pt x="122" y="198"/>
                    </a:lnTo>
                    <a:lnTo>
                      <a:pt x="118" y="194"/>
                    </a:lnTo>
                    <a:lnTo>
                      <a:pt x="108" y="186"/>
                    </a:lnTo>
                    <a:lnTo>
                      <a:pt x="102" y="186"/>
                    </a:lnTo>
                    <a:lnTo>
                      <a:pt x="98" y="184"/>
                    </a:lnTo>
                    <a:lnTo>
                      <a:pt x="90" y="182"/>
                    </a:lnTo>
                    <a:lnTo>
                      <a:pt x="76" y="176"/>
                    </a:lnTo>
                    <a:lnTo>
                      <a:pt x="58" y="170"/>
                    </a:lnTo>
                    <a:lnTo>
                      <a:pt x="38" y="164"/>
                    </a:lnTo>
                    <a:lnTo>
                      <a:pt x="58" y="180"/>
                    </a:lnTo>
                    <a:lnTo>
                      <a:pt x="74" y="194"/>
                    </a:lnTo>
                    <a:lnTo>
                      <a:pt x="82" y="204"/>
                    </a:lnTo>
                    <a:lnTo>
                      <a:pt x="84" y="208"/>
                    </a:lnTo>
                    <a:lnTo>
                      <a:pt x="84" y="210"/>
                    </a:lnTo>
                    <a:lnTo>
                      <a:pt x="80" y="210"/>
                    </a:lnTo>
                    <a:lnTo>
                      <a:pt x="74" y="210"/>
                    </a:lnTo>
                    <a:lnTo>
                      <a:pt x="62" y="204"/>
                    </a:lnTo>
                    <a:lnTo>
                      <a:pt x="56" y="202"/>
                    </a:lnTo>
                    <a:lnTo>
                      <a:pt x="54" y="202"/>
                    </a:lnTo>
                    <a:lnTo>
                      <a:pt x="52" y="204"/>
                    </a:lnTo>
                    <a:lnTo>
                      <a:pt x="54" y="206"/>
                    </a:lnTo>
                    <a:lnTo>
                      <a:pt x="58" y="216"/>
                    </a:lnTo>
                    <a:lnTo>
                      <a:pt x="38" y="216"/>
                    </a:lnTo>
                    <a:lnTo>
                      <a:pt x="20" y="214"/>
                    </a:lnTo>
                    <a:lnTo>
                      <a:pt x="4" y="212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4" y="218"/>
                    </a:lnTo>
                    <a:lnTo>
                      <a:pt x="16" y="228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57"/>
              <p:cNvSpPr>
                <a:spLocks/>
              </p:cNvSpPr>
              <p:nvPr/>
            </p:nvSpPr>
            <p:spPr bwMode="auto">
              <a:xfrm>
                <a:off x="3533158" y="507152"/>
                <a:ext cx="35085" cy="44543"/>
              </a:xfrm>
              <a:custGeom>
                <a:avLst/>
                <a:gdLst>
                  <a:gd name="T0" fmla="*/ 0 w 64"/>
                  <a:gd name="T1" fmla="*/ 0 h 70"/>
                  <a:gd name="T2" fmla="*/ 0 w 64"/>
                  <a:gd name="T3" fmla="*/ 0 h 70"/>
                  <a:gd name="T4" fmla="*/ 55443436 w 64"/>
                  <a:gd name="T5" fmla="*/ 55443438 h 70"/>
                  <a:gd name="T6" fmla="*/ 105846562 w 64"/>
                  <a:gd name="T7" fmla="*/ 105846566 h 70"/>
                  <a:gd name="T8" fmla="*/ 151209353 w 64"/>
                  <a:gd name="T9" fmla="*/ 161289979 h 70"/>
                  <a:gd name="T10" fmla="*/ 151209353 w 64"/>
                  <a:gd name="T11" fmla="*/ 161289979 h 70"/>
                  <a:gd name="T12" fmla="*/ 161289973 w 64"/>
                  <a:gd name="T13" fmla="*/ 176410910 h 70"/>
                  <a:gd name="T14" fmla="*/ 151209353 w 64"/>
                  <a:gd name="T15" fmla="*/ 171370600 h 70"/>
                  <a:gd name="T16" fmla="*/ 100806227 w 64"/>
                  <a:gd name="T17" fmla="*/ 126007807 h 70"/>
                  <a:gd name="T18" fmla="*/ 40322493 w 64"/>
                  <a:gd name="T19" fmla="*/ 55443438 h 70"/>
                  <a:gd name="T20" fmla="*/ 15120936 w 64"/>
                  <a:gd name="T21" fmla="*/ 25201558 h 70"/>
                  <a:gd name="T22" fmla="*/ 0 w 64"/>
                  <a:gd name="T23" fmla="*/ 0 h 70"/>
                  <a:gd name="T24" fmla="*/ 0 w 64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70"/>
                  <a:gd name="T41" fmla="*/ 64 w 64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7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42" y="42"/>
                    </a:lnTo>
                    <a:lnTo>
                      <a:pt x="60" y="64"/>
                    </a:lnTo>
                    <a:lnTo>
                      <a:pt x="64" y="70"/>
                    </a:lnTo>
                    <a:lnTo>
                      <a:pt x="60" y="68"/>
                    </a:lnTo>
                    <a:lnTo>
                      <a:pt x="40" y="50"/>
                    </a:lnTo>
                    <a:lnTo>
                      <a:pt x="16" y="22"/>
                    </a:lnTo>
                    <a:lnTo>
                      <a:pt x="6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58"/>
              <p:cNvSpPr>
                <a:spLocks/>
              </p:cNvSpPr>
              <p:nvPr/>
            </p:nvSpPr>
            <p:spPr bwMode="auto">
              <a:xfrm>
                <a:off x="3504652" y="499516"/>
                <a:ext cx="69073" cy="78904"/>
              </a:xfrm>
              <a:custGeom>
                <a:avLst/>
                <a:gdLst>
                  <a:gd name="T0" fmla="*/ 0 w 126"/>
                  <a:gd name="T1" fmla="*/ 0 h 124"/>
                  <a:gd name="T2" fmla="*/ 0 w 126"/>
                  <a:gd name="T3" fmla="*/ 0 h 124"/>
                  <a:gd name="T4" fmla="*/ 126007832 w 126"/>
                  <a:gd name="T5" fmla="*/ 115927209 h 124"/>
                  <a:gd name="T6" fmla="*/ 317539710 w 126"/>
                  <a:gd name="T7" fmla="*/ 312499397 h 124"/>
                  <a:gd name="T8" fmla="*/ 317539710 w 126"/>
                  <a:gd name="T9" fmla="*/ 312499397 h 124"/>
                  <a:gd name="T10" fmla="*/ 272176908 w 126"/>
                  <a:gd name="T11" fmla="*/ 287297841 h 124"/>
                  <a:gd name="T12" fmla="*/ 226814107 w 126"/>
                  <a:gd name="T13" fmla="*/ 262096285 h 124"/>
                  <a:gd name="T14" fmla="*/ 171370633 w 126"/>
                  <a:gd name="T15" fmla="*/ 221773795 h 124"/>
                  <a:gd name="T16" fmla="*/ 115927209 w 126"/>
                  <a:gd name="T17" fmla="*/ 176410944 h 124"/>
                  <a:gd name="T18" fmla="*/ 60483760 w 126"/>
                  <a:gd name="T19" fmla="*/ 126007831 h 124"/>
                  <a:gd name="T20" fmla="*/ 40322503 w 126"/>
                  <a:gd name="T21" fmla="*/ 95765939 h 124"/>
                  <a:gd name="T22" fmla="*/ 25201563 w 126"/>
                  <a:gd name="T23" fmla="*/ 65524071 h 124"/>
                  <a:gd name="T24" fmla="*/ 10080626 w 126"/>
                  <a:gd name="T25" fmla="*/ 30241880 h 124"/>
                  <a:gd name="T26" fmla="*/ 0 w 126"/>
                  <a:gd name="T27" fmla="*/ 0 h 124"/>
                  <a:gd name="T28" fmla="*/ 0 w 126"/>
                  <a:gd name="T29" fmla="*/ 0 h 1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6"/>
                  <a:gd name="T46" fmla="*/ 0 h 124"/>
                  <a:gd name="T47" fmla="*/ 126 w 126"/>
                  <a:gd name="T48" fmla="*/ 124 h 12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6" h="124">
                    <a:moveTo>
                      <a:pt x="0" y="0"/>
                    </a:moveTo>
                    <a:lnTo>
                      <a:pt x="0" y="0"/>
                    </a:lnTo>
                    <a:lnTo>
                      <a:pt x="50" y="46"/>
                    </a:lnTo>
                    <a:lnTo>
                      <a:pt x="126" y="124"/>
                    </a:lnTo>
                    <a:lnTo>
                      <a:pt x="108" y="114"/>
                    </a:lnTo>
                    <a:lnTo>
                      <a:pt x="90" y="104"/>
                    </a:lnTo>
                    <a:lnTo>
                      <a:pt x="68" y="88"/>
                    </a:lnTo>
                    <a:lnTo>
                      <a:pt x="46" y="70"/>
                    </a:lnTo>
                    <a:lnTo>
                      <a:pt x="24" y="50"/>
                    </a:lnTo>
                    <a:lnTo>
                      <a:pt x="16" y="38"/>
                    </a:lnTo>
                    <a:lnTo>
                      <a:pt x="10" y="26"/>
                    </a:lnTo>
                    <a:lnTo>
                      <a:pt x="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8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12" name="Content Placeholder 112"/>
          <p:cNvGraphicFramePr>
            <a:graphicFrameLocks noGrp="1"/>
          </p:cNvGraphicFramePr>
          <p:nvPr>
            <p:ph idx="1"/>
          </p:nvPr>
        </p:nvGraphicFramePr>
        <p:xfrm>
          <a:off x="1143000" y="2971801"/>
          <a:ext cx="4191000" cy="347327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523875"/>
                <a:gridCol w="523875"/>
                <a:gridCol w="419100"/>
                <a:gridCol w="488950"/>
                <a:gridCol w="768350"/>
                <a:gridCol w="488950"/>
                <a:gridCol w="454025"/>
                <a:gridCol w="523875"/>
              </a:tblGrid>
              <a:tr h="41345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.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41345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.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41345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.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1345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.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34847">
                <a:tc>
                  <a:txBody>
                    <a:bodyPr/>
                    <a:lstStyle/>
                    <a:p>
                      <a:r>
                        <a:rPr lang="en-US" dirty="0" smtClean="0"/>
                        <a:t>..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….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…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…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0.5</a:t>
                      </a:r>
                      <a:r>
                        <a:rPr lang="en-US" sz="1600" baseline="0" dirty="0" smtClean="0"/>
                        <a:t>/  </a:t>
                      </a:r>
                      <a:r>
                        <a:rPr lang="en-US" sz="1600" dirty="0" smtClean="0"/>
                        <a:t>-0.5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1345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1345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41345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04800" y="274638"/>
            <a:ext cx="8229600" cy="334962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Zero-sum Game 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57360" y="894546"/>
            <a:ext cx="913904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Zero-Sum</a:t>
            </a:r>
            <a:r>
              <a:rPr lang="en-US" sz="2200" dirty="0" smtClean="0"/>
              <a:t> games characterize the competition between players.</a:t>
            </a:r>
            <a:endParaRPr lang="en-US" sz="2200" dirty="0"/>
          </a:p>
        </p:txBody>
      </p:sp>
      <p:sp>
        <p:nvSpPr>
          <p:cNvPr id="6" name="TextBox 5"/>
          <p:cNvSpPr txBox="1"/>
          <p:nvPr/>
        </p:nvSpPr>
        <p:spPr>
          <a:xfrm>
            <a:off x="5715000" y="1447800"/>
            <a:ext cx="26500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2060"/>
                </a:solidFill>
              </a:rPr>
              <a:t>Your gain is my Loss. </a:t>
            </a:r>
            <a:endParaRPr lang="en-US" i="1" dirty="0">
              <a:solidFill>
                <a:srgbClr val="00206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-10956" y="1824335"/>
            <a:ext cx="93073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stable points at which people play their strategies,  </a:t>
            </a:r>
            <a:r>
              <a:rPr lang="en-US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equilibrium points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871835" y="3276600"/>
            <a:ext cx="3119765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C00000"/>
                </a:solidFill>
              </a:rPr>
              <a:t>Min</a:t>
            </a:r>
            <a:r>
              <a:rPr lang="en-US" sz="2400" b="1" dirty="0" smtClean="0"/>
              <a:t>-</a:t>
            </a:r>
            <a:r>
              <a:rPr lang="en-US" sz="2400" b="1" dirty="0" smtClean="0">
                <a:solidFill>
                  <a:srgbClr val="002060"/>
                </a:solidFill>
              </a:rPr>
              <a:t>Max</a:t>
            </a:r>
            <a:r>
              <a:rPr lang="en-US" sz="2400" dirty="0" smtClean="0"/>
              <a:t> payoff</a:t>
            </a:r>
          </a:p>
          <a:p>
            <a:endParaRPr lang="en-US" sz="2400" dirty="0" smtClean="0"/>
          </a:p>
          <a:p>
            <a:r>
              <a:rPr lang="en-US" sz="2400" dirty="0" smtClean="0"/>
              <a:t>= </a:t>
            </a:r>
            <a:r>
              <a:rPr lang="en-US" sz="2400" b="1" dirty="0" smtClean="0">
                <a:solidFill>
                  <a:srgbClr val="002060"/>
                </a:solidFill>
              </a:rPr>
              <a:t>Max</a:t>
            </a:r>
            <a:r>
              <a:rPr lang="en-US" sz="2400" b="1" dirty="0" smtClean="0"/>
              <a:t>-</a:t>
            </a:r>
            <a:r>
              <a:rPr lang="en-US" sz="2400" b="1" dirty="0" smtClean="0">
                <a:solidFill>
                  <a:srgbClr val="C00000"/>
                </a:solidFill>
              </a:rPr>
              <a:t>Min</a:t>
            </a:r>
            <a:r>
              <a:rPr lang="en-US" sz="2400" dirty="0" smtClean="0"/>
              <a:t> payoff</a:t>
            </a:r>
          </a:p>
          <a:p>
            <a:endParaRPr lang="en-US" sz="2400" dirty="0"/>
          </a:p>
          <a:p>
            <a:r>
              <a:rPr lang="en-US" sz="2400" dirty="0" smtClean="0"/>
              <a:t>= </a:t>
            </a:r>
            <a:r>
              <a:rPr lang="en-US" sz="2400" dirty="0" smtClean="0">
                <a:solidFill>
                  <a:srgbClr val="FF0000"/>
                </a:solidFill>
              </a:rPr>
              <a:t>equilibrium value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6211328" y="5562600"/>
            <a:ext cx="23230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There could be </a:t>
            </a:r>
          </a:p>
          <a:p>
            <a:r>
              <a:rPr lang="en-US" sz="2200" b="1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other forms!</a:t>
            </a:r>
          </a:p>
        </p:txBody>
      </p:sp>
      <p:grpSp>
        <p:nvGrpSpPr>
          <p:cNvPr id="102" name="Group 102"/>
          <p:cNvGrpSpPr>
            <a:grpSpLocks/>
          </p:cNvGrpSpPr>
          <p:nvPr/>
        </p:nvGrpSpPr>
        <p:grpSpPr bwMode="auto">
          <a:xfrm>
            <a:off x="6117812" y="3562529"/>
            <a:ext cx="381000" cy="457200"/>
            <a:chOff x="4108450" y="2111375"/>
            <a:chExt cx="1450975" cy="1717675"/>
          </a:xfrm>
        </p:grpSpPr>
        <p:sp>
          <p:nvSpPr>
            <p:cNvPr id="103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2" name="Group 57"/>
          <p:cNvGrpSpPr>
            <a:grpSpLocks/>
          </p:cNvGrpSpPr>
          <p:nvPr/>
        </p:nvGrpSpPr>
        <p:grpSpPr bwMode="auto">
          <a:xfrm>
            <a:off x="6803612" y="3562529"/>
            <a:ext cx="457200" cy="457200"/>
            <a:chOff x="3810000" y="2463800"/>
            <a:chExt cx="1765300" cy="1520825"/>
          </a:xfrm>
        </p:grpSpPr>
        <p:sp>
          <p:nvSpPr>
            <p:cNvPr id="143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" name="Group 57"/>
          <p:cNvGrpSpPr>
            <a:grpSpLocks/>
          </p:cNvGrpSpPr>
          <p:nvPr/>
        </p:nvGrpSpPr>
        <p:grpSpPr bwMode="auto">
          <a:xfrm>
            <a:off x="6422612" y="4400729"/>
            <a:ext cx="457200" cy="457200"/>
            <a:chOff x="3810000" y="2463800"/>
            <a:chExt cx="1765300" cy="1520825"/>
          </a:xfrm>
        </p:grpSpPr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0" name="Group 102"/>
          <p:cNvGrpSpPr>
            <a:grpSpLocks/>
          </p:cNvGrpSpPr>
          <p:nvPr/>
        </p:nvGrpSpPr>
        <p:grpSpPr bwMode="auto">
          <a:xfrm>
            <a:off x="7260812" y="4400729"/>
            <a:ext cx="381000" cy="457200"/>
            <a:chOff x="4108450" y="2111375"/>
            <a:chExt cx="1450975" cy="1717675"/>
          </a:xfrm>
        </p:grpSpPr>
        <p:sp>
          <p:nvSpPr>
            <p:cNvPr id="231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6400800" y="2495490"/>
            <a:ext cx="17652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rgbClr val="002060"/>
                </a:solidFill>
              </a:rPr>
              <a:t>Normal form</a:t>
            </a:r>
            <a:endParaRPr lang="zh-CN" altLang="en-US" sz="2000" dirty="0">
              <a:solidFill>
                <a:srgbClr val="002060"/>
              </a:solidFill>
            </a:endParaRPr>
          </a:p>
        </p:txBody>
      </p:sp>
      <p:sp>
        <p:nvSpPr>
          <p:cNvPr id="4" name="右箭头 3"/>
          <p:cNvSpPr/>
          <p:nvPr/>
        </p:nvSpPr>
        <p:spPr>
          <a:xfrm flipH="1">
            <a:off x="5690301" y="2498377"/>
            <a:ext cx="489204" cy="36933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01" grpId="0"/>
      <p:bldP spid="2" grpId="0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76200"/>
            <a:ext cx="85344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 dirty="0">
                <a:latin typeface="Arial Black" pitchFamily="34" charset="0"/>
              </a:rPr>
              <a:t>Refereed games</a:t>
            </a:r>
          </a:p>
        </p:txBody>
      </p:sp>
      <p:sp>
        <p:nvSpPr>
          <p:cNvPr id="163844" name="Rectangle 4"/>
          <p:cNvSpPr>
            <a:spLocks noChangeArrowheads="1"/>
          </p:cNvSpPr>
          <p:nvPr/>
        </p:nvSpPr>
        <p:spPr bwMode="auto">
          <a:xfrm>
            <a:off x="2459115" y="4663440"/>
            <a:ext cx="662866" cy="82296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163845" name="Line 5"/>
          <p:cNvSpPr>
            <a:spLocks noChangeShapeType="1"/>
          </p:cNvSpPr>
          <p:nvPr/>
        </p:nvSpPr>
        <p:spPr bwMode="auto">
          <a:xfrm flipV="1">
            <a:off x="2127682" y="2194560"/>
            <a:ext cx="545483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46" name="Line 6"/>
          <p:cNvSpPr>
            <a:spLocks noChangeShapeType="1"/>
          </p:cNvSpPr>
          <p:nvPr/>
        </p:nvSpPr>
        <p:spPr bwMode="auto">
          <a:xfrm>
            <a:off x="2887216" y="2194560"/>
            <a:ext cx="566198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47" name="Line 7"/>
          <p:cNvSpPr>
            <a:spLocks noChangeShapeType="1"/>
          </p:cNvSpPr>
          <p:nvPr/>
        </p:nvSpPr>
        <p:spPr bwMode="auto">
          <a:xfrm>
            <a:off x="3121981" y="502920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48" name="Line 8"/>
          <p:cNvSpPr>
            <a:spLocks noChangeShapeType="1"/>
          </p:cNvSpPr>
          <p:nvPr/>
        </p:nvSpPr>
        <p:spPr bwMode="auto">
          <a:xfrm flipV="1">
            <a:off x="3784847" y="2194560"/>
            <a:ext cx="545483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49" name="Line 9"/>
          <p:cNvSpPr>
            <a:spLocks noChangeShapeType="1"/>
          </p:cNvSpPr>
          <p:nvPr/>
        </p:nvSpPr>
        <p:spPr bwMode="auto">
          <a:xfrm>
            <a:off x="4779146" y="502920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50" name="Rectangle 10"/>
          <p:cNvSpPr>
            <a:spLocks noChangeArrowheads="1"/>
          </p:cNvSpPr>
          <p:nvPr/>
        </p:nvSpPr>
        <p:spPr bwMode="auto">
          <a:xfrm>
            <a:off x="5773445" y="4663440"/>
            <a:ext cx="662866" cy="82296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163851" name="Line 11"/>
          <p:cNvSpPr>
            <a:spLocks noChangeShapeType="1"/>
          </p:cNvSpPr>
          <p:nvPr/>
        </p:nvSpPr>
        <p:spPr bwMode="auto">
          <a:xfrm flipV="1">
            <a:off x="5442012" y="2194560"/>
            <a:ext cx="545483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52" name="Line 12"/>
          <p:cNvSpPr>
            <a:spLocks noChangeShapeType="1"/>
          </p:cNvSpPr>
          <p:nvPr/>
        </p:nvSpPr>
        <p:spPr bwMode="auto">
          <a:xfrm>
            <a:off x="6201546" y="2194560"/>
            <a:ext cx="566198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63853" name="Picture 13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68186" y="4937760"/>
            <a:ext cx="345243" cy="7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3854" name="Rectangle 14"/>
          <p:cNvSpPr>
            <a:spLocks noChangeArrowheads="1"/>
          </p:cNvSpPr>
          <p:nvPr/>
        </p:nvSpPr>
        <p:spPr bwMode="auto">
          <a:xfrm>
            <a:off x="1630532" y="3017520"/>
            <a:ext cx="662866" cy="82296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163855" name="Line 15"/>
          <p:cNvSpPr>
            <a:spLocks noChangeShapeType="1"/>
          </p:cNvSpPr>
          <p:nvPr/>
        </p:nvSpPr>
        <p:spPr bwMode="auto">
          <a:xfrm>
            <a:off x="2293398" y="338328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56" name="Line 16"/>
          <p:cNvSpPr>
            <a:spLocks noChangeShapeType="1"/>
          </p:cNvSpPr>
          <p:nvPr/>
        </p:nvSpPr>
        <p:spPr bwMode="auto">
          <a:xfrm>
            <a:off x="3950563" y="338328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57" name="Line 17"/>
          <p:cNvSpPr>
            <a:spLocks noChangeShapeType="1"/>
          </p:cNvSpPr>
          <p:nvPr/>
        </p:nvSpPr>
        <p:spPr bwMode="auto">
          <a:xfrm>
            <a:off x="5607728" y="338328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63858" name="Picture 18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096769" y="3291840"/>
            <a:ext cx="345243" cy="7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3859" name="Line 19"/>
          <p:cNvSpPr>
            <a:spLocks noChangeShapeType="1"/>
          </p:cNvSpPr>
          <p:nvPr/>
        </p:nvSpPr>
        <p:spPr bwMode="auto">
          <a:xfrm>
            <a:off x="7264893" y="3383280"/>
            <a:ext cx="66286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60" name="Line 20"/>
          <p:cNvSpPr>
            <a:spLocks noChangeShapeType="1"/>
          </p:cNvSpPr>
          <p:nvPr/>
        </p:nvSpPr>
        <p:spPr bwMode="auto">
          <a:xfrm flipV="1">
            <a:off x="2873406" y="3840480"/>
            <a:ext cx="545483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61" name="Line 21"/>
          <p:cNvSpPr>
            <a:spLocks noChangeShapeType="1"/>
          </p:cNvSpPr>
          <p:nvPr/>
        </p:nvSpPr>
        <p:spPr bwMode="auto">
          <a:xfrm>
            <a:off x="3632940" y="3840480"/>
            <a:ext cx="566198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62" name="Line 22"/>
          <p:cNvSpPr>
            <a:spLocks noChangeShapeType="1"/>
          </p:cNvSpPr>
          <p:nvPr/>
        </p:nvSpPr>
        <p:spPr bwMode="auto">
          <a:xfrm>
            <a:off x="3121981" y="173736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63" name="Line 23"/>
          <p:cNvSpPr>
            <a:spLocks noChangeShapeType="1"/>
          </p:cNvSpPr>
          <p:nvPr/>
        </p:nvSpPr>
        <p:spPr bwMode="auto">
          <a:xfrm>
            <a:off x="4779146" y="1737360"/>
            <a:ext cx="9942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64" name="Line 24"/>
          <p:cNvSpPr>
            <a:spLocks noChangeShapeType="1"/>
          </p:cNvSpPr>
          <p:nvPr/>
        </p:nvSpPr>
        <p:spPr bwMode="auto">
          <a:xfrm flipV="1">
            <a:off x="6187736" y="3840480"/>
            <a:ext cx="545483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65" name="Line 25"/>
          <p:cNvSpPr>
            <a:spLocks noChangeShapeType="1"/>
          </p:cNvSpPr>
          <p:nvPr/>
        </p:nvSpPr>
        <p:spPr bwMode="auto">
          <a:xfrm>
            <a:off x="2141491" y="3840480"/>
            <a:ext cx="566198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63866" name="Picture 26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68186" y="1645920"/>
            <a:ext cx="345243" cy="7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3867" name="Rectangle 27"/>
          <p:cNvSpPr>
            <a:spLocks noChangeArrowheads="1"/>
          </p:cNvSpPr>
          <p:nvPr/>
        </p:nvSpPr>
        <p:spPr bwMode="auto">
          <a:xfrm>
            <a:off x="2459115" y="1371600"/>
            <a:ext cx="662866" cy="82296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163868" name="Rectangle 28"/>
          <p:cNvSpPr>
            <a:spLocks noChangeArrowheads="1"/>
          </p:cNvSpPr>
          <p:nvPr/>
        </p:nvSpPr>
        <p:spPr bwMode="auto">
          <a:xfrm>
            <a:off x="5773445" y="1371600"/>
            <a:ext cx="662866" cy="82296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163869" name="Rectangle 29"/>
          <p:cNvSpPr>
            <a:spLocks noChangeArrowheads="1"/>
          </p:cNvSpPr>
          <p:nvPr/>
        </p:nvSpPr>
        <p:spPr bwMode="auto">
          <a:xfrm>
            <a:off x="3287697" y="3017520"/>
            <a:ext cx="662866" cy="82296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163870" name="Rectangle 30"/>
          <p:cNvSpPr>
            <a:spLocks noChangeArrowheads="1"/>
          </p:cNvSpPr>
          <p:nvPr/>
        </p:nvSpPr>
        <p:spPr bwMode="auto">
          <a:xfrm>
            <a:off x="6602027" y="3017520"/>
            <a:ext cx="662866" cy="82296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i="1" baseline="-25000"/>
          </a:p>
        </p:txBody>
      </p:sp>
      <p:sp>
        <p:nvSpPr>
          <p:cNvPr id="163871" name="Line 31"/>
          <p:cNvSpPr>
            <a:spLocks noChangeShapeType="1"/>
          </p:cNvSpPr>
          <p:nvPr/>
        </p:nvSpPr>
        <p:spPr bwMode="auto">
          <a:xfrm>
            <a:off x="5407487" y="3840480"/>
            <a:ext cx="566198" cy="8229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3872" name="Text Box 32"/>
          <p:cNvSpPr txBox="1">
            <a:spLocks noChangeArrowheads="1"/>
          </p:cNvSpPr>
          <p:nvPr/>
        </p:nvSpPr>
        <p:spPr bwMode="auto">
          <a:xfrm>
            <a:off x="1133383" y="4663440"/>
            <a:ext cx="780249" cy="579120"/>
          </a:xfrm>
          <a:prstGeom prst="rect">
            <a:avLst/>
          </a:prstGeom>
          <a:noFill/>
          <a:ln w="25400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Bob</a:t>
            </a:r>
          </a:p>
        </p:txBody>
      </p:sp>
      <p:sp>
        <p:nvSpPr>
          <p:cNvPr id="163873" name="Text Box 33"/>
          <p:cNvSpPr txBox="1">
            <a:spLocks noChangeArrowheads="1"/>
          </p:cNvSpPr>
          <p:nvPr/>
        </p:nvSpPr>
        <p:spPr bwMode="auto">
          <a:xfrm>
            <a:off x="1050524" y="1615440"/>
            <a:ext cx="944239" cy="57912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Alice</a:t>
            </a:r>
          </a:p>
        </p:txBody>
      </p:sp>
      <p:sp>
        <p:nvSpPr>
          <p:cNvPr id="163874" name="AutoShape 34"/>
          <p:cNvSpPr>
            <a:spLocks noChangeArrowheads="1"/>
          </p:cNvSpPr>
          <p:nvPr/>
        </p:nvSpPr>
        <p:spPr bwMode="auto">
          <a:xfrm>
            <a:off x="7927759" y="3108960"/>
            <a:ext cx="911441" cy="548640"/>
          </a:xfrm>
          <a:prstGeom prst="homePlate">
            <a:avLst>
              <a:gd name="adj" fmla="val 1616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dirty="0" smtClean="0"/>
              <a:t>Payoff</a:t>
            </a:r>
            <a:endParaRPr lang="en-US" dirty="0"/>
          </a:p>
        </p:txBody>
      </p:sp>
      <p:sp>
        <p:nvSpPr>
          <p:cNvPr id="163875" name="Text Box 35"/>
          <p:cNvSpPr txBox="1">
            <a:spLocks noChangeArrowheads="1"/>
          </p:cNvSpPr>
          <p:nvPr/>
        </p:nvSpPr>
        <p:spPr bwMode="auto">
          <a:xfrm>
            <a:off x="758795" y="3169920"/>
            <a:ext cx="706021" cy="579120"/>
          </a:xfrm>
          <a:prstGeom prst="rect">
            <a:avLst/>
          </a:prstGeom>
          <a:noFill/>
          <a:ln w="25400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Ref</a:t>
            </a:r>
          </a:p>
        </p:txBody>
      </p:sp>
      <p:grpSp>
        <p:nvGrpSpPr>
          <p:cNvPr id="35" name="Group 102"/>
          <p:cNvGrpSpPr>
            <a:grpSpLocks/>
          </p:cNvGrpSpPr>
          <p:nvPr/>
        </p:nvGrpSpPr>
        <p:grpSpPr bwMode="auto">
          <a:xfrm>
            <a:off x="470517" y="4754880"/>
            <a:ext cx="501606" cy="731520"/>
            <a:chOff x="4108450" y="2111375"/>
            <a:chExt cx="1450975" cy="1717675"/>
          </a:xfrm>
        </p:grpSpPr>
        <p:sp>
          <p:nvSpPr>
            <p:cNvPr id="36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5" name="Group 57"/>
          <p:cNvGrpSpPr>
            <a:grpSpLocks/>
          </p:cNvGrpSpPr>
          <p:nvPr/>
        </p:nvGrpSpPr>
        <p:grpSpPr bwMode="auto">
          <a:xfrm>
            <a:off x="304800" y="1371600"/>
            <a:ext cx="662866" cy="731520"/>
            <a:chOff x="3810000" y="2463800"/>
            <a:chExt cx="1765300" cy="1520825"/>
          </a:xfrm>
        </p:grpSpPr>
        <p:sp>
          <p:nvSpPr>
            <p:cNvPr id="76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0" name="Group 165"/>
          <p:cNvGrpSpPr>
            <a:grpSpLocks/>
          </p:cNvGrpSpPr>
          <p:nvPr/>
        </p:nvGrpSpPr>
        <p:grpSpPr bwMode="auto">
          <a:xfrm>
            <a:off x="6518275" y="5029200"/>
            <a:ext cx="415925" cy="533400"/>
            <a:chOff x="6400800" y="3657600"/>
            <a:chExt cx="955675" cy="1219201"/>
          </a:xfrm>
        </p:grpSpPr>
        <p:sp>
          <p:nvSpPr>
            <p:cNvPr id="121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22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3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4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138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27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6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9" name="Group 165"/>
          <p:cNvGrpSpPr>
            <a:grpSpLocks/>
          </p:cNvGrpSpPr>
          <p:nvPr/>
        </p:nvGrpSpPr>
        <p:grpSpPr bwMode="auto">
          <a:xfrm>
            <a:off x="3200400" y="5105400"/>
            <a:ext cx="415925" cy="533400"/>
            <a:chOff x="6400800" y="3657600"/>
            <a:chExt cx="955675" cy="1219201"/>
          </a:xfrm>
        </p:grpSpPr>
        <p:sp>
          <p:nvSpPr>
            <p:cNvPr id="150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1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2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53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167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4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56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5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8" name="Group 165"/>
          <p:cNvGrpSpPr>
            <a:grpSpLocks/>
          </p:cNvGrpSpPr>
          <p:nvPr/>
        </p:nvGrpSpPr>
        <p:grpSpPr bwMode="auto">
          <a:xfrm>
            <a:off x="2362200" y="2819400"/>
            <a:ext cx="415925" cy="533400"/>
            <a:chOff x="6400800" y="3657600"/>
            <a:chExt cx="955675" cy="1219201"/>
          </a:xfrm>
        </p:grpSpPr>
        <p:sp>
          <p:nvSpPr>
            <p:cNvPr id="179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0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81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82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196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3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85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7" name="Group 165"/>
          <p:cNvGrpSpPr>
            <a:grpSpLocks/>
          </p:cNvGrpSpPr>
          <p:nvPr/>
        </p:nvGrpSpPr>
        <p:grpSpPr bwMode="auto">
          <a:xfrm>
            <a:off x="3124200" y="1066800"/>
            <a:ext cx="415925" cy="533400"/>
            <a:chOff x="6400800" y="3657600"/>
            <a:chExt cx="955675" cy="1219201"/>
          </a:xfrm>
        </p:grpSpPr>
        <p:sp>
          <p:nvSpPr>
            <p:cNvPr id="208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09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10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1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25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14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3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6" name="Group 165"/>
          <p:cNvGrpSpPr>
            <a:grpSpLocks/>
          </p:cNvGrpSpPr>
          <p:nvPr/>
        </p:nvGrpSpPr>
        <p:grpSpPr bwMode="auto">
          <a:xfrm>
            <a:off x="4038600" y="2743200"/>
            <a:ext cx="415925" cy="533400"/>
            <a:chOff x="6400800" y="3657600"/>
            <a:chExt cx="955675" cy="1219201"/>
          </a:xfrm>
        </p:grpSpPr>
        <p:sp>
          <p:nvSpPr>
            <p:cNvPr id="237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8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39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0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54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1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43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2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5" name="Group 165"/>
          <p:cNvGrpSpPr>
            <a:grpSpLocks/>
          </p:cNvGrpSpPr>
          <p:nvPr/>
        </p:nvGrpSpPr>
        <p:grpSpPr bwMode="auto">
          <a:xfrm>
            <a:off x="6442075" y="1066800"/>
            <a:ext cx="415925" cy="533400"/>
            <a:chOff x="6400800" y="3657600"/>
            <a:chExt cx="955675" cy="1219201"/>
          </a:xfrm>
        </p:grpSpPr>
        <p:sp>
          <p:nvSpPr>
            <p:cNvPr id="266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7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68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9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83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272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1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4" name="Group 165"/>
          <p:cNvGrpSpPr>
            <a:grpSpLocks/>
          </p:cNvGrpSpPr>
          <p:nvPr/>
        </p:nvGrpSpPr>
        <p:grpSpPr bwMode="auto">
          <a:xfrm>
            <a:off x="7280275" y="2743200"/>
            <a:ext cx="415925" cy="533400"/>
            <a:chOff x="6400800" y="3657600"/>
            <a:chExt cx="955675" cy="1219201"/>
          </a:xfrm>
        </p:grpSpPr>
        <p:sp>
          <p:nvSpPr>
            <p:cNvPr id="295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96" name="Picture 8" descr="MCDD01775_0000[1]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97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98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312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9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301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0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3" name="TextBox 322"/>
          <p:cNvSpPr txBox="1"/>
          <p:nvPr/>
        </p:nvSpPr>
        <p:spPr>
          <a:xfrm>
            <a:off x="4191000" y="279737"/>
            <a:ext cx="5181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Time- efficient algorithms for </a:t>
            </a:r>
            <a:r>
              <a:rPr lang="en-US" sz="2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classical</a:t>
            </a:r>
            <a:r>
              <a:rPr lang="en-US" sz="2000" dirty="0" smtClean="0"/>
              <a:t> ones    (</a:t>
            </a:r>
            <a:r>
              <a:rPr lang="en-US" sz="2000" dirty="0" smtClean="0">
                <a:solidFill>
                  <a:srgbClr val="C00000"/>
                </a:solidFill>
              </a:rPr>
              <a:t>linear programming</a:t>
            </a:r>
            <a:r>
              <a:rPr lang="en-US" sz="2000" dirty="0" smtClean="0"/>
              <a:t>) [</a:t>
            </a:r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KM92, KMvS94]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4" name="TextBox 323"/>
          <p:cNvSpPr txBox="1"/>
          <p:nvPr/>
        </p:nvSpPr>
        <p:spPr>
          <a:xfrm>
            <a:off x="3810000" y="5791200"/>
            <a:ext cx="5410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Time-efficient algorithms for </a:t>
            </a:r>
            <a:r>
              <a:rPr lang="en-US" sz="20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quantum</a:t>
            </a:r>
            <a:r>
              <a:rPr lang="en-US" sz="2000" dirty="0" smtClean="0"/>
              <a:t> ones (</a:t>
            </a:r>
            <a:r>
              <a:rPr lang="en-US" sz="2000" dirty="0" err="1" smtClean="0">
                <a:solidFill>
                  <a:srgbClr val="002060"/>
                </a:solidFill>
              </a:rPr>
              <a:t>semidefinite</a:t>
            </a:r>
            <a:r>
              <a:rPr lang="en-US" sz="2000" dirty="0" smtClean="0">
                <a:solidFill>
                  <a:srgbClr val="002060"/>
                </a:solidFill>
              </a:rPr>
              <a:t> programming</a:t>
            </a:r>
            <a:r>
              <a:rPr lang="en-US" sz="2000" dirty="0" smtClean="0"/>
              <a:t>)  </a:t>
            </a:r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[GW97]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25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9769" y="2895600"/>
            <a:ext cx="778431" cy="1055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extBox 1"/>
          <p:cNvSpPr txBox="1"/>
          <p:nvPr/>
        </p:nvSpPr>
        <p:spPr>
          <a:xfrm>
            <a:off x="321030" y="685800"/>
            <a:ext cx="3869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002060"/>
                </a:solidFill>
              </a:rPr>
              <a:t>z</a:t>
            </a:r>
            <a:r>
              <a:rPr lang="en-US" altLang="zh-CN" dirty="0" smtClean="0">
                <a:solidFill>
                  <a:srgbClr val="002060"/>
                </a:solidFill>
              </a:rPr>
              <a:t>ero-sum games </a:t>
            </a:r>
            <a:r>
              <a:rPr lang="en-US" altLang="zh-CN" b="1" dirty="0" smtClean="0">
                <a:solidFill>
                  <a:srgbClr val="002060"/>
                </a:solidFill>
              </a:rPr>
              <a:t>w/ interactions</a:t>
            </a:r>
            <a:endParaRPr lang="zh-CN" altLang="en-US" b="1" dirty="0">
              <a:solidFill>
                <a:srgbClr val="00206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934200" y="1295400"/>
            <a:ext cx="20730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i="1" dirty="0">
                <a:solidFill>
                  <a:srgbClr val="002060"/>
                </a:solidFill>
              </a:rPr>
              <a:t>q</a:t>
            </a:r>
            <a:r>
              <a:rPr lang="en-US" altLang="zh-CN" i="1" dirty="0" smtClean="0">
                <a:solidFill>
                  <a:srgbClr val="002060"/>
                </a:solidFill>
              </a:rPr>
              <a:t>uantum version</a:t>
            </a:r>
            <a:endParaRPr lang="zh-CN" altLang="en-US" i="1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" grpId="0"/>
      <p:bldP spid="324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8534400" cy="1066800"/>
          </a:xfrm>
          <a:noFill/>
          <a:ln/>
        </p:spPr>
        <p:txBody>
          <a:bodyPr anchor="t"/>
          <a:lstStyle/>
          <a:p>
            <a:pPr algn="l"/>
            <a:r>
              <a:rPr lang="en-US" sz="3200" dirty="0">
                <a:latin typeface="Arial Black" pitchFamily="34" charset="0"/>
              </a:rPr>
              <a:t>Refereed games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590800" y="4724400"/>
            <a:ext cx="609600" cy="685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V="1">
            <a:off x="2286000" y="266700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" name="Line 6"/>
          <p:cNvSpPr>
            <a:spLocks noChangeShapeType="1"/>
          </p:cNvSpPr>
          <p:nvPr/>
        </p:nvSpPr>
        <p:spPr bwMode="auto">
          <a:xfrm>
            <a:off x="2984500" y="266700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28800" y="3352800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9" name="Line 8"/>
          <p:cNvSpPr>
            <a:spLocks noChangeShapeType="1"/>
          </p:cNvSpPr>
          <p:nvPr/>
        </p:nvSpPr>
        <p:spPr bwMode="auto">
          <a:xfrm>
            <a:off x="2438400" y="365760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 flipV="1">
            <a:off x="2971800" y="4038600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>
            <a:off x="2298700" y="4038600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590800" y="1981200"/>
            <a:ext cx="609600" cy="6858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3352800" y="3352800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1371600" y="4724400"/>
            <a:ext cx="717550" cy="482600"/>
          </a:xfrm>
          <a:prstGeom prst="rect">
            <a:avLst/>
          </a:prstGeom>
          <a:noFill/>
          <a:ln w="25400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Bob</a:t>
            </a:r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1295400" y="2184400"/>
            <a:ext cx="868363" cy="482600"/>
          </a:xfrm>
          <a:prstGeom prst="rect">
            <a:avLst/>
          </a:prstGeom>
          <a:noFill/>
          <a:ln w="25400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Alice</a:t>
            </a:r>
          </a:p>
        </p:txBody>
      </p:sp>
      <p:sp>
        <p:nvSpPr>
          <p:cNvPr id="16" name="Text Box 15"/>
          <p:cNvSpPr txBox="1">
            <a:spLocks noChangeArrowheads="1"/>
          </p:cNvSpPr>
          <p:nvPr/>
        </p:nvSpPr>
        <p:spPr bwMode="auto">
          <a:xfrm>
            <a:off x="1027113" y="3479800"/>
            <a:ext cx="649287" cy="482600"/>
          </a:xfrm>
          <a:prstGeom prst="rect">
            <a:avLst/>
          </a:prstGeom>
          <a:noFill/>
          <a:ln w="25400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Ref</a:t>
            </a:r>
          </a:p>
        </p:txBody>
      </p:sp>
      <p:sp>
        <p:nvSpPr>
          <p:cNvPr id="17" name="Line 16"/>
          <p:cNvSpPr>
            <a:spLocks noChangeShapeType="1"/>
          </p:cNvSpPr>
          <p:nvPr/>
        </p:nvSpPr>
        <p:spPr bwMode="auto">
          <a:xfrm>
            <a:off x="3962400" y="3657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8" name="AutoShape 18"/>
          <p:cNvSpPr>
            <a:spLocks noChangeArrowheads="1"/>
          </p:cNvSpPr>
          <p:nvPr/>
        </p:nvSpPr>
        <p:spPr bwMode="auto">
          <a:xfrm>
            <a:off x="4572000" y="3429000"/>
            <a:ext cx="838200" cy="457200"/>
          </a:xfrm>
          <a:prstGeom prst="homePlate">
            <a:avLst>
              <a:gd name="adj" fmla="val 1616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dirty="0" smtClean="0"/>
              <a:t>payoff</a:t>
            </a:r>
            <a:endParaRPr lang="en-US" dirty="0"/>
          </a:p>
        </p:txBody>
      </p:sp>
      <p:pic>
        <p:nvPicPr>
          <p:cNvPr id="19" name="Picture 21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2412" y="762000"/>
            <a:ext cx="7443788" cy="385763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grpSp>
        <p:nvGrpSpPr>
          <p:cNvPr id="20" name="Group 102"/>
          <p:cNvGrpSpPr>
            <a:grpSpLocks/>
          </p:cNvGrpSpPr>
          <p:nvPr/>
        </p:nvGrpSpPr>
        <p:grpSpPr bwMode="auto">
          <a:xfrm>
            <a:off x="609600" y="4648200"/>
            <a:ext cx="501606" cy="731520"/>
            <a:chOff x="4108450" y="2111375"/>
            <a:chExt cx="1450975" cy="1717675"/>
          </a:xfrm>
        </p:grpSpPr>
        <p:sp>
          <p:nvSpPr>
            <p:cNvPr id="21" name="Freeform 65"/>
            <p:cNvSpPr>
              <a:spLocks/>
            </p:cNvSpPr>
            <p:nvPr/>
          </p:nvSpPr>
          <p:spPr bwMode="auto">
            <a:xfrm>
              <a:off x="4108450" y="2111375"/>
              <a:ext cx="1377950" cy="1047750"/>
            </a:xfrm>
            <a:custGeom>
              <a:avLst/>
              <a:gdLst>
                <a:gd name="T0" fmla="*/ 141128760 w 868"/>
                <a:gd name="T1" fmla="*/ 1033264077 h 660"/>
                <a:gd name="T2" fmla="*/ 146169071 w 868"/>
                <a:gd name="T3" fmla="*/ 831651453 h 660"/>
                <a:gd name="T4" fmla="*/ 206652804 w 868"/>
                <a:gd name="T5" fmla="*/ 609877785 h 660"/>
                <a:gd name="T6" fmla="*/ 317539697 w 868"/>
                <a:gd name="T7" fmla="*/ 438507224 h 660"/>
                <a:gd name="T8" fmla="*/ 443547574 w 868"/>
                <a:gd name="T9" fmla="*/ 317539669 h 660"/>
                <a:gd name="T10" fmla="*/ 614918150 w 868"/>
                <a:gd name="T11" fmla="*/ 216733457 h 660"/>
                <a:gd name="T12" fmla="*/ 640119706 w 868"/>
                <a:gd name="T13" fmla="*/ 201612475 h 660"/>
                <a:gd name="T14" fmla="*/ 851812970 w 868"/>
                <a:gd name="T15" fmla="*/ 136088437 h 660"/>
                <a:gd name="T16" fmla="*/ 1123989768 w 868"/>
                <a:gd name="T17" fmla="*/ 105846573 h 660"/>
                <a:gd name="T18" fmla="*/ 1255037856 w 868"/>
                <a:gd name="T19" fmla="*/ 115927194 h 660"/>
                <a:gd name="T20" fmla="*/ 1441529366 w 868"/>
                <a:gd name="T21" fmla="*/ 156249679 h 660"/>
                <a:gd name="T22" fmla="*/ 1612899943 w 868"/>
                <a:gd name="T23" fmla="*/ 241935010 h 660"/>
                <a:gd name="T24" fmla="*/ 1754029050 w 868"/>
                <a:gd name="T25" fmla="*/ 347781533 h 660"/>
                <a:gd name="T26" fmla="*/ 1905238383 w 868"/>
                <a:gd name="T27" fmla="*/ 524192505 h 660"/>
                <a:gd name="T28" fmla="*/ 2001004293 w 868"/>
                <a:gd name="T29" fmla="*/ 705643687 h 660"/>
                <a:gd name="T30" fmla="*/ 2066528338 w 868"/>
                <a:gd name="T31" fmla="*/ 922377243 h 660"/>
                <a:gd name="T32" fmla="*/ 2076608960 w 868"/>
                <a:gd name="T33" fmla="*/ 1098788115 h 660"/>
                <a:gd name="T34" fmla="*/ 2091729893 w 868"/>
                <a:gd name="T35" fmla="*/ 1436488928 h 660"/>
                <a:gd name="T36" fmla="*/ 2137092693 w 868"/>
                <a:gd name="T37" fmla="*/ 1466730792 h 660"/>
                <a:gd name="T38" fmla="*/ 2147483647 w 868"/>
                <a:gd name="T39" fmla="*/ 1335682715 h 660"/>
                <a:gd name="T40" fmla="*/ 2147483647 w 868"/>
                <a:gd name="T41" fmla="*/ 1098788115 h 660"/>
                <a:gd name="T42" fmla="*/ 2147483647 w 868"/>
                <a:gd name="T43" fmla="*/ 1008062524 h 660"/>
                <a:gd name="T44" fmla="*/ 2147173315 w 868"/>
                <a:gd name="T45" fmla="*/ 791328968 h 660"/>
                <a:gd name="T46" fmla="*/ 2076608960 w 868"/>
                <a:gd name="T47" fmla="*/ 599797164 h 660"/>
                <a:gd name="T48" fmla="*/ 1950601183 w 868"/>
                <a:gd name="T49" fmla="*/ 398184639 h 660"/>
                <a:gd name="T50" fmla="*/ 1754029050 w 868"/>
                <a:gd name="T51" fmla="*/ 211693146 h 660"/>
                <a:gd name="T52" fmla="*/ 1612899943 w 868"/>
                <a:gd name="T53" fmla="*/ 115927194 h 660"/>
                <a:gd name="T54" fmla="*/ 1416327811 w 868"/>
                <a:gd name="T55" fmla="*/ 40322497 h 660"/>
                <a:gd name="T56" fmla="*/ 1199594434 w 868"/>
                <a:gd name="T57" fmla="*/ 5040312 h 660"/>
                <a:gd name="T58" fmla="*/ 1018143236 w 868"/>
                <a:gd name="T59" fmla="*/ 5040312 h 660"/>
                <a:gd name="T60" fmla="*/ 761087172 w 868"/>
                <a:gd name="T61" fmla="*/ 50403119 h 660"/>
                <a:gd name="T62" fmla="*/ 594756906 w 868"/>
                <a:gd name="T63" fmla="*/ 110886884 h 660"/>
                <a:gd name="T64" fmla="*/ 498990996 w 868"/>
                <a:gd name="T65" fmla="*/ 156249679 h 660"/>
                <a:gd name="T66" fmla="*/ 322580008 w 868"/>
                <a:gd name="T67" fmla="*/ 282257495 h 660"/>
                <a:gd name="T68" fmla="*/ 186491560 w 868"/>
                <a:gd name="T69" fmla="*/ 438507224 h 660"/>
                <a:gd name="T70" fmla="*/ 75604691 w 868"/>
                <a:gd name="T71" fmla="*/ 645159960 h 660"/>
                <a:gd name="T72" fmla="*/ 40322501 w 868"/>
                <a:gd name="T73" fmla="*/ 821570832 h 660"/>
                <a:gd name="T74" fmla="*/ 35282190 w 868"/>
                <a:gd name="T75" fmla="*/ 1224795881 h 660"/>
                <a:gd name="T76" fmla="*/ 40322501 w 868"/>
                <a:gd name="T77" fmla="*/ 1360884268 h 660"/>
                <a:gd name="T78" fmla="*/ 20161251 w 868"/>
                <a:gd name="T79" fmla="*/ 1436488928 h 660"/>
                <a:gd name="T80" fmla="*/ 50403123 w 868"/>
                <a:gd name="T81" fmla="*/ 1496972656 h 660"/>
                <a:gd name="T82" fmla="*/ 186491560 w 868"/>
                <a:gd name="T83" fmla="*/ 1663302907 h 660"/>
                <a:gd name="T84" fmla="*/ 206652804 w 868"/>
                <a:gd name="T85" fmla="*/ 1567537005 h 660"/>
                <a:gd name="T86" fmla="*/ 146169071 w 868"/>
                <a:gd name="T87" fmla="*/ 1481851724 h 660"/>
                <a:gd name="T88" fmla="*/ 146169071 w 868"/>
                <a:gd name="T89" fmla="*/ 1219755571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8"/>
                <a:gd name="T136" fmla="*/ 0 h 660"/>
                <a:gd name="T137" fmla="*/ 868 w 868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8" h="660">
                  <a:moveTo>
                    <a:pt x="58" y="484"/>
                  </a:moveTo>
                  <a:lnTo>
                    <a:pt x="58" y="484"/>
                  </a:lnTo>
                  <a:lnTo>
                    <a:pt x="56" y="410"/>
                  </a:lnTo>
                  <a:lnTo>
                    <a:pt x="56" y="370"/>
                  </a:lnTo>
                  <a:lnTo>
                    <a:pt x="58" y="330"/>
                  </a:lnTo>
                  <a:lnTo>
                    <a:pt x="64" y="298"/>
                  </a:lnTo>
                  <a:lnTo>
                    <a:pt x="72" y="268"/>
                  </a:lnTo>
                  <a:lnTo>
                    <a:pt x="82" y="242"/>
                  </a:lnTo>
                  <a:lnTo>
                    <a:pt x="96" y="216"/>
                  </a:lnTo>
                  <a:lnTo>
                    <a:pt x="110" y="194"/>
                  </a:lnTo>
                  <a:lnTo>
                    <a:pt x="126" y="174"/>
                  </a:lnTo>
                  <a:lnTo>
                    <a:pt x="142" y="156"/>
                  </a:lnTo>
                  <a:lnTo>
                    <a:pt x="160" y="140"/>
                  </a:lnTo>
                  <a:lnTo>
                    <a:pt x="176" y="126"/>
                  </a:lnTo>
                  <a:lnTo>
                    <a:pt x="194" y="114"/>
                  </a:lnTo>
                  <a:lnTo>
                    <a:pt x="222" y="96"/>
                  </a:lnTo>
                  <a:lnTo>
                    <a:pt x="244" y="86"/>
                  </a:lnTo>
                  <a:lnTo>
                    <a:pt x="254" y="82"/>
                  </a:lnTo>
                  <a:lnTo>
                    <a:pt x="254" y="80"/>
                  </a:lnTo>
                  <a:lnTo>
                    <a:pt x="270" y="74"/>
                  </a:lnTo>
                  <a:lnTo>
                    <a:pt x="310" y="62"/>
                  </a:lnTo>
                  <a:lnTo>
                    <a:pt x="338" y="54"/>
                  </a:lnTo>
                  <a:lnTo>
                    <a:pt x="372" y="48"/>
                  </a:lnTo>
                  <a:lnTo>
                    <a:pt x="408" y="44"/>
                  </a:lnTo>
                  <a:lnTo>
                    <a:pt x="446" y="42"/>
                  </a:lnTo>
                  <a:lnTo>
                    <a:pt x="472" y="42"/>
                  </a:lnTo>
                  <a:lnTo>
                    <a:pt x="498" y="46"/>
                  </a:lnTo>
                  <a:lnTo>
                    <a:pt x="524" y="50"/>
                  </a:lnTo>
                  <a:lnTo>
                    <a:pt x="550" y="56"/>
                  </a:lnTo>
                  <a:lnTo>
                    <a:pt x="572" y="62"/>
                  </a:lnTo>
                  <a:lnTo>
                    <a:pt x="596" y="72"/>
                  </a:lnTo>
                  <a:lnTo>
                    <a:pt x="618" y="82"/>
                  </a:lnTo>
                  <a:lnTo>
                    <a:pt x="640" y="96"/>
                  </a:lnTo>
                  <a:lnTo>
                    <a:pt x="670" y="116"/>
                  </a:lnTo>
                  <a:lnTo>
                    <a:pt x="696" y="138"/>
                  </a:lnTo>
                  <a:lnTo>
                    <a:pt x="718" y="160"/>
                  </a:lnTo>
                  <a:lnTo>
                    <a:pt x="740" y="184"/>
                  </a:lnTo>
                  <a:lnTo>
                    <a:pt x="756" y="208"/>
                  </a:lnTo>
                  <a:lnTo>
                    <a:pt x="772" y="232"/>
                  </a:lnTo>
                  <a:lnTo>
                    <a:pt x="784" y="256"/>
                  </a:lnTo>
                  <a:lnTo>
                    <a:pt x="794" y="280"/>
                  </a:lnTo>
                  <a:lnTo>
                    <a:pt x="804" y="302"/>
                  </a:lnTo>
                  <a:lnTo>
                    <a:pt x="810" y="324"/>
                  </a:lnTo>
                  <a:lnTo>
                    <a:pt x="820" y="366"/>
                  </a:lnTo>
                  <a:lnTo>
                    <a:pt x="824" y="404"/>
                  </a:lnTo>
                  <a:lnTo>
                    <a:pt x="824" y="432"/>
                  </a:lnTo>
                  <a:lnTo>
                    <a:pt x="824" y="436"/>
                  </a:lnTo>
                  <a:lnTo>
                    <a:pt x="826" y="518"/>
                  </a:lnTo>
                  <a:lnTo>
                    <a:pt x="830" y="570"/>
                  </a:lnTo>
                  <a:lnTo>
                    <a:pt x="834" y="620"/>
                  </a:lnTo>
                  <a:lnTo>
                    <a:pt x="848" y="582"/>
                  </a:lnTo>
                  <a:lnTo>
                    <a:pt x="854" y="556"/>
                  </a:lnTo>
                  <a:lnTo>
                    <a:pt x="860" y="530"/>
                  </a:lnTo>
                  <a:lnTo>
                    <a:pt x="868" y="478"/>
                  </a:lnTo>
                  <a:lnTo>
                    <a:pt x="868" y="436"/>
                  </a:lnTo>
                  <a:lnTo>
                    <a:pt x="868" y="432"/>
                  </a:lnTo>
                  <a:lnTo>
                    <a:pt x="866" y="400"/>
                  </a:lnTo>
                  <a:lnTo>
                    <a:pt x="862" y="360"/>
                  </a:lnTo>
                  <a:lnTo>
                    <a:pt x="858" y="338"/>
                  </a:lnTo>
                  <a:lnTo>
                    <a:pt x="852" y="314"/>
                  </a:lnTo>
                  <a:lnTo>
                    <a:pt x="844" y="290"/>
                  </a:lnTo>
                  <a:lnTo>
                    <a:pt x="834" y="264"/>
                  </a:lnTo>
                  <a:lnTo>
                    <a:pt x="824" y="238"/>
                  </a:lnTo>
                  <a:lnTo>
                    <a:pt x="810" y="212"/>
                  </a:lnTo>
                  <a:lnTo>
                    <a:pt x="792" y="184"/>
                  </a:lnTo>
                  <a:lnTo>
                    <a:pt x="774" y="158"/>
                  </a:lnTo>
                  <a:lnTo>
                    <a:pt x="750" y="132"/>
                  </a:lnTo>
                  <a:lnTo>
                    <a:pt x="726" y="108"/>
                  </a:lnTo>
                  <a:lnTo>
                    <a:pt x="696" y="84"/>
                  </a:lnTo>
                  <a:lnTo>
                    <a:pt x="664" y="62"/>
                  </a:lnTo>
                  <a:lnTo>
                    <a:pt x="640" y="46"/>
                  </a:lnTo>
                  <a:lnTo>
                    <a:pt x="614" y="34"/>
                  </a:lnTo>
                  <a:lnTo>
                    <a:pt x="588" y="24"/>
                  </a:lnTo>
                  <a:lnTo>
                    <a:pt x="562" y="16"/>
                  </a:lnTo>
                  <a:lnTo>
                    <a:pt x="534" y="10"/>
                  </a:lnTo>
                  <a:lnTo>
                    <a:pt x="506" y="4"/>
                  </a:lnTo>
                  <a:lnTo>
                    <a:pt x="476" y="2"/>
                  </a:lnTo>
                  <a:lnTo>
                    <a:pt x="446" y="0"/>
                  </a:lnTo>
                  <a:lnTo>
                    <a:pt x="404" y="2"/>
                  </a:lnTo>
                  <a:lnTo>
                    <a:pt x="366" y="6"/>
                  </a:lnTo>
                  <a:lnTo>
                    <a:pt x="332" y="14"/>
                  </a:lnTo>
                  <a:lnTo>
                    <a:pt x="302" y="20"/>
                  </a:lnTo>
                  <a:lnTo>
                    <a:pt x="276" y="28"/>
                  </a:lnTo>
                  <a:lnTo>
                    <a:pt x="256" y="34"/>
                  </a:lnTo>
                  <a:lnTo>
                    <a:pt x="236" y="44"/>
                  </a:lnTo>
                  <a:lnTo>
                    <a:pt x="224" y="48"/>
                  </a:lnTo>
                  <a:lnTo>
                    <a:pt x="198" y="62"/>
                  </a:lnTo>
                  <a:lnTo>
                    <a:pt x="166" y="82"/>
                  </a:lnTo>
                  <a:lnTo>
                    <a:pt x="148" y="96"/>
                  </a:lnTo>
                  <a:lnTo>
                    <a:pt x="128" y="112"/>
                  </a:lnTo>
                  <a:lnTo>
                    <a:pt x="110" y="130"/>
                  </a:lnTo>
                  <a:lnTo>
                    <a:pt x="90" y="150"/>
                  </a:lnTo>
                  <a:lnTo>
                    <a:pt x="74" y="174"/>
                  </a:lnTo>
                  <a:lnTo>
                    <a:pt x="56" y="198"/>
                  </a:lnTo>
                  <a:lnTo>
                    <a:pt x="42" y="226"/>
                  </a:lnTo>
                  <a:lnTo>
                    <a:pt x="30" y="256"/>
                  </a:lnTo>
                  <a:lnTo>
                    <a:pt x="22" y="290"/>
                  </a:lnTo>
                  <a:lnTo>
                    <a:pt x="16" y="326"/>
                  </a:lnTo>
                  <a:lnTo>
                    <a:pt x="12" y="368"/>
                  </a:lnTo>
                  <a:lnTo>
                    <a:pt x="12" y="410"/>
                  </a:lnTo>
                  <a:lnTo>
                    <a:pt x="14" y="486"/>
                  </a:lnTo>
                  <a:lnTo>
                    <a:pt x="16" y="516"/>
                  </a:lnTo>
                  <a:lnTo>
                    <a:pt x="16" y="540"/>
                  </a:lnTo>
                  <a:lnTo>
                    <a:pt x="16" y="552"/>
                  </a:lnTo>
                  <a:lnTo>
                    <a:pt x="12" y="562"/>
                  </a:lnTo>
                  <a:lnTo>
                    <a:pt x="8" y="570"/>
                  </a:lnTo>
                  <a:lnTo>
                    <a:pt x="0" y="576"/>
                  </a:lnTo>
                  <a:lnTo>
                    <a:pt x="20" y="594"/>
                  </a:lnTo>
                  <a:lnTo>
                    <a:pt x="40" y="616"/>
                  </a:lnTo>
                  <a:lnTo>
                    <a:pt x="58" y="640"/>
                  </a:lnTo>
                  <a:lnTo>
                    <a:pt x="74" y="660"/>
                  </a:lnTo>
                  <a:lnTo>
                    <a:pt x="80" y="640"/>
                  </a:lnTo>
                  <a:lnTo>
                    <a:pt x="82" y="622"/>
                  </a:lnTo>
                  <a:lnTo>
                    <a:pt x="54" y="616"/>
                  </a:lnTo>
                  <a:lnTo>
                    <a:pt x="58" y="588"/>
                  </a:lnTo>
                  <a:lnTo>
                    <a:pt x="60" y="556"/>
                  </a:lnTo>
                  <a:lnTo>
                    <a:pt x="60" y="522"/>
                  </a:lnTo>
                  <a:lnTo>
                    <a:pt x="58" y="48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6"/>
            <p:cNvSpPr>
              <a:spLocks/>
            </p:cNvSpPr>
            <p:nvPr/>
          </p:nvSpPr>
          <p:spPr bwMode="auto">
            <a:xfrm>
              <a:off x="4276725" y="2749550"/>
              <a:ext cx="1003300" cy="682625"/>
            </a:xfrm>
            <a:custGeom>
              <a:avLst/>
              <a:gdLst>
                <a:gd name="T0" fmla="*/ 1572577289 w 632"/>
                <a:gd name="T1" fmla="*/ 1023183544 h 430"/>
                <a:gd name="T2" fmla="*/ 1572577289 w 632"/>
                <a:gd name="T3" fmla="*/ 1023183544 h 430"/>
                <a:gd name="T4" fmla="*/ 1592738532 w 632"/>
                <a:gd name="T5" fmla="*/ 997981989 h 430"/>
                <a:gd name="T6" fmla="*/ 1592738532 w 632"/>
                <a:gd name="T7" fmla="*/ 997981989 h 430"/>
                <a:gd name="T8" fmla="*/ 1542335426 w 632"/>
                <a:gd name="T9" fmla="*/ 982861055 h 430"/>
                <a:gd name="T10" fmla="*/ 1486892010 w 632"/>
                <a:gd name="T11" fmla="*/ 962699811 h 430"/>
                <a:gd name="T12" fmla="*/ 1436488904 w 632"/>
                <a:gd name="T13" fmla="*/ 942538567 h 430"/>
                <a:gd name="T14" fmla="*/ 1381045488 w 632"/>
                <a:gd name="T15" fmla="*/ 912296700 h 430"/>
                <a:gd name="T16" fmla="*/ 1381045488 w 632"/>
                <a:gd name="T17" fmla="*/ 912296700 h 430"/>
                <a:gd name="T18" fmla="*/ 1335682693 w 632"/>
                <a:gd name="T19" fmla="*/ 882054834 h 430"/>
                <a:gd name="T20" fmla="*/ 1290319898 w 632"/>
                <a:gd name="T21" fmla="*/ 846772656 h 430"/>
                <a:gd name="T22" fmla="*/ 1244957103 w 632"/>
                <a:gd name="T23" fmla="*/ 806449969 h 430"/>
                <a:gd name="T24" fmla="*/ 1194553998 w 632"/>
                <a:gd name="T25" fmla="*/ 761087170 h 430"/>
                <a:gd name="T26" fmla="*/ 1103828408 w 632"/>
                <a:gd name="T27" fmla="*/ 665321260 h 430"/>
                <a:gd name="T28" fmla="*/ 1018143129 w 632"/>
                <a:gd name="T29" fmla="*/ 549394105 h 430"/>
                <a:gd name="T30" fmla="*/ 937498160 w 632"/>
                <a:gd name="T31" fmla="*/ 433466950 h 430"/>
                <a:gd name="T32" fmla="*/ 856853191 w 632"/>
                <a:gd name="T33" fmla="*/ 312499386 h 430"/>
                <a:gd name="T34" fmla="*/ 791328955 w 632"/>
                <a:gd name="T35" fmla="*/ 191531870 h 430"/>
                <a:gd name="T36" fmla="*/ 730845229 w 632"/>
                <a:gd name="T37" fmla="*/ 75604691 h 430"/>
                <a:gd name="T38" fmla="*/ 690522744 w 632"/>
                <a:gd name="T39" fmla="*/ 0 h 430"/>
                <a:gd name="T40" fmla="*/ 640119639 w 632"/>
                <a:gd name="T41" fmla="*/ 65524069 h 430"/>
                <a:gd name="T42" fmla="*/ 640119639 w 632"/>
                <a:gd name="T43" fmla="*/ 65524069 h 430"/>
                <a:gd name="T44" fmla="*/ 488910322 w 632"/>
                <a:gd name="T45" fmla="*/ 241935031 h 430"/>
                <a:gd name="T46" fmla="*/ 332660596 w 632"/>
                <a:gd name="T47" fmla="*/ 423386328 h 430"/>
                <a:gd name="T48" fmla="*/ 55443441 w 632"/>
                <a:gd name="T49" fmla="*/ 730845303 h 430"/>
                <a:gd name="T50" fmla="*/ 55443441 w 632"/>
                <a:gd name="T51" fmla="*/ 730845303 h 430"/>
                <a:gd name="T52" fmla="*/ 30241876 w 632"/>
                <a:gd name="T53" fmla="*/ 761087170 h 430"/>
                <a:gd name="T54" fmla="*/ 0 w 632"/>
                <a:gd name="T55" fmla="*/ 786288725 h 430"/>
                <a:gd name="T56" fmla="*/ 0 w 632"/>
                <a:gd name="T57" fmla="*/ 786288725 h 430"/>
                <a:gd name="T58" fmla="*/ 45362807 w 632"/>
                <a:gd name="T59" fmla="*/ 882054834 h 430"/>
                <a:gd name="T60" fmla="*/ 45362807 w 632"/>
                <a:gd name="T61" fmla="*/ 882054834 h 430"/>
                <a:gd name="T62" fmla="*/ 90725615 w 632"/>
                <a:gd name="T63" fmla="*/ 846772656 h 430"/>
                <a:gd name="T64" fmla="*/ 136088435 w 632"/>
                <a:gd name="T65" fmla="*/ 801409658 h 430"/>
                <a:gd name="T66" fmla="*/ 136088435 w 632"/>
                <a:gd name="T67" fmla="*/ 801409658 h 430"/>
                <a:gd name="T68" fmla="*/ 388104012 w 632"/>
                <a:gd name="T69" fmla="*/ 524192550 h 430"/>
                <a:gd name="T70" fmla="*/ 529232806 w 632"/>
                <a:gd name="T71" fmla="*/ 357862185 h 430"/>
                <a:gd name="T72" fmla="*/ 670361502 w 632"/>
                <a:gd name="T73" fmla="*/ 191531870 h 430"/>
                <a:gd name="T74" fmla="*/ 670361502 w 632"/>
                <a:gd name="T75" fmla="*/ 191531870 h 430"/>
                <a:gd name="T76" fmla="*/ 735885539 w 632"/>
                <a:gd name="T77" fmla="*/ 312499386 h 430"/>
                <a:gd name="T78" fmla="*/ 806449887 w 632"/>
                <a:gd name="T79" fmla="*/ 428426639 h 430"/>
                <a:gd name="T80" fmla="*/ 882054744 w 632"/>
                <a:gd name="T81" fmla="*/ 549394105 h 430"/>
                <a:gd name="T82" fmla="*/ 967740023 w 632"/>
                <a:gd name="T83" fmla="*/ 660280948 h 430"/>
                <a:gd name="T84" fmla="*/ 1053425302 w 632"/>
                <a:gd name="T85" fmla="*/ 766127481 h 430"/>
                <a:gd name="T86" fmla="*/ 1144150892 w 632"/>
                <a:gd name="T87" fmla="*/ 856853279 h 430"/>
                <a:gd name="T88" fmla="*/ 1189513687 w 632"/>
                <a:gd name="T89" fmla="*/ 902216078 h 430"/>
                <a:gd name="T90" fmla="*/ 1234876482 w 632"/>
                <a:gd name="T91" fmla="*/ 937498256 h 430"/>
                <a:gd name="T92" fmla="*/ 1280239277 w 632"/>
                <a:gd name="T93" fmla="*/ 972780433 h 430"/>
                <a:gd name="T94" fmla="*/ 1325602072 w 632"/>
                <a:gd name="T95" fmla="*/ 1003022300 h 430"/>
                <a:gd name="T96" fmla="*/ 1325602072 w 632"/>
                <a:gd name="T97" fmla="*/ 1003022300 h 430"/>
                <a:gd name="T98" fmla="*/ 1376005178 w 632"/>
                <a:gd name="T99" fmla="*/ 1028223855 h 430"/>
                <a:gd name="T100" fmla="*/ 1421367973 w 632"/>
                <a:gd name="T101" fmla="*/ 1053425410 h 430"/>
                <a:gd name="T102" fmla="*/ 1471771078 w 632"/>
                <a:gd name="T103" fmla="*/ 1068546344 h 430"/>
                <a:gd name="T104" fmla="*/ 1522174184 w 632"/>
                <a:gd name="T105" fmla="*/ 1083667277 h 430"/>
                <a:gd name="T106" fmla="*/ 1522174184 w 632"/>
                <a:gd name="T107" fmla="*/ 1083667277 h 430"/>
                <a:gd name="T108" fmla="*/ 1572577289 w 632"/>
                <a:gd name="T109" fmla="*/ 1023183544 h 430"/>
                <a:gd name="T110" fmla="*/ 1572577289 w 632"/>
                <a:gd name="T111" fmla="*/ 1023183544 h 4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2"/>
                <a:gd name="T169" fmla="*/ 0 h 430"/>
                <a:gd name="T170" fmla="*/ 632 w 632"/>
                <a:gd name="T171" fmla="*/ 430 h 4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2" h="430">
                  <a:moveTo>
                    <a:pt x="624" y="406"/>
                  </a:moveTo>
                  <a:lnTo>
                    <a:pt x="624" y="406"/>
                  </a:lnTo>
                  <a:lnTo>
                    <a:pt x="632" y="396"/>
                  </a:lnTo>
                  <a:lnTo>
                    <a:pt x="612" y="390"/>
                  </a:lnTo>
                  <a:lnTo>
                    <a:pt x="590" y="382"/>
                  </a:lnTo>
                  <a:lnTo>
                    <a:pt x="570" y="374"/>
                  </a:lnTo>
                  <a:lnTo>
                    <a:pt x="548" y="362"/>
                  </a:lnTo>
                  <a:lnTo>
                    <a:pt x="530" y="350"/>
                  </a:lnTo>
                  <a:lnTo>
                    <a:pt x="512" y="336"/>
                  </a:lnTo>
                  <a:lnTo>
                    <a:pt x="494" y="320"/>
                  </a:lnTo>
                  <a:lnTo>
                    <a:pt x="474" y="302"/>
                  </a:lnTo>
                  <a:lnTo>
                    <a:pt x="438" y="264"/>
                  </a:lnTo>
                  <a:lnTo>
                    <a:pt x="404" y="218"/>
                  </a:lnTo>
                  <a:lnTo>
                    <a:pt x="372" y="172"/>
                  </a:lnTo>
                  <a:lnTo>
                    <a:pt x="340" y="124"/>
                  </a:lnTo>
                  <a:lnTo>
                    <a:pt x="314" y="76"/>
                  </a:lnTo>
                  <a:lnTo>
                    <a:pt x="290" y="30"/>
                  </a:lnTo>
                  <a:lnTo>
                    <a:pt x="274" y="0"/>
                  </a:lnTo>
                  <a:lnTo>
                    <a:pt x="254" y="26"/>
                  </a:lnTo>
                  <a:lnTo>
                    <a:pt x="194" y="96"/>
                  </a:lnTo>
                  <a:lnTo>
                    <a:pt x="132" y="168"/>
                  </a:lnTo>
                  <a:lnTo>
                    <a:pt x="22" y="290"/>
                  </a:lnTo>
                  <a:lnTo>
                    <a:pt x="12" y="302"/>
                  </a:lnTo>
                  <a:lnTo>
                    <a:pt x="0" y="312"/>
                  </a:lnTo>
                  <a:lnTo>
                    <a:pt x="18" y="350"/>
                  </a:lnTo>
                  <a:lnTo>
                    <a:pt x="36" y="336"/>
                  </a:lnTo>
                  <a:lnTo>
                    <a:pt x="54" y="318"/>
                  </a:lnTo>
                  <a:lnTo>
                    <a:pt x="154" y="208"/>
                  </a:lnTo>
                  <a:lnTo>
                    <a:pt x="210" y="142"/>
                  </a:lnTo>
                  <a:lnTo>
                    <a:pt x="266" y="76"/>
                  </a:lnTo>
                  <a:lnTo>
                    <a:pt x="292" y="124"/>
                  </a:lnTo>
                  <a:lnTo>
                    <a:pt x="320" y="170"/>
                  </a:lnTo>
                  <a:lnTo>
                    <a:pt x="350" y="218"/>
                  </a:lnTo>
                  <a:lnTo>
                    <a:pt x="384" y="262"/>
                  </a:lnTo>
                  <a:lnTo>
                    <a:pt x="418" y="304"/>
                  </a:lnTo>
                  <a:lnTo>
                    <a:pt x="454" y="340"/>
                  </a:lnTo>
                  <a:lnTo>
                    <a:pt x="472" y="358"/>
                  </a:lnTo>
                  <a:lnTo>
                    <a:pt x="490" y="372"/>
                  </a:lnTo>
                  <a:lnTo>
                    <a:pt x="508" y="386"/>
                  </a:lnTo>
                  <a:lnTo>
                    <a:pt x="526" y="398"/>
                  </a:lnTo>
                  <a:lnTo>
                    <a:pt x="546" y="408"/>
                  </a:lnTo>
                  <a:lnTo>
                    <a:pt x="564" y="418"/>
                  </a:lnTo>
                  <a:lnTo>
                    <a:pt x="584" y="424"/>
                  </a:lnTo>
                  <a:lnTo>
                    <a:pt x="604" y="430"/>
                  </a:lnTo>
                  <a:lnTo>
                    <a:pt x="624" y="40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7"/>
            <p:cNvSpPr>
              <a:spLocks/>
            </p:cNvSpPr>
            <p:nvPr/>
          </p:nvSpPr>
          <p:spPr bwMode="auto">
            <a:xfrm>
              <a:off x="4495800" y="2146300"/>
              <a:ext cx="962025" cy="1260475"/>
            </a:xfrm>
            <a:custGeom>
              <a:avLst/>
              <a:gdLst>
                <a:gd name="T0" fmla="*/ 1224795841 w 606"/>
                <a:gd name="T1" fmla="*/ 1980842997 h 794"/>
                <a:gd name="T2" fmla="*/ 1355843913 w 606"/>
                <a:gd name="T3" fmla="*/ 1779230559 h 794"/>
                <a:gd name="T4" fmla="*/ 1396166397 w 606"/>
                <a:gd name="T5" fmla="*/ 1713706517 h 794"/>
                <a:gd name="T6" fmla="*/ 1466730743 w 606"/>
                <a:gd name="T7" fmla="*/ 1567537102 h 794"/>
                <a:gd name="T8" fmla="*/ 1522174159 w 606"/>
                <a:gd name="T9" fmla="*/ 1411287463 h 794"/>
                <a:gd name="T10" fmla="*/ 1527214469 w 606"/>
                <a:gd name="T11" fmla="*/ 1386085908 h 794"/>
                <a:gd name="T12" fmla="*/ 1522174159 w 606"/>
                <a:gd name="T13" fmla="*/ 1285279689 h 794"/>
                <a:gd name="T14" fmla="*/ 1517133848 w 606"/>
                <a:gd name="T15" fmla="*/ 1033264142 h 794"/>
                <a:gd name="T16" fmla="*/ 1512093538 w 606"/>
                <a:gd name="T17" fmla="*/ 947578856 h 794"/>
                <a:gd name="T18" fmla="*/ 1491932296 w 606"/>
                <a:gd name="T19" fmla="*/ 791329018 h 794"/>
                <a:gd name="T20" fmla="*/ 1456650123 w 606"/>
                <a:gd name="T21" fmla="*/ 675401866 h 794"/>
                <a:gd name="T22" fmla="*/ 1401206707 w 606"/>
                <a:gd name="T23" fmla="*/ 549394092 h 794"/>
                <a:gd name="T24" fmla="*/ 1330642361 w 606"/>
                <a:gd name="T25" fmla="*/ 428426629 h 794"/>
                <a:gd name="T26" fmla="*/ 1229836151 w 606"/>
                <a:gd name="T27" fmla="*/ 307459067 h 794"/>
                <a:gd name="T28" fmla="*/ 1103828390 w 606"/>
                <a:gd name="T29" fmla="*/ 196572177 h 794"/>
                <a:gd name="T30" fmla="*/ 1028223733 w 606"/>
                <a:gd name="T31" fmla="*/ 141128756 h 794"/>
                <a:gd name="T32" fmla="*/ 846772556 w 606"/>
                <a:gd name="T33" fmla="*/ 55443445 h 794"/>
                <a:gd name="T34" fmla="*/ 670361491 w 606"/>
                <a:gd name="T35" fmla="*/ 10080625 h 794"/>
                <a:gd name="T36" fmla="*/ 498990935 w 606"/>
                <a:gd name="T37" fmla="*/ 0 h 794"/>
                <a:gd name="T38" fmla="*/ 337700901 w 606"/>
                <a:gd name="T39" fmla="*/ 10080625 h 794"/>
                <a:gd name="T40" fmla="*/ 201612468 w 606"/>
                <a:gd name="T41" fmla="*/ 35282189 h 794"/>
                <a:gd name="T42" fmla="*/ 25201559 w 606"/>
                <a:gd name="T43" fmla="*/ 90725622 h 794"/>
                <a:gd name="T44" fmla="*/ 0 w 606"/>
                <a:gd name="T45" fmla="*/ 100806244 h 794"/>
                <a:gd name="T46" fmla="*/ 181451227 w 606"/>
                <a:gd name="T47" fmla="*/ 614918134 h 794"/>
                <a:gd name="T48" fmla="*/ 226814070 w 606"/>
                <a:gd name="T49" fmla="*/ 791329018 h 794"/>
                <a:gd name="T50" fmla="*/ 236894691 w 606"/>
                <a:gd name="T51" fmla="*/ 826611194 h 794"/>
                <a:gd name="T52" fmla="*/ 307459038 w 606"/>
                <a:gd name="T53" fmla="*/ 1003022276 h 794"/>
                <a:gd name="T54" fmla="*/ 488910314 w 606"/>
                <a:gd name="T55" fmla="*/ 1330642488 h 794"/>
                <a:gd name="T56" fmla="*/ 604837455 w 606"/>
                <a:gd name="T57" fmla="*/ 1507053371 h 794"/>
                <a:gd name="T58" fmla="*/ 730845217 w 606"/>
                <a:gd name="T59" fmla="*/ 1668343718 h 794"/>
                <a:gd name="T60" fmla="*/ 866933798 w 606"/>
                <a:gd name="T61" fmla="*/ 1809472425 h 794"/>
                <a:gd name="T62" fmla="*/ 1003022180 w 606"/>
                <a:gd name="T63" fmla="*/ 1915318955 h 794"/>
                <a:gd name="T64" fmla="*/ 1058465595 w 606"/>
                <a:gd name="T65" fmla="*/ 1945560821 h 794"/>
                <a:gd name="T66" fmla="*/ 1164312115 w 606"/>
                <a:gd name="T67" fmla="*/ 1985883308 h 794"/>
                <a:gd name="T68" fmla="*/ 1209674910 w 606"/>
                <a:gd name="T69" fmla="*/ 2001004241 h 794"/>
                <a:gd name="T70" fmla="*/ 1224795841 w 606"/>
                <a:gd name="T71" fmla="*/ 1980842997 h 7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06"/>
                <a:gd name="T109" fmla="*/ 0 h 794"/>
                <a:gd name="T110" fmla="*/ 606 w 606"/>
                <a:gd name="T111" fmla="*/ 794 h 7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06" h="794">
                  <a:moveTo>
                    <a:pt x="486" y="786"/>
                  </a:moveTo>
                  <a:lnTo>
                    <a:pt x="486" y="786"/>
                  </a:lnTo>
                  <a:lnTo>
                    <a:pt x="522" y="734"/>
                  </a:lnTo>
                  <a:lnTo>
                    <a:pt x="538" y="706"/>
                  </a:lnTo>
                  <a:lnTo>
                    <a:pt x="554" y="680"/>
                  </a:lnTo>
                  <a:lnTo>
                    <a:pt x="568" y="650"/>
                  </a:lnTo>
                  <a:lnTo>
                    <a:pt x="582" y="622"/>
                  </a:lnTo>
                  <a:lnTo>
                    <a:pt x="594" y="592"/>
                  </a:lnTo>
                  <a:lnTo>
                    <a:pt x="604" y="560"/>
                  </a:lnTo>
                  <a:lnTo>
                    <a:pt x="606" y="550"/>
                  </a:lnTo>
                  <a:lnTo>
                    <a:pt x="604" y="510"/>
                  </a:lnTo>
                  <a:lnTo>
                    <a:pt x="602" y="472"/>
                  </a:lnTo>
                  <a:lnTo>
                    <a:pt x="602" y="410"/>
                  </a:lnTo>
                  <a:lnTo>
                    <a:pt x="600" y="376"/>
                  </a:lnTo>
                  <a:lnTo>
                    <a:pt x="596" y="336"/>
                  </a:lnTo>
                  <a:lnTo>
                    <a:pt x="592" y="314"/>
                  </a:lnTo>
                  <a:lnTo>
                    <a:pt x="586" y="292"/>
                  </a:lnTo>
                  <a:lnTo>
                    <a:pt x="578" y="268"/>
                  </a:lnTo>
                  <a:lnTo>
                    <a:pt x="568" y="244"/>
                  </a:lnTo>
                  <a:lnTo>
                    <a:pt x="556" y="218"/>
                  </a:lnTo>
                  <a:lnTo>
                    <a:pt x="544" y="194"/>
                  </a:lnTo>
                  <a:lnTo>
                    <a:pt x="528" y="170"/>
                  </a:lnTo>
                  <a:lnTo>
                    <a:pt x="510" y="146"/>
                  </a:lnTo>
                  <a:lnTo>
                    <a:pt x="488" y="122"/>
                  </a:lnTo>
                  <a:lnTo>
                    <a:pt x="464" y="100"/>
                  </a:lnTo>
                  <a:lnTo>
                    <a:pt x="438" y="78"/>
                  </a:lnTo>
                  <a:lnTo>
                    <a:pt x="408" y="56"/>
                  </a:lnTo>
                  <a:lnTo>
                    <a:pt x="372" y="36"/>
                  </a:lnTo>
                  <a:lnTo>
                    <a:pt x="336" y="22"/>
                  </a:lnTo>
                  <a:lnTo>
                    <a:pt x="302" y="10"/>
                  </a:lnTo>
                  <a:lnTo>
                    <a:pt x="266" y="4"/>
                  </a:lnTo>
                  <a:lnTo>
                    <a:pt x="232" y="0"/>
                  </a:lnTo>
                  <a:lnTo>
                    <a:pt x="198" y="0"/>
                  </a:lnTo>
                  <a:lnTo>
                    <a:pt x="166" y="0"/>
                  </a:lnTo>
                  <a:lnTo>
                    <a:pt x="134" y="4"/>
                  </a:lnTo>
                  <a:lnTo>
                    <a:pt x="106" y="8"/>
                  </a:lnTo>
                  <a:lnTo>
                    <a:pt x="80" y="14"/>
                  </a:lnTo>
                  <a:lnTo>
                    <a:pt x="38" y="26"/>
                  </a:lnTo>
                  <a:lnTo>
                    <a:pt x="10" y="36"/>
                  </a:lnTo>
                  <a:lnTo>
                    <a:pt x="0" y="40"/>
                  </a:lnTo>
                  <a:lnTo>
                    <a:pt x="42" y="152"/>
                  </a:lnTo>
                  <a:lnTo>
                    <a:pt x="72" y="244"/>
                  </a:lnTo>
                  <a:lnTo>
                    <a:pt x="84" y="284"/>
                  </a:lnTo>
                  <a:lnTo>
                    <a:pt x="90" y="314"/>
                  </a:lnTo>
                  <a:lnTo>
                    <a:pt x="94" y="328"/>
                  </a:lnTo>
                  <a:lnTo>
                    <a:pt x="102" y="348"/>
                  </a:lnTo>
                  <a:lnTo>
                    <a:pt x="122" y="398"/>
                  </a:lnTo>
                  <a:lnTo>
                    <a:pt x="154" y="460"/>
                  </a:lnTo>
                  <a:lnTo>
                    <a:pt x="194" y="528"/>
                  </a:lnTo>
                  <a:lnTo>
                    <a:pt x="216" y="564"/>
                  </a:lnTo>
                  <a:lnTo>
                    <a:pt x="240" y="598"/>
                  </a:lnTo>
                  <a:lnTo>
                    <a:pt x="264" y="632"/>
                  </a:lnTo>
                  <a:lnTo>
                    <a:pt x="290" y="662"/>
                  </a:lnTo>
                  <a:lnTo>
                    <a:pt x="316" y="692"/>
                  </a:lnTo>
                  <a:lnTo>
                    <a:pt x="344" y="718"/>
                  </a:lnTo>
                  <a:lnTo>
                    <a:pt x="372" y="742"/>
                  </a:lnTo>
                  <a:lnTo>
                    <a:pt x="398" y="760"/>
                  </a:lnTo>
                  <a:lnTo>
                    <a:pt x="420" y="772"/>
                  </a:lnTo>
                  <a:lnTo>
                    <a:pt x="442" y="780"/>
                  </a:lnTo>
                  <a:lnTo>
                    <a:pt x="462" y="788"/>
                  </a:lnTo>
                  <a:lnTo>
                    <a:pt x="480" y="794"/>
                  </a:lnTo>
                  <a:lnTo>
                    <a:pt x="486" y="78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68"/>
            <p:cNvSpPr>
              <a:spLocks/>
            </p:cNvSpPr>
            <p:nvPr/>
          </p:nvSpPr>
          <p:spPr bwMode="auto">
            <a:xfrm>
              <a:off x="4149725" y="2209800"/>
              <a:ext cx="387350" cy="1063625"/>
            </a:xfrm>
            <a:custGeom>
              <a:avLst/>
              <a:gdLst>
                <a:gd name="T0" fmla="*/ 549394124 w 244"/>
                <a:gd name="T1" fmla="*/ 0 h 670"/>
                <a:gd name="T2" fmla="*/ 478829766 w 244"/>
                <a:gd name="T3" fmla="*/ 35282187 h 670"/>
                <a:gd name="T4" fmla="*/ 352821886 w 244"/>
                <a:gd name="T5" fmla="*/ 115927195 h 670"/>
                <a:gd name="T6" fmla="*/ 262096284 w 244"/>
                <a:gd name="T7" fmla="*/ 196572165 h 670"/>
                <a:gd name="T8" fmla="*/ 171370632 w 244"/>
                <a:gd name="T9" fmla="*/ 297378428 h 670"/>
                <a:gd name="T10" fmla="*/ 95765938 w 244"/>
                <a:gd name="T11" fmla="*/ 428426605 h 670"/>
                <a:gd name="T12" fmla="*/ 40322502 w 244"/>
                <a:gd name="T13" fmla="*/ 584676235 h 670"/>
                <a:gd name="T14" fmla="*/ 30241880 w 244"/>
                <a:gd name="T15" fmla="*/ 670361517 h 670"/>
                <a:gd name="T16" fmla="*/ 25201562 w 244"/>
                <a:gd name="T17" fmla="*/ 877014452 h 670"/>
                <a:gd name="T18" fmla="*/ 35282191 w 244"/>
                <a:gd name="T19" fmla="*/ 1134070296 h 670"/>
                <a:gd name="T20" fmla="*/ 30241880 w 244"/>
                <a:gd name="T21" fmla="*/ 1229836199 h 670"/>
                <a:gd name="T22" fmla="*/ 15120940 w 244"/>
                <a:gd name="T23" fmla="*/ 1275198995 h 670"/>
                <a:gd name="T24" fmla="*/ 0 w 244"/>
                <a:gd name="T25" fmla="*/ 1290319927 h 670"/>
                <a:gd name="T26" fmla="*/ 35282191 w 244"/>
                <a:gd name="T27" fmla="*/ 1365924587 h 670"/>
                <a:gd name="T28" fmla="*/ 70564382 w 244"/>
                <a:gd name="T29" fmla="*/ 1441529247 h 670"/>
                <a:gd name="T30" fmla="*/ 85685316 w 244"/>
                <a:gd name="T31" fmla="*/ 1406247072 h 670"/>
                <a:gd name="T32" fmla="*/ 80645005 w 244"/>
                <a:gd name="T33" fmla="*/ 1451609868 h 670"/>
                <a:gd name="T34" fmla="*/ 141128764 w 244"/>
                <a:gd name="T35" fmla="*/ 1537295149 h 670"/>
                <a:gd name="T36" fmla="*/ 191531877 w 244"/>
                <a:gd name="T37" fmla="*/ 1622980430 h 670"/>
                <a:gd name="T38" fmla="*/ 221773794 w 244"/>
                <a:gd name="T39" fmla="*/ 1688504866 h 670"/>
                <a:gd name="T40" fmla="*/ 297378462 w 244"/>
                <a:gd name="T41" fmla="*/ 1622980430 h 670"/>
                <a:gd name="T42" fmla="*/ 337700952 w 244"/>
                <a:gd name="T43" fmla="*/ 1572577324 h 670"/>
                <a:gd name="T44" fmla="*/ 398184687 w 244"/>
                <a:gd name="T45" fmla="*/ 1456650179 h 670"/>
                <a:gd name="T46" fmla="*/ 438507276 w 244"/>
                <a:gd name="T47" fmla="*/ 1325602101 h 670"/>
                <a:gd name="T48" fmla="*/ 473789455 w 244"/>
                <a:gd name="T49" fmla="*/ 1108868743 h 670"/>
                <a:gd name="T50" fmla="*/ 509071634 w 244"/>
                <a:gd name="T51" fmla="*/ 836691967 h 670"/>
                <a:gd name="T52" fmla="*/ 529232879 w 244"/>
                <a:gd name="T53" fmla="*/ 720764623 h 670"/>
                <a:gd name="T54" fmla="*/ 564515057 w 244"/>
                <a:gd name="T55" fmla="*/ 635079342 h 670"/>
                <a:gd name="T56" fmla="*/ 584676302 w 244"/>
                <a:gd name="T57" fmla="*/ 599797167 h 670"/>
                <a:gd name="T58" fmla="*/ 604837547 w 244"/>
                <a:gd name="T59" fmla="*/ 509071575 h 670"/>
                <a:gd name="T60" fmla="*/ 614918170 w 244"/>
                <a:gd name="T61" fmla="*/ 403224952 h 670"/>
                <a:gd name="T62" fmla="*/ 599797236 w 244"/>
                <a:gd name="T63" fmla="*/ 246975322 h 670"/>
                <a:gd name="T64" fmla="*/ 569555368 w 244"/>
                <a:gd name="T65" fmla="*/ 70564374 h 670"/>
                <a:gd name="T66" fmla="*/ 549394124 w 244"/>
                <a:gd name="T67" fmla="*/ 0 h 6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4"/>
                <a:gd name="T103" fmla="*/ 0 h 670"/>
                <a:gd name="T104" fmla="*/ 244 w 244"/>
                <a:gd name="T105" fmla="*/ 670 h 6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4" h="670">
                  <a:moveTo>
                    <a:pt x="218" y="0"/>
                  </a:moveTo>
                  <a:lnTo>
                    <a:pt x="218" y="0"/>
                  </a:lnTo>
                  <a:lnTo>
                    <a:pt x="210" y="4"/>
                  </a:lnTo>
                  <a:lnTo>
                    <a:pt x="190" y="14"/>
                  </a:lnTo>
                  <a:lnTo>
                    <a:pt x="158" y="34"/>
                  </a:lnTo>
                  <a:lnTo>
                    <a:pt x="140" y="46"/>
                  </a:lnTo>
                  <a:lnTo>
                    <a:pt x="122" y="60"/>
                  </a:lnTo>
                  <a:lnTo>
                    <a:pt x="104" y="78"/>
                  </a:lnTo>
                  <a:lnTo>
                    <a:pt x="86" y="98"/>
                  </a:lnTo>
                  <a:lnTo>
                    <a:pt x="68" y="118"/>
                  </a:lnTo>
                  <a:lnTo>
                    <a:pt x="52" y="144"/>
                  </a:lnTo>
                  <a:lnTo>
                    <a:pt x="38" y="170"/>
                  </a:lnTo>
                  <a:lnTo>
                    <a:pt x="26" y="200"/>
                  </a:lnTo>
                  <a:lnTo>
                    <a:pt x="16" y="232"/>
                  </a:lnTo>
                  <a:lnTo>
                    <a:pt x="12" y="266"/>
                  </a:lnTo>
                  <a:lnTo>
                    <a:pt x="8" y="308"/>
                  </a:lnTo>
                  <a:lnTo>
                    <a:pt x="10" y="348"/>
                  </a:lnTo>
                  <a:lnTo>
                    <a:pt x="14" y="420"/>
                  </a:lnTo>
                  <a:lnTo>
                    <a:pt x="14" y="450"/>
                  </a:lnTo>
                  <a:lnTo>
                    <a:pt x="14" y="476"/>
                  </a:lnTo>
                  <a:lnTo>
                    <a:pt x="12" y="488"/>
                  </a:lnTo>
                  <a:lnTo>
                    <a:pt x="10" y="498"/>
                  </a:lnTo>
                  <a:lnTo>
                    <a:pt x="6" y="506"/>
                  </a:lnTo>
                  <a:lnTo>
                    <a:pt x="0" y="512"/>
                  </a:lnTo>
                  <a:lnTo>
                    <a:pt x="6" y="524"/>
                  </a:lnTo>
                  <a:lnTo>
                    <a:pt x="14" y="542"/>
                  </a:lnTo>
                  <a:lnTo>
                    <a:pt x="22" y="560"/>
                  </a:lnTo>
                  <a:lnTo>
                    <a:pt x="28" y="572"/>
                  </a:lnTo>
                  <a:lnTo>
                    <a:pt x="34" y="558"/>
                  </a:lnTo>
                  <a:lnTo>
                    <a:pt x="32" y="576"/>
                  </a:lnTo>
                  <a:lnTo>
                    <a:pt x="56" y="610"/>
                  </a:lnTo>
                  <a:lnTo>
                    <a:pt x="76" y="644"/>
                  </a:lnTo>
                  <a:lnTo>
                    <a:pt x="88" y="670"/>
                  </a:lnTo>
                  <a:lnTo>
                    <a:pt x="104" y="658"/>
                  </a:lnTo>
                  <a:lnTo>
                    <a:pt x="118" y="644"/>
                  </a:lnTo>
                  <a:lnTo>
                    <a:pt x="134" y="624"/>
                  </a:lnTo>
                  <a:lnTo>
                    <a:pt x="146" y="602"/>
                  </a:lnTo>
                  <a:lnTo>
                    <a:pt x="158" y="578"/>
                  </a:lnTo>
                  <a:lnTo>
                    <a:pt x="166" y="554"/>
                  </a:lnTo>
                  <a:lnTo>
                    <a:pt x="174" y="526"/>
                  </a:lnTo>
                  <a:lnTo>
                    <a:pt x="180" y="498"/>
                  </a:lnTo>
                  <a:lnTo>
                    <a:pt x="188" y="440"/>
                  </a:lnTo>
                  <a:lnTo>
                    <a:pt x="194" y="384"/>
                  </a:lnTo>
                  <a:lnTo>
                    <a:pt x="202" y="332"/>
                  </a:lnTo>
                  <a:lnTo>
                    <a:pt x="206" y="308"/>
                  </a:lnTo>
                  <a:lnTo>
                    <a:pt x="210" y="286"/>
                  </a:lnTo>
                  <a:lnTo>
                    <a:pt x="216" y="268"/>
                  </a:lnTo>
                  <a:lnTo>
                    <a:pt x="224" y="252"/>
                  </a:lnTo>
                  <a:lnTo>
                    <a:pt x="232" y="238"/>
                  </a:lnTo>
                  <a:lnTo>
                    <a:pt x="238" y="220"/>
                  </a:lnTo>
                  <a:lnTo>
                    <a:pt x="240" y="202"/>
                  </a:lnTo>
                  <a:lnTo>
                    <a:pt x="242" y="182"/>
                  </a:lnTo>
                  <a:lnTo>
                    <a:pt x="244" y="160"/>
                  </a:lnTo>
                  <a:lnTo>
                    <a:pt x="242" y="140"/>
                  </a:lnTo>
                  <a:lnTo>
                    <a:pt x="238" y="98"/>
                  </a:lnTo>
                  <a:lnTo>
                    <a:pt x="232" y="60"/>
                  </a:lnTo>
                  <a:lnTo>
                    <a:pt x="226" y="2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69"/>
            <p:cNvSpPr>
              <a:spLocks/>
            </p:cNvSpPr>
            <p:nvPr/>
          </p:nvSpPr>
          <p:spPr bwMode="auto">
            <a:xfrm>
              <a:off x="4133850" y="3003550"/>
              <a:ext cx="231775" cy="371475"/>
            </a:xfrm>
            <a:custGeom>
              <a:avLst/>
              <a:gdLst>
                <a:gd name="T0" fmla="*/ 282257481 w 146"/>
                <a:gd name="T1" fmla="*/ 131048140 h 234"/>
                <a:gd name="T2" fmla="*/ 282257481 w 146"/>
                <a:gd name="T3" fmla="*/ 131048140 h 234"/>
                <a:gd name="T4" fmla="*/ 267136550 w 146"/>
                <a:gd name="T5" fmla="*/ 100806249 h 234"/>
                <a:gd name="T6" fmla="*/ 246975308 w 146"/>
                <a:gd name="T7" fmla="*/ 70564381 h 234"/>
                <a:gd name="T8" fmla="*/ 221773757 w 146"/>
                <a:gd name="T9" fmla="*/ 40322502 h 234"/>
                <a:gd name="T10" fmla="*/ 186491534 w 146"/>
                <a:gd name="T11" fmla="*/ 15120940 h 234"/>
                <a:gd name="T12" fmla="*/ 171370603 w 146"/>
                <a:gd name="T13" fmla="*/ 5040313 h 234"/>
                <a:gd name="T14" fmla="*/ 151209361 w 146"/>
                <a:gd name="T15" fmla="*/ 0 h 234"/>
                <a:gd name="T16" fmla="*/ 126007809 w 146"/>
                <a:gd name="T17" fmla="*/ 0 h 234"/>
                <a:gd name="T18" fmla="*/ 105846568 w 146"/>
                <a:gd name="T19" fmla="*/ 0 h 234"/>
                <a:gd name="T20" fmla="*/ 80644991 w 146"/>
                <a:gd name="T21" fmla="*/ 10080625 h 234"/>
                <a:gd name="T22" fmla="*/ 55443439 w 146"/>
                <a:gd name="T23" fmla="*/ 25201562 h 234"/>
                <a:gd name="T24" fmla="*/ 55443439 w 146"/>
                <a:gd name="T25" fmla="*/ 25201562 h 234"/>
                <a:gd name="T26" fmla="*/ 30241875 w 146"/>
                <a:gd name="T27" fmla="*/ 50403124 h 234"/>
                <a:gd name="T28" fmla="*/ 15120937 w 146"/>
                <a:gd name="T29" fmla="*/ 75604693 h 234"/>
                <a:gd name="T30" fmla="*/ 5040312 w 146"/>
                <a:gd name="T31" fmla="*/ 105846585 h 234"/>
                <a:gd name="T32" fmla="*/ 0 w 146"/>
                <a:gd name="T33" fmla="*/ 136088452 h 234"/>
                <a:gd name="T34" fmla="*/ 0 w 146"/>
                <a:gd name="T35" fmla="*/ 171370630 h 234"/>
                <a:gd name="T36" fmla="*/ 5040312 w 146"/>
                <a:gd name="T37" fmla="*/ 211693169 h 234"/>
                <a:gd name="T38" fmla="*/ 10080624 w 146"/>
                <a:gd name="T39" fmla="*/ 252015658 h 234"/>
                <a:gd name="T40" fmla="*/ 25201558 w 146"/>
                <a:gd name="T41" fmla="*/ 287297837 h 234"/>
                <a:gd name="T42" fmla="*/ 60483750 w 146"/>
                <a:gd name="T43" fmla="*/ 367942816 h 234"/>
                <a:gd name="T44" fmla="*/ 105846568 w 146"/>
                <a:gd name="T45" fmla="*/ 438507272 h 234"/>
                <a:gd name="T46" fmla="*/ 156249672 w 146"/>
                <a:gd name="T47" fmla="*/ 504031317 h 234"/>
                <a:gd name="T48" fmla="*/ 181451224 w 146"/>
                <a:gd name="T49" fmla="*/ 529232873 h 234"/>
                <a:gd name="T50" fmla="*/ 206652776 w 146"/>
                <a:gd name="T51" fmla="*/ 549394118 h 234"/>
                <a:gd name="T52" fmla="*/ 206652776 w 146"/>
                <a:gd name="T53" fmla="*/ 549394118 h 234"/>
                <a:gd name="T54" fmla="*/ 257055929 w 146"/>
                <a:gd name="T55" fmla="*/ 579635985 h 234"/>
                <a:gd name="T56" fmla="*/ 292338102 w 146"/>
                <a:gd name="T57" fmla="*/ 589716607 h 234"/>
                <a:gd name="T58" fmla="*/ 322579964 w 146"/>
                <a:gd name="T59" fmla="*/ 589716607 h 234"/>
                <a:gd name="T60" fmla="*/ 342741206 w 146"/>
                <a:gd name="T61" fmla="*/ 579635985 h 234"/>
                <a:gd name="T62" fmla="*/ 352821827 w 146"/>
                <a:gd name="T63" fmla="*/ 564515051 h 234"/>
                <a:gd name="T64" fmla="*/ 362902448 w 146"/>
                <a:gd name="T65" fmla="*/ 549394118 h 234"/>
                <a:gd name="T66" fmla="*/ 367942758 w 146"/>
                <a:gd name="T67" fmla="*/ 534273184 h 234"/>
                <a:gd name="T68" fmla="*/ 28225748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112" y="52"/>
                  </a:moveTo>
                  <a:lnTo>
                    <a:pt x="112" y="52"/>
                  </a:lnTo>
                  <a:lnTo>
                    <a:pt x="106" y="40"/>
                  </a:lnTo>
                  <a:lnTo>
                    <a:pt x="98" y="28"/>
                  </a:lnTo>
                  <a:lnTo>
                    <a:pt x="88" y="1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2" y="20"/>
                  </a:lnTo>
                  <a:lnTo>
                    <a:pt x="6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2" y="84"/>
                  </a:lnTo>
                  <a:lnTo>
                    <a:pt x="4" y="100"/>
                  </a:lnTo>
                  <a:lnTo>
                    <a:pt x="10" y="114"/>
                  </a:lnTo>
                  <a:lnTo>
                    <a:pt x="24" y="146"/>
                  </a:lnTo>
                  <a:lnTo>
                    <a:pt x="42" y="174"/>
                  </a:lnTo>
                  <a:lnTo>
                    <a:pt x="62" y="200"/>
                  </a:lnTo>
                  <a:lnTo>
                    <a:pt x="72" y="210"/>
                  </a:lnTo>
                  <a:lnTo>
                    <a:pt x="82" y="218"/>
                  </a:lnTo>
                  <a:lnTo>
                    <a:pt x="102" y="230"/>
                  </a:lnTo>
                  <a:lnTo>
                    <a:pt x="116" y="234"/>
                  </a:lnTo>
                  <a:lnTo>
                    <a:pt x="128" y="234"/>
                  </a:lnTo>
                  <a:lnTo>
                    <a:pt x="136" y="230"/>
                  </a:lnTo>
                  <a:lnTo>
                    <a:pt x="140" y="224"/>
                  </a:lnTo>
                  <a:lnTo>
                    <a:pt x="144" y="218"/>
                  </a:lnTo>
                  <a:lnTo>
                    <a:pt x="146" y="212"/>
                  </a:lnTo>
                  <a:lnTo>
                    <a:pt x="112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70"/>
            <p:cNvSpPr>
              <a:spLocks/>
            </p:cNvSpPr>
            <p:nvPr/>
          </p:nvSpPr>
          <p:spPr bwMode="auto">
            <a:xfrm>
              <a:off x="4168775" y="3041650"/>
              <a:ext cx="184150" cy="298450"/>
            </a:xfrm>
            <a:custGeom>
              <a:avLst/>
              <a:gdLst>
                <a:gd name="T0" fmla="*/ 221773791 w 116"/>
                <a:gd name="T1" fmla="*/ 105846578 h 188"/>
                <a:gd name="T2" fmla="*/ 221773791 w 116"/>
                <a:gd name="T3" fmla="*/ 105846578 h 188"/>
                <a:gd name="T4" fmla="*/ 211693169 w 116"/>
                <a:gd name="T5" fmla="*/ 80644999 h 188"/>
                <a:gd name="T6" fmla="*/ 196572185 w 116"/>
                <a:gd name="T7" fmla="*/ 60483755 h 188"/>
                <a:gd name="T8" fmla="*/ 176410941 w 116"/>
                <a:gd name="T9" fmla="*/ 35282188 h 188"/>
                <a:gd name="T10" fmla="*/ 151209385 w 116"/>
                <a:gd name="T11" fmla="*/ 15120939 h 188"/>
                <a:gd name="T12" fmla="*/ 136088451 w 116"/>
                <a:gd name="T13" fmla="*/ 5040312 h 188"/>
                <a:gd name="T14" fmla="*/ 120967518 w 116"/>
                <a:gd name="T15" fmla="*/ 0 h 188"/>
                <a:gd name="T16" fmla="*/ 100806248 w 116"/>
                <a:gd name="T17" fmla="*/ 0 h 188"/>
                <a:gd name="T18" fmla="*/ 85685315 w 116"/>
                <a:gd name="T19" fmla="*/ 5040312 h 188"/>
                <a:gd name="T20" fmla="*/ 65524070 w 116"/>
                <a:gd name="T21" fmla="*/ 10080625 h 188"/>
                <a:gd name="T22" fmla="*/ 45362813 w 116"/>
                <a:gd name="T23" fmla="*/ 25201561 h 188"/>
                <a:gd name="T24" fmla="*/ 45362813 w 116"/>
                <a:gd name="T25" fmla="*/ 25201561 h 188"/>
                <a:gd name="T26" fmla="*/ 25201562 w 116"/>
                <a:gd name="T27" fmla="*/ 40322499 h 188"/>
                <a:gd name="T28" fmla="*/ 10080625 w 116"/>
                <a:gd name="T29" fmla="*/ 60483755 h 188"/>
                <a:gd name="T30" fmla="*/ 5040313 w 116"/>
                <a:gd name="T31" fmla="*/ 85685309 h 188"/>
                <a:gd name="T32" fmla="*/ 0 w 116"/>
                <a:gd name="T33" fmla="*/ 110886889 h 188"/>
                <a:gd name="T34" fmla="*/ 0 w 116"/>
                <a:gd name="T35" fmla="*/ 141128754 h 188"/>
                <a:gd name="T36" fmla="*/ 5040313 w 116"/>
                <a:gd name="T37" fmla="*/ 171370619 h 188"/>
                <a:gd name="T38" fmla="*/ 20161251 w 116"/>
                <a:gd name="T39" fmla="*/ 231854399 h 188"/>
                <a:gd name="T40" fmla="*/ 50403124 w 116"/>
                <a:gd name="T41" fmla="*/ 297378440 h 188"/>
                <a:gd name="T42" fmla="*/ 85685315 w 116"/>
                <a:gd name="T43" fmla="*/ 352821860 h 188"/>
                <a:gd name="T44" fmla="*/ 126007829 w 116"/>
                <a:gd name="T45" fmla="*/ 403224968 h 188"/>
                <a:gd name="T46" fmla="*/ 166330318 w 116"/>
                <a:gd name="T47" fmla="*/ 443547554 h 188"/>
                <a:gd name="T48" fmla="*/ 166330318 w 116"/>
                <a:gd name="T49" fmla="*/ 443547554 h 188"/>
                <a:gd name="T50" fmla="*/ 206652808 w 116"/>
                <a:gd name="T51" fmla="*/ 463708798 h 188"/>
                <a:gd name="T52" fmla="*/ 236894724 w 116"/>
                <a:gd name="T53" fmla="*/ 473789420 h 188"/>
                <a:gd name="T54" fmla="*/ 257055969 w 116"/>
                <a:gd name="T55" fmla="*/ 473789420 h 188"/>
                <a:gd name="T56" fmla="*/ 272176903 w 116"/>
                <a:gd name="T57" fmla="*/ 463708798 h 188"/>
                <a:gd name="T58" fmla="*/ 282257525 w 116"/>
                <a:gd name="T59" fmla="*/ 453628176 h 188"/>
                <a:gd name="T60" fmla="*/ 287297836 w 116"/>
                <a:gd name="T61" fmla="*/ 438507244 h 188"/>
                <a:gd name="T62" fmla="*/ 292338147 w 116"/>
                <a:gd name="T63" fmla="*/ 428426622 h 188"/>
                <a:gd name="T64" fmla="*/ 221773791 w 116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88"/>
                <a:gd name="T101" fmla="*/ 116 w 116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88">
                  <a:moveTo>
                    <a:pt x="88" y="42"/>
                  </a:moveTo>
                  <a:lnTo>
                    <a:pt x="88" y="42"/>
                  </a:lnTo>
                  <a:lnTo>
                    <a:pt x="84" y="32"/>
                  </a:lnTo>
                  <a:lnTo>
                    <a:pt x="78" y="24"/>
                  </a:lnTo>
                  <a:lnTo>
                    <a:pt x="70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8" y="10"/>
                  </a:lnTo>
                  <a:lnTo>
                    <a:pt x="10" y="16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8" y="92"/>
                  </a:lnTo>
                  <a:lnTo>
                    <a:pt x="20" y="118"/>
                  </a:lnTo>
                  <a:lnTo>
                    <a:pt x="34" y="140"/>
                  </a:lnTo>
                  <a:lnTo>
                    <a:pt x="50" y="160"/>
                  </a:lnTo>
                  <a:lnTo>
                    <a:pt x="66" y="176"/>
                  </a:lnTo>
                  <a:lnTo>
                    <a:pt x="82" y="184"/>
                  </a:lnTo>
                  <a:lnTo>
                    <a:pt x="94" y="188"/>
                  </a:lnTo>
                  <a:lnTo>
                    <a:pt x="102" y="188"/>
                  </a:lnTo>
                  <a:lnTo>
                    <a:pt x="108" y="184"/>
                  </a:lnTo>
                  <a:lnTo>
                    <a:pt x="112" y="180"/>
                  </a:lnTo>
                  <a:lnTo>
                    <a:pt x="114" y="174"/>
                  </a:lnTo>
                  <a:lnTo>
                    <a:pt x="116" y="170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71"/>
            <p:cNvSpPr>
              <a:spLocks/>
            </p:cNvSpPr>
            <p:nvPr/>
          </p:nvSpPr>
          <p:spPr bwMode="auto">
            <a:xfrm>
              <a:off x="5260975" y="3003550"/>
              <a:ext cx="231775" cy="371475"/>
            </a:xfrm>
            <a:custGeom>
              <a:avLst/>
              <a:gdLst>
                <a:gd name="T0" fmla="*/ 85685301 w 146"/>
                <a:gd name="T1" fmla="*/ 131048140 h 234"/>
                <a:gd name="T2" fmla="*/ 85685301 w 146"/>
                <a:gd name="T3" fmla="*/ 131048140 h 234"/>
                <a:gd name="T4" fmla="*/ 100806233 w 146"/>
                <a:gd name="T5" fmla="*/ 100806249 h 234"/>
                <a:gd name="T6" fmla="*/ 120967499 w 146"/>
                <a:gd name="T7" fmla="*/ 70564381 h 234"/>
                <a:gd name="T8" fmla="*/ 146169051 w 146"/>
                <a:gd name="T9" fmla="*/ 40322502 h 234"/>
                <a:gd name="T10" fmla="*/ 176410913 w 146"/>
                <a:gd name="T11" fmla="*/ 15120940 h 234"/>
                <a:gd name="T12" fmla="*/ 196572155 w 146"/>
                <a:gd name="T13" fmla="*/ 5040313 h 234"/>
                <a:gd name="T14" fmla="*/ 216733446 w 146"/>
                <a:gd name="T15" fmla="*/ 0 h 234"/>
                <a:gd name="T16" fmla="*/ 236894688 w 146"/>
                <a:gd name="T17" fmla="*/ 0 h 234"/>
                <a:gd name="T18" fmla="*/ 262096240 w 146"/>
                <a:gd name="T19" fmla="*/ 0 h 234"/>
                <a:gd name="T20" fmla="*/ 287297792 w 146"/>
                <a:gd name="T21" fmla="*/ 10080625 h 234"/>
                <a:gd name="T22" fmla="*/ 312499344 w 146"/>
                <a:gd name="T23" fmla="*/ 25201562 h 234"/>
                <a:gd name="T24" fmla="*/ 312499344 w 146"/>
                <a:gd name="T25" fmla="*/ 25201562 h 234"/>
                <a:gd name="T26" fmla="*/ 332660585 w 146"/>
                <a:gd name="T27" fmla="*/ 50403124 h 234"/>
                <a:gd name="T28" fmla="*/ 352821827 w 146"/>
                <a:gd name="T29" fmla="*/ 75604693 h 234"/>
                <a:gd name="T30" fmla="*/ 362902448 w 146"/>
                <a:gd name="T31" fmla="*/ 105846585 h 234"/>
                <a:gd name="T32" fmla="*/ 367942758 w 146"/>
                <a:gd name="T33" fmla="*/ 136088452 h 234"/>
                <a:gd name="T34" fmla="*/ 367942758 w 146"/>
                <a:gd name="T35" fmla="*/ 171370630 h 234"/>
                <a:gd name="T36" fmla="*/ 362902448 w 146"/>
                <a:gd name="T37" fmla="*/ 211693169 h 234"/>
                <a:gd name="T38" fmla="*/ 352821827 w 146"/>
                <a:gd name="T39" fmla="*/ 252015658 h 234"/>
                <a:gd name="T40" fmla="*/ 342741206 w 146"/>
                <a:gd name="T41" fmla="*/ 287297837 h 234"/>
                <a:gd name="T42" fmla="*/ 307459033 w 146"/>
                <a:gd name="T43" fmla="*/ 367942816 h 234"/>
                <a:gd name="T44" fmla="*/ 262096240 w 146"/>
                <a:gd name="T45" fmla="*/ 438507272 h 234"/>
                <a:gd name="T46" fmla="*/ 211693136 w 146"/>
                <a:gd name="T47" fmla="*/ 504031317 h 234"/>
                <a:gd name="T48" fmla="*/ 181451224 w 146"/>
                <a:gd name="T49" fmla="*/ 529232873 h 234"/>
                <a:gd name="T50" fmla="*/ 156249672 w 146"/>
                <a:gd name="T51" fmla="*/ 549394118 h 234"/>
                <a:gd name="T52" fmla="*/ 156249672 w 146"/>
                <a:gd name="T53" fmla="*/ 549394118 h 234"/>
                <a:gd name="T54" fmla="*/ 110886878 w 146"/>
                <a:gd name="T55" fmla="*/ 579635985 h 234"/>
                <a:gd name="T56" fmla="*/ 70564370 w 146"/>
                <a:gd name="T57" fmla="*/ 589716607 h 234"/>
                <a:gd name="T58" fmla="*/ 45362806 w 146"/>
                <a:gd name="T59" fmla="*/ 589716607 h 234"/>
                <a:gd name="T60" fmla="*/ 25201558 w 146"/>
                <a:gd name="T61" fmla="*/ 579635985 h 234"/>
                <a:gd name="T62" fmla="*/ 10080624 w 146"/>
                <a:gd name="T63" fmla="*/ 564515051 h 234"/>
                <a:gd name="T64" fmla="*/ 0 w 146"/>
                <a:gd name="T65" fmla="*/ 549394118 h 234"/>
                <a:gd name="T66" fmla="*/ 0 w 146"/>
                <a:gd name="T67" fmla="*/ 534273184 h 234"/>
                <a:gd name="T68" fmla="*/ 85685301 w 146"/>
                <a:gd name="T69" fmla="*/ 131048140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6"/>
                <a:gd name="T106" fmla="*/ 0 h 234"/>
                <a:gd name="T107" fmla="*/ 146 w 146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6" h="234">
                  <a:moveTo>
                    <a:pt x="34" y="52"/>
                  </a:moveTo>
                  <a:lnTo>
                    <a:pt x="34" y="52"/>
                  </a:lnTo>
                  <a:lnTo>
                    <a:pt x="40" y="40"/>
                  </a:lnTo>
                  <a:lnTo>
                    <a:pt x="48" y="28"/>
                  </a:lnTo>
                  <a:lnTo>
                    <a:pt x="58" y="16"/>
                  </a:lnTo>
                  <a:lnTo>
                    <a:pt x="70" y="6"/>
                  </a:lnTo>
                  <a:lnTo>
                    <a:pt x="78" y="2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4" y="4"/>
                  </a:lnTo>
                  <a:lnTo>
                    <a:pt x="124" y="10"/>
                  </a:lnTo>
                  <a:lnTo>
                    <a:pt x="132" y="20"/>
                  </a:lnTo>
                  <a:lnTo>
                    <a:pt x="140" y="30"/>
                  </a:lnTo>
                  <a:lnTo>
                    <a:pt x="144" y="42"/>
                  </a:lnTo>
                  <a:lnTo>
                    <a:pt x="146" y="54"/>
                  </a:lnTo>
                  <a:lnTo>
                    <a:pt x="146" y="68"/>
                  </a:lnTo>
                  <a:lnTo>
                    <a:pt x="144" y="84"/>
                  </a:lnTo>
                  <a:lnTo>
                    <a:pt x="140" y="100"/>
                  </a:lnTo>
                  <a:lnTo>
                    <a:pt x="136" y="114"/>
                  </a:lnTo>
                  <a:lnTo>
                    <a:pt x="122" y="146"/>
                  </a:lnTo>
                  <a:lnTo>
                    <a:pt x="104" y="174"/>
                  </a:lnTo>
                  <a:lnTo>
                    <a:pt x="84" y="200"/>
                  </a:lnTo>
                  <a:lnTo>
                    <a:pt x="72" y="210"/>
                  </a:lnTo>
                  <a:lnTo>
                    <a:pt x="62" y="218"/>
                  </a:lnTo>
                  <a:lnTo>
                    <a:pt x="44" y="230"/>
                  </a:lnTo>
                  <a:lnTo>
                    <a:pt x="28" y="234"/>
                  </a:lnTo>
                  <a:lnTo>
                    <a:pt x="18" y="234"/>
                  </a:lnTo>
                  <a:lnTo>
                    <a:pt x="10" y="230"/>
                  </a:lnTo>
                  <a:lnTo>
                    <a:pt x="4" y="224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72"/>
            <p:cNvSpPr>
              <a:spLocks/>
            </p:cNvSpPr>
            <p:nvPr/>
          </p:nvSpPr>
          <p:spPr bwMode="auto">
            <a:xfrm>
              <a:off x="5270500" y="3041650"/>
              <a:ext cx="187325" cy="298450"/>
            </a:xfrm>
            <a:custGeom>
              <a:avLst/>
              <a:gdLst>
                <a:gd name="T0" fmla="*/ 70564382 w 118"/>
                <a:gd name="T1" fmla="*/ 105846578 h 188"/>
                <a:gd name="T2" fmla="*/ 70564382 w 118"/>
                <a:gd name="T3" fmla="*/ 105846578 h 188"/>
                <a:gd name="T4" fmla="*/ 80645004 w 118"/>
                <a:gd name="T5" fmla="*/ 80644999 h 188"/>
                <a:gd name="T6" fmla="*/ 95765938 w 118"/>
                <a:gd name="T7" fmla="*/ 60483755 h 188"/>
                <a:gd name="T8" fmla="*/ 115927207 w 118"/>
                <a:gd name="T9" fmla="*/ 35282188 h 188"/>
                <a:gd name="T10" fmla="*/ 146169074 w 118"/>
                <a:gd name="T11" fmla="*/ 15120939 h 188"/>
                <a:gd name="T12" fmla="*/ 156249697 w 118"/>
                <a:gd name="T13" fmla="*/ 5040312 h 188"/>
                <a:gd name="T14" fmla="*/ 176410941 w 118"/>
                <a:gd name="T15" fmla="*/ 0 h 188"/>
                <a:gd name="T16" fmla="*/ 191531875 w 118"/>
                <a:gd name="T17" fmla="*/ 0 h 188"/>
                <a:gd name="T18" fmla="*/ 211693169 w 118"/>
                <a:gd name="T19" fmla="*/ 5040312 h 188"/>
                <a:gd name="T20" fmla="*/ 231854414 w 118"/>
                <a:gd name="T21" fmla="*/ 10080625 h 188"/>
                <a:gd name="T22" fmla="*/ 252015659 w 118"/>
                <a:gd name="T23" fmla="*/ 25201561 h 188"/>
                <a:gd name="T24" fmla="*/ 252015659 w 118"/>
                <a:gd name="T25" fmla="*/ 25201561 h 188"/>
                <a:gd name="T26" fmla="*/ 267136593 w 118"/>
                <a:gd name="T27" fmla="*/ 40322499 h 188"/>
                <a:gd name="T28" fmla="*/ 282257526 w 118"/>
                <a:gd name="T29" fmla="*/ 60483755 h 188"/>
                <a:gd name="T30" fmla="*/ 292338149 w 118"/>
                <a:gd name="T31" fmla="*/ 85685309 h 188"/>
                <a:gd name="T32" fmla="*/ 297378460 w 118"/>
                <a:gd name="T33" fmla="*/ 110886889 h 188"/>
                <a:gd name="T34" fmla="*/ 297378460 w 118"/>
                <a:gd name="T35" fmla="*/ 141128754 h 188"/>
                <a:gd name="T36" fmla="*/ 292338149 w 118"/>
                <a:gd name="T37" fmla="*/ 171370619 h 188"/>
                <a:gd name="T38" fmla="*/ 272176904 w 118"/>
                <a:gd name="T39" fmla="*/ 231854399 h 188"/>
                <a:gd name="T40" fmla="*/ 246975348 w 118"/>
                <a:gd name="T41" fmla="*/ 297378440 h 188"/>
                <a:gd name="T42" fmla="*/ 211693169 w 118"/>
                <a:gd name="T43" fmla="*/ 352821860 h 188"/>
                <a:gd name="T44" fmla="*/ 171370630 w 118"/>
                <a:gd name="T45" fmla="*/ 403224968 h 188"/>
                <a:gd name="T46" fmla="*/ 126007830 w 118"/>
                <a:gd name="T47" fmla="*/ 443547554 h 188"/>
                <a:gd name="T48" fmla="*/ 126007830 w 118"/>
                <a:gd name="T49" fmla="*/ 443547554 h 188"/>
                <a:gd name="T50" fmla="*/ 90725626 w 118"/>
                <a:gd name="T51" fmla="*/ 463708798 h 188"/>
                <a:gd name="T52" fmla="*/ 60483759 w 118"/>
                <a:gd name="T53" fmla="*/ 473789420 h 188"/>
                <a:gd name="T54" fmla="*/ 35282191 w 118"/>
                <a:gd name="T55" fmla="*/ 473789420 h 188"/>
                <a:gd name="T56" fmla="*/ 20161251 w 118"/>
                <a:gd name="T57" fmla="*/ 463708798 h 188"/>
                <a:gd name="T58" fmla="*/ 10080625 w 118"/>
                <a:gd name="T59" fmla="*/ 453628176 h 188"/>
                <a:gd name="T60" fmla="*/ 5040313 w 118"/>
                <a:gd name="T61" fmla="*/ 438507244 h 188"/>
                <a:gd name="T62" fmla="*/ 0 w 118"/>
                <a:gd name="T63" fmla="*/ 428426622 h 188"/>
                <a:gd name="T64" fmla="*/ 70564382 w 118"/>
                <a:gd name="T65" fmla="*/ 105846578 h 1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88"/>
                <a:gd name="T101" fmla="*/ 118 w 118"/>
                <a:gd name="T102" fmla="*/ 188 h 1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88">
                  <a:moveTo>
                    <a:pt x="28" y="42"/>
                  </a:moveTo>
                  <a:lnTo>
                    <a:pt x="28" y="42"/>
                  </a:lnTo>
                  <a:lnTo>
                    <a:pt x="32" y="32"/>
                  </a:lnTo>
                  <a:lnTo>
                    <a:pt x="38" y="24"/>
                  </a:lnTo>
                  <a:lnTo>
                    <a:pt x="46" y="14"/>
                  </a:lnTo>
                  <a:lnTo>
                    <a:pt x="58" y="6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2" y="4"/>
                  </a:lnTo>
                  <a:lnTo>
                    <a:pt x="100" y="10"/>
                  </a:lnTo>
                  <a:lnTo>
                    <a:pt x="106" y="16"/>
                  </a:lnTo>
                  <a:lnTo>
                    <a:pt x="112" y="24"/>
                  </a:lnTo>
                  <a:lnTo>
                    <a:pt x="116" y="34"/>
                  </a:lnTo>
                  <a:lnTo>
                    <a:pt x="118" y="44"/>
                  </a:lnTo>
                  <a:lnTo>
                    <a:pt x="118" y="56"/>
                  </a:lnTo>
                  <a:lnTo>
                    <a:pt x="116" y="68"/>
                  </a:lnTo>
                  <a:lnTo>
                    <a:pt x="108" y="92"/>
                  </a:lnTo>
                  <a:lnTo>
                    <a:pt x="98" y="118"/>
                  </a:lnTo>
                  <a:lnTo>
                    <a:pt x="84" y="140"/>
                  </a:lnTo>
                  <a:lnTo>
                    <a:pt x="68" y="160"/>
                  </a:lnTo>
                  <a:lnTo>
                    <a:pt x="50" y="176"/>
                  </a:lnTo>
                  <a:lnTo>
                    <a:pt x="36" y="184"/>
                  </a:lnTo>
                  <a:lnTo>
                    <a:pt x="24" y="188"/>
                  </a:lnTo>
                  <a:lnTo>
                    <a:pt x="14" y="188"/>
                  </a:lnTo>
                  <a:lnTo>
                    <a:pt x="8" y="184"/>
                  </a:lnTo>
                  <a:lnTo>
                    <a:pt x="4" y="180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73"/>
            <p:cNvSpPr>
              <a:spLocks/>
            </p:cNvSpPr>
            <p:nvPr/>
          </p:nvSpPr>
          <p:spPr bwMode="auto">
            <a:xfrm>
              <a:off x="4210050" y="2819400"/>
              <a:ext cx="92075" cy="342900"/>
            </a:xfrm>
            <a:custGeom>
              <a:avLst/>
              <a:gdLst>
                <a:gd name="T0" fmla="*/ 0 w 58"/>
                <a:gd name="T1" fmla="*/ 5040313 h 216"/>
                <a:gd name="T2" fmla="*/ 0 w 58"/>
                <a:gd name="T3" fmla="*/ 5040313 h 216"/>
                <a:gd name="T4" fmla="*/ 5040313 w 58"/>
                <a:gd name="T5" fmla="*/ 70564380 h 216"/>
                <a:gd name="T6" fmla="*/ 15120940 w 58"/>
                <a:gd name="T7" fmla="*/ 141128760 h 216"/>
                <a:gd name="T8" fmla="*/ 25201562 w 58"/>
                <a:gd name="T9" fmla="*/ 226814098 h 216"/>
                <a:gd name="T10" fmla="*/ 45362813 w 58"/>
                <a:gd name="T11" fmla="*/ 312499386 h 216"/>
                <a:gd name="T12" fmla="*/ 70564381 w 58"/>
                <a:gd name="T13" fmla="*/ 403224985 h 216"/>
                <a:gd name="T14" fmla="*/ 85685315 w 58"/>
                <a:gd name="T15" fmla="*/ 443547573 h 216"/>
                <a:gd name="T16" fmla="*/ 105846584 w 58"/>
                <a:gd name="T17" fmla="*/ 483870062 h 216"/>
                <a:gd name="T18" fmla="*/ 126007829 w 58"/>
                <a:gd name="T19" fmla="*/ 514111928 h 216"/>
                <a:gd name="T20" fmla="*/ 146169074 w 58"/>
                <a:gd name="T21" fmla="*/ 544353795 h 216"/>
                <a:gd name="T22" fmla="*/ 126007829 w 58"/>
                <a:gd name="T23" fmla="*/ 80645002 h 216"/>
                <a:gd name="T24" fmla="*/ 126007829 w 58"/>
                <a:gd name="T25" fmla="*/ 80645002 h 216"/>
                <a:gd name="T26" fmla="*/ 105846584 w 58"/>
                <a:gd name="T27" fmla="*/ 60483758 h 216"/>
                <a:gd name="T28" fmla="*/ 65524070 w 58"/>
                <a:gd name="T29" fmla="*/ 25201562 h 216"/>
                <a:gd name="T30" fmla="*/ 45362813 w 58"/>
                <a:gd name="T31" fmla="*/ 10080625 h 216"/>
                <a:gd name="T32" fmla="*/ 25201562 w 58"/>
                <a:gd name="T33" fmla="*/ 0 h 216"/>
                <a:gd name="T34" fmla="*/ 10080625 w 58"/>
                <a:gd name="T35" fmla="*/ 0 h 216"/>
                <a:gd name="T36" fmla="*/ 5040313 w 58"/>
                <a:gd name="T37" fmla="*/ 0 h 216"/>
                <a:gd name="T38" fmla="*/ 0 w 58"/>
                <a:gd name="T39" fmla="*/ 5040313 h 216"/>
                <a:gd name="T40" fmla="*/ 0 w 58"/>
                <a:gd name="T41" fmla="*/ 5040313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0" y="2"/>
                  </a:moveTo>
                  <a:lnTo>
                    <a:pt x="0" y="2"/>
                  </a:lnTo>
                  <a:lnTo>
                    <a:pt x="2" y="28"/>
                  </a:lnTo>
                  <a:lnTo>
                    <a:pt x="6" y="56"/>
                  </a:lnTo>
                  <a:lnTo>
                    <a:pt x="10" y="90"/>
                  </a:lnTo>
                  <a:lnTo>
                    <a:pt x="18" y="124"/>
                  </a:lnTo>
                  <a:lnTo>
                    <a:pt x="28" y="160"/>
                  </a:lnTo>
                  <a:lnTo>
                    <a:pt x="34" y="176"/>
                  </a:lnTo>
                  <a:lnTo>
                    <a:pt x="42" y="192"/>
                  </a:lnTo>
                  <a:lnTo>
                    <a:pt x="50" y="204"/>
                  </a:lnTo>
                  <a:lnTo>
                    <a:pt x="58" y="216"/>
                  </a:lnTo>
                  <a:lnTo>
                    <a:pt x="50" y="32"/>
                  </a:lnTo>
                  <a:lnTo>
                    <a:pt x="42" y="24"/>
                  </a:lnTo>
                  <a:lnTo>
                    <a:pt x="26" y="10"/>
                  </a:lnTo>
                  <a:lnTo>
                    <a:pt x="18" y="4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74"/>
            <p:cNvSpPr>
              <a:spLocks/>
            </p:cNvSpPr>
            <p:nvPr/>
          </p:nvSpPr>
          <p:spPr bwMode="auto">
            <a:xfrm>
              <a:off x="5321300" y="2844800"/>
              <a:ext cx="92075" cy="342900"/>
            </a:xfrm>
            <a:custGeom>
              <a:avLst/>
              <a:gdLst>
                <a:gd name="T0" fmla="*/ 146169074 w 58"/>
                <a:gd name="T1" fmla="*/ 10080625 h 216"/>
                <a:gd name="T2" fmla="*/ 146169074 w 58"/>
                <a:gd name="T3" fmla="*/ 10080625 h 216"/>
                <a:gd name="T4" fmla="*/ 141128762 w 58"/>
                <a:gd name="T5" fmla="*/ 75604691 h 216"/>
                <a:gd name="T6" fmla="*/ 136088451 w 58"/>
                <a:gd name="T7" fmla="*/ 146169071 h 216"/>
                <a:gd name="T8" fmla="*/ 120967518 w 58"/>
                <a:gd name="T9" fmla="*/ 226814098 h 216"/>
                <a:gd name="T10" fmla="*/ 105846584 w 58"/>
                <a:gd name="T11" fmla="*/ 317539697 h 216"/>
                <a:gd name="T12" fmla="*/ 80645004 w 58"/>
                <a:gd name="T13" fmla="*/ 408265296 h 216"/>
                <a:gd name="T14" fmla="*/ 60483759 w 58"/>
                <a:gd name="T15" fmla="*/ 448587884 h 216"/>
                <a:gd name="T16" fmla="*/ 45362813 w 58"/>
                <a:gd name="T17" fmla="*/ 483870062 h 216"/>
                <a:gd name="T18" fmla="*/ 25201562 w 58"/>
                <a:gd name="T19" fmla="*/ 519152239 h 216"/>
                <a:gd name="T20" fmla="*/ 0 w 58"/>
                <a:gd name="T21" fmla="*/ 544353795 h 216"/>
                <a:gd name="T22" fmla="*/ 20161251 w 58"/>
                <a:gd name="T23" fmla="*/ 80645002 h 216"/>
                <a:gd name="T24" fmla="*/ 20161251 w 58"/>
                <a:gd name="T25" fmla="*/ 80645002 h 216"/>
                <a:gd name="T26" fmla="*/ 40322502 w 58"/>
                <a:gd name="T27" fmla="*/ 65524069 h 216"/>
                <a:gd name="T28" fmla="*/ 80645004 w 58"/>
                <a:gd name="T29" fmla="*/ 30241879 h 216"/>
                <a:gd name="T30" fmla="*/ 105846584 w 58"/>
                <a:gd name="T31" fmla="*/ 15120939 h 216"/>
                <a:gd name="T32" fmla="*/ 126007829 w 58"/>
                <a:gd name="T33" fmla="*/ 5040313 h 216"/>
                <a:gd name="T34" fmla="*/ 141128762 w 58"/>
                <a:gd name="T35" fmla="*/ 0 h 216"/>
                <a:gd name="T36" fmla="*/ 146169074 w 58"/>
                <a:gd name="T37" fmla="*/ 5040313 h 216"/>
                <a:gd name="T38" fmla="*/ 146169074 w 58"/>
                <a:gd name="T39" fmla="*/ 10080625 h 216"/>
                <a:gd name="T40" fmla="*/ 146169074 w 58"/>
                <a:gd name="T41" fmla="*/ 10080625 h 2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216"/>
                <a:gd name="T65" fmla="*/ 58 w 58"/>
                <a:gd name="T66" fmla="*/ 216 h 2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216">
                  <a:moveTo>
                    <a:pt x="58" y="4"/>
                  </a:moveTo>
                  <a:lnTo>
                    <a:pt x="58" y="4"/>
                  </a:lnTo>
                  <a:lnTo>
                    <a:pt x="56" y="30"/>
                  </a:lnTo>
                  <a:lnTo>
                    <a:pt x="54" y="58"/>
                  </a:lnTo>
                  <a:lnTo>
                    <a:pt x="48" y="90"/>
                  </a:lnTo>
                  <a:lnTo>
                    <a:pt x="42" y="126"/>
                  </a:lnTo>
                  <a:lnTo>
                    <a:pt x="32" y="162"/>
                  </a:lnTo>
                  <a:lnTo>
                    <a:pt x="24" y="178"/>
                  </a:lnTo>
                  <a:lnTo>
                    <a:pt x="18" y="192"/>
                  </a:lnTo>
                  <a:lnTo>
                    <a:pt x="10" y="206"/>
                  </a:lnTo>
                  <a:lnTo>
                    <a:pt x="0" y="216"/>
                  </a:lnTo>
                  <a:lnTo>
                    <a:pt x="8" y="32"/>
                  </a:lnTo>
                  <a:lnTo>
                    <a:pt x="16" y="2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75"/>
            <p:cNvSpPr>
              <a:spLocks/>
            </p:cNvSpPr>
            <p:nvPr/>
          </p:nvSpPr>
          <p:spPr bwMode="auto">
            <a:xfrm>
              <a:off x="4283075" y="2530475"/>
              <a:ext cx="1038225" cy="1289050"/>
            </a:xfrm>
            <a:custGeom>
              <a:avLst/>
              <a:gdLst>
                <a:gd name="T0" fmla="*/ 0 w 654"/>
                <a:gd name="T1" fmla="*/ 246975337 h 812"/>
                <a:gd name="T2" fmla="*/ 5040312 w 654"/>
                <a:gd name="T3" fmla="*/ 534273163 h 812"/>
                <a:gd name="T4" fmla="*/ 30241876 w 654"/>
                <a:gd name="T5" fmla="*/ 947578862 h 812"/>
                <a:gd name="T6" fmla="*/ 75604684 w 654"/>
                <a:gd name="T7" fmla="*/ 1305440942 h 812"/>
                <a:gd name="T8" fmla="*/ 120967504 w 654"/>
                <a:gd name="T9" fmla="*/ 1542335558 h 812"/>
                <a:gd name="T10" fmla="*/ 151209368 w 654"/>
                <a:gd name="T11" fmla="*/ 1658262711 h 812"/>
                <a:gd name="T12" fmla="*/ 196572164 w 654"/>
                <a:gd name="T13" fmla="*/ 1713706528 h 812"/>
                <a:gd name="T14" fmla="*/ 332660600 w 654"/>
                <a:gd name="T15" fmla="*/ 1844754614 h 812"/>
                <a:gd name="T16" fmla="*/ 433466912 w 654"/>
                <a:gd name="T17" fmla="*/ 1910278657 h 812"/>
                <a:gd name="T18" fmla="*/ 559474677 w 654"/>
                <a:gd name="T19" fmla="*/ 1975802700 h 812"/>
                <a:gd name="T20" fmla="*/ 700603374 w 654"/>
                <a:gd name="T21" fmla="*/ 2021165499 h 812"/>
                <a:gd name="T22" fmla="*/ 866933823 w 654"/>
                <a:gd name="T23" fmla="*/ 2046367053 h 812"/>
                <a:gd name="T24" fmla="*/ 887095066 w 654"/>
                <a:gd name="T25" fmla="*/ 2041326742 h 812"/>
                <a:gd name="T26" fmla="*/ 1028223763 w 654"/>
                <a:gd name="T27" fmla="*/ 2011084877 h 812"/>
                <a:gd name="T28" fmla="*/ 1129029975 w 654"/>
                <a:gd name="T29" fmla="*/ 1975802700 h 812"/>
                <a:gd name="T30" fmla="*/ 1244957120 w 654"/>
                <a:gd name="T31" fmla="*/ 1920359279 h 812"/>
                <a:gd name="T32" fmla="*/ 1365924574 w 654"/>
                <a:gd name="T33" fmla="*/ 1839714303 h 812"/>
                <a:gd name="T34" fmla="*/ 1476811408 w 654"/>
                <a:gd name="T35" fmla="*/ 1733867772 h 812"/>
                <a:gd name="T36" fmla="*/ 1577617620 w 654"/>
                <a:gd name="T37" fmla="*/ 1597778979 h 812"/>
                <a:gd name="T38" fmla="*/ 1592738552 w 654"/>
                <a:gd name="T39" fmla="*/ 1476811515 h 812"/>
                <a:gd name="T40" fmla="*/ 1638101348 w 654"/>
                <a:gd name="T41" fmla="*/ 982861039 h 812"/>
                <a:gd name="T42" fmla="*/ 1648181969 w 654"/>
                <a:gd name="T43" fmla="*/ 569555340 h 812"/>
                <a:gd name="T44" fmla="*/ 1643141658 w 654"/>
                <a:gd name="T45" fmla="*/ 367942801 h 812"/>
                <a:gd name="T46" fmla="*/ 1633061037 w 654"/>
                <a:gd name="T47" fmla="*/ 322580002 h 812"/>
                <a:gd name="T48" fmla="*/ 1602819174 w 654"/>
                <a:gd name="T49" fmla="*/ 241935026 h 812"/>
                <a:gd name="T50" fmla="*/ 1547375757 w 654"/>
                <a:gd name="T51" fmla="*/ 171370623 h 812"/>
                <a:gd name="T52" fmla="*/ 1471771097 w 654"/>
                <a:gd name="T53" fmla="*/ 115927202 h 812"/>
                <a:gd name="T54" fmla="*/ 1381045506 w 654"/>
                <a:gd name="T55" fmla="*/ 70564379 h 812"/>
                <a:gd name="T56" fmla="*/ 1275198983 w 654"/>
                <a:gd name="T57" fmla="*/ 35282189 h 812"/>
                <a:gd name="T58" fmla="*/ 1093747801 w 654"/>
                <a:gd name="T59" fmla="*/ 5040313 h 812"/>
                <a:gd name="T60" fmla="*/ 826611140 w 654"/>
                <a:gd name="T61" fmla="*/ 0 h 812"/>
                <a:gd name="T62" fmla="*/ 559474677 w 654"/>
                <a:gd name="T63" fmla="*/ 35282189 h 812"/>
                <a:gd name="T64" fmla="*/ 302418736 w 654"/>
                <a:gd name="T65" fmla="*/ 100806244 h 812"/>
                <a:gd name="T66" fmla="*/ 85685305 w 654"/>
                <a:gd name="T67" fmla="*/ 191531867 h 812"/>
                <a:gd name="T68" fmla="*/ 0 w 654"/>
                <a:gd name="T69" fmla="*/ 246975337 h 8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54"/>
                <a:gd name="T106" fmla="*/ 0 h 812"/>
                <a:gd name="T107" fmla="*/ 654 w 654"/>
                <a:gd name="T108" fmla="*/ 812 h 8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54" h="812">
                  <a:moveTo>
                    <a:pt x="0" y="98"/>
                  </a:moveTo>
                  <a:lnTo>
                    <a:pt x="0" y="98"/>
                  </a:lnTo>
                  <a:lnTo>
                    <a:pt x="0" y="152"/>
                  </a:lnTo>
                  <a:lnTo>
                    <a:pt x="2" y="212"/>
                  </a:lnTo>
                  <a:lnTo>
                    <a:pt x="6" y="288"/>
                  </a:lnTo>
                  <a:lnTo>
                    <a:pt x="12" y="376"/>
                  </a:lnTo>
                  <a:lnTo>
                    <a:pt x="22" y="470"/>
                  </a:lnTo>
                  <a:lnTo>
                    <a:pt x="30" y="518"/>
                  </a:lnTo>
                  <a:lnTo>
                    <a:pt x="38" y="566"/>
                  </a:lnTo>
                  <a:lnTo>
                    <a:pt x="48" y="612"/>
                  </a:lnTo>
                  <a:lnTo>
                    <a:pt x="60" y="658"/>
                  </a:lnTo>
                  <a:lnTo>
                    <a:pt x="64" y="664"/>
                  </a:lnTo>
                  <a:lnTo>
                    <a:pt x="78" y="680"/>
                  </a:lnTo>
                  <a:lnTo>
                    <a:pt x="102" y="704"/>
                  </a:lnTo>
                  <a:lnTo>
                    <a:pt x="132" y="732"/>
                  </a:lnTo>
                  <a:lnTo>
                    <a:pt x="152" y="746"/>
                  </a:lnTo>
                  <a:lnTo>
                    <a:pt x="172" y="758"/>
                  </a:lnTo>
                  <a:lnTo>
                    <a:pt x="196" y="772"/>
                  </a:lnTo>
                  <a:lnTo>
                    <a:pt x="222" y="784"/>
                  </a:lnTo>
                  <a:lnTo>
                    <a:pt x="250" y="794"/>
                  </a:lnTo>
                  <a:lnTo>
                    <a:pt x="278" y="802"/>
                  </a:lnTo>
                  <a:lnTo>
                    <a:pt x="310" y="808"/>
                  </a:lnTo>
                  <a:lnTo>
                    <a:pt x="344" y="812"/>
                  </a:lnTo>
                  <a:lnTo>
                    <a:pt x="352" y="810"/>
                  </a:lnTo>
                  <a:lnTo>
                    <a:pt x="374" y="806"/>
                  </a:lnTo>
                  <a:lnTo>
                    <a:pt x="408" y="798"/>
                  </a:lnTo>
                  <a:lnTo>
                    <a:pt x="428" y="792"/>
                  </a:lnTo>
                  <a:lnTo>
                    <a:pt x="448" y="784"/>
                  </a:lnTo>
                  <a:lnTo>
                    <a:pt x="472" y="774"/>
                  </a:lnTo>
                  <a:lnTo>
                    <a:pt x="494" y="762"/>
                  </a:lnTo>
                  <a:lnTo>
                    <a:pt x="518" y="746"/>
                  </a:lnTo>
                  <a:lnTo>
                    <a:pt x="542" y="730"/>
                  </a:lnTo>
                  <a:lnTo>
                    <a:pt x="564" y="710"/>
                  </a:lnTo>
                  <a:lnTo>
                    <a:pt x="586" y="688"/>
                  </a:lnTo>
                  <a:lnTo>
                    <a:pt x="608" y="662"/>
                  </a:lnTo>
                  <a:lnTo>
                    <a:pt x="626" y="634"/>
                  </a:lnTo>
                  <a:lnTo>
                    <a:pt x="632" y="586"/>
                  </a:lnTo>
                  <a:lnTo>
                    <a:pt x="644" y="466"/>
                  </a:lnTo>
                  <a:lnTo>
                    <a:pt x="650" y="390"/>
                  </a:lnTo>
                  <a:lnTo>
                    <a:pt x="654" y="308"/>
                  </a:lnTo>
                  <a:lnTo>
                    <a:pt x="654" y="226"/>
                  </a:lnTo>
                  <a:lnTo>
                    <a:pt x="654" y="186"/>
                  </a:lnTo>
                  <a:lnTo>
                    <a:pt x="652" y="146"/>
                  </a:lnTo>
                  <a:lnTo>
                    <a:pt x="648" y="128"/>
                  </a:lnTo>
                  <a:lnTo>
                    <a:pt x="644" y="110"/>
                  </a:lnTo>
                  <a:lnTo>
                    <a:pt x="636" y="96"/>
                  </a:lnTo>
                  <a:lnTo>
                    <a:pt x="626" y="80"/>
                  </a:lnTo>
                  <a:lnTo>
                    <a:pt x="614" y="68"/>
                  </a:lnTo>
                  <a:lnTo>
                    <a:pt x="600" y="56"/>
                  </a:lnTo>
                  <a:lnTo>
                    <a:pt x="584" y="46"/>
                  </a:lnTo>
                  <a:lnTo>
                    <a:pt x="566" y="36"/>
                  </a:lnTo>
                  <a:lnTo>
                    <a:pt x="548" y="28"/>
                  </a:lnTo>
                  <a:lnTo>
                    <a:pt x="528" y="20"/>
                  </a:lnTo>
                  <a:lnTo>
                    <a:pt x="506" y="14"/>
                  </a:lnTo>
                  <a:lnTo>
                    <a:pt x="482" y="10"/>
                  </a:lnTo>
                  <a:lnTo>
                    <a:pt x="434" y="2"/>
                  </a:lnTo>
                  <a:lnTo>
                    <a:pt x="382" y="0"/>
                  </a:lnTo>
                  <a:lnTo>
                    <a:pt x="328" y="0"/>
                  </a:lnTo>
                  <a:lnTo>
                    <a:pt x="274" y="6"/>
                  </a:lnTo>
                  <a:lnTo>
                    <a:pt x="222" y="14"/>
                  </a:lnTo>
                  <a:lnTo>
                    <a:pt x="170" y="24"/>
                  </a:lnTo>
                  <a:lnTo>
                    <a:pt x="120" y="40"/>
                  </a:lnTo>
                  <a:lnTo>
                    <a:pt x="74" y="56"/>
                  </a:lnTo>
                  <a:lnTo>
                    <a:pt x="34" y="76"/>
                  </a:lnTo>
                  <a:lnTo>
                    <a:pt x="16" y="86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76"/>
            <p:cNvSpPr>
              <a:spLocks noEditPoints="1"/>
            </p:cNvSpPr>
            <p:nvPr/>
          </p:nvSpPr>
          <p:spPr bwMode="auto">
            <a:xfrm>
              <a:off x="4270375" y="2514600"/>
              <a:ext cx="1069975" cy="1314450"/>
            </a:xfrm>
            <a:custGeom>
              <a:avLst/>
              <a:gdLst>
                <a:gd name="T0" fmla="*/ 589716547 w 674"/>
                <a:gd name="T1" fmla="*/ 2041326754 h 828"/>
                <a:gd name="T2" fmla="*/ 357862157 w 674"/>
                <a:gd name="T3" fmla="*/ 1900198046 h 828"/>
                <a:gd name="T4" fmla="*/ 191531855 w 674"/>
                <a:gd name="T5" fmla="*/ 1743948405 h 828"/>
                <a:gd name="T6" fmla="*/ 151209370 w 674"/>
                <a:gd name="T7" fmla="*/ 1688504983 h 828"/>
                <a:gd name="T8" fmla="*/ 95765928 w 674"/>
                <a:gd name="T9" fmla="*/ 1456650280 h 828"/>
                <a:gd name="T10" fmla="*/ 30241876 w 674"/>
                <a:gd name="T11" fmla="*/ 977820734 h 828"/>
                <a:gd name="T12" fmla="*/ 0 w 674"/>
                <a:gd name="T13" fmla="*/ 413305602 h 828"/>
                <a:gd name="T14" fmla="*/ 5040312 w 674"/>
                <a:gd name="T15" fmla="*/ 257055961 h 828"/>
                <a:gd name="T16" fmla="*/ 90725617 w 674"/>
                <a:gd name="T17" fmla="*/ 201612490 h 828"/>
                <a:gd name="T18" fmla="*/ 423386295 w 674"/>
                <a:gd name="T19" fmla="*/ 70564379 h 828"/>
                <a:gd name="T20" fmla="*/ 821570838 w 674"/>
                <a:gd name="T21" fmla="*/ 5040313 h 828"/>
                <a:gd name="T22" fmla="*/ 1038304396 w 674"/>
                <a:gd name="T23" fmla="*/ 5040313 h 828"/>
                <a:gd name="T24" fmla="*/ 1255037755 w 674"/>
                <a:gd name="T25" fmla="*/ 30241878 h 828"/>
                <a:gd name="T26" fmla="*/ 1431448628 w 674"/>
                <a:gd name="T27" fmla="*/ 80645001 h 828"/>
                <a:gd name="T28" fmla="*/ 1562496706 w 674"/>
                <a:gd name="T29" fmla="*/ 161290002 h 828"/>
                <a:gd name="T30" fmla="*/ 1648181987 w 674"/>
                <a:gd name="T31" fmla="*/ 267136583 h 828"/>
                <a:gd name="T32" fmla="*/ 1683464559 w 674"/>
                <a:gd name="T33" fmla="*/ 393144358 h 828"/>
                <a:gd name="T34" fmla="*/ 1698585491 w 674"/>
                <a:gd name="T35" fmla="*/ 786288717 h 828"/>
                <a:gd name="T36" fmla="*/ 1673383938 w 674"/>
                <a:gd name="T37" fmla="*/ 1330642505 h 828"/>
                <a:gd name="T38" fmla="*/ 1628020745 w 674"/>
                <a:gd name="T39" fmla="*/ 1617940232 h 828"/>
                <a:gd name="T40" fmla="*/ 1582657949 w 674"/>
                <a:gd name="T41" fmla="*/ 1693545294 h 828"/>
                <a:gd name="T42" fmla="*/ 1426408318 w 674"/>
                <a:gd name="T43" fmla="*/ 1864915869 h 828"/>
                <a:gd name="T44" fmla="*/ 1219755580 w 674"/>
                <a:gd name="T45" fmla="*/ 2011084888 h 828"/>
                <a:gd name="T46" fmla="*/ 1134070299 w 674"/>
                <a:gd name="T47" fmla="*/ 2056447687 h 828"/>
                <a:gd name="T48" fmla="*/ 967740046 w 674"/>
                <a:gd name="T49" fmla="*/ 2086689553 h 828"/>
                <a:gd name="T50" fmla="*/ 740925868 w 674"/>
                <a:gd name="T51" fmla="*/ 2081649242 h 828"/>
                <a:gd name="T52" fmla="*/ 645159965 w 674"/>
                <a:gd name="T53" fmla="*/ 2066528309 h 828"/>
                <a:gd name="T54" fmla="*/ 241935012 w 674"/>
                <a:gd name="T55" fmla="*/ 1708666227 h 828"/>
                <a:gd name="T56" fmla="*/ 393144332 w 674"/>
                <a:gd name="T57" fmla="*/ 1849794936 h 828"/>
                <a:gd name="T58" fmla="*/ 645159965 w 674"/>
                <a:gd name="T59" fmla="*/ 2001004266 h 828"/>
                <a:gd name="T60" fmla="*/ 735885557 w 674"/>
                <a:gd name="T61" fmla="*/ 2021165510 h 828"/>
                <a:gd name="T62" fmla="*/ 952619114 w 674"/>
                <a:gd name="T63" fmla="*/ 2021165510 h 828"/>
                <a:gd name="T64" fmla="*/ 1149191231 w 674"/>
                <a:gd name="T65" fmla="*/ 1980843022 h 828"/>
                <a:gd name="T66" fmla="*/ 1260078065 w 674"/>
                <a:gd name="T67" fmla="*/ 1920359290 h 828"/>
                <a:gd name="T68" fmla="*/ 1426408318 w 674"/>
                <a:gd name="T69" fmla="*/ 1789311204 h 828"/>
                <a:gd name="T70" fmla="*/ 1572577327 w 674"/>
                <a:gd name="T71" fmla="*/ 1602819299 h 828"/>
                <a:gd name="T72" fmla="*/ 1617940123 w 674"/>
                <a:gd name="T73" fmla="*/ 1154231619 h 828"/>
                <a:gd name="T74" fmla="*/ 1643141677 w 674"/>
                <a:gd name="T75" fmla="*/ 579635965 h 828"/>
                <a:gd name="T76" fmla="*/ 1628020745 w 674"/>
                <a:gd name="T77" fmla="*/ 352821870 h 828"/>
                <a:gd name="T78" fmla="*/ 1582657949 w 674"/>
                <a:gd name="T79" fmla="*/ 246975339 h 828"/>
                <a:gd name="T80" fmla="*/ 1486892046 w 674"/>
                <a:gd name="T81" fmla="*/ 161290002 h 828"/>
                <a:gd name="T82" fmla="*/ 1345763347 w 674"/>
                <a:gd name="T83" fmla="*/ 95765934 h 828"/>
                <a:gd name="T84" fmla="*/ 1169352473 w 674"/>
                <a:gd name="T85" fmla="*/ 60483757 h 828"/>
                <a:gd name="T86" fmla="*/ 957659425 w 674"/>
                <a:gd name="T87" fmla="*/ 45362812 h 828"/>
                <a:gd name="T88" fmla="*/ 700603382 w 674"/>
                <a:gd name="T89" fmla="*/ 60483757 h 828"/>
                <a:gd name="T90" fmla="*/ 332660604 w 674"/>
                <a:gd name="T91" fmla="*/ 146169069 h 828"/>
                <a:gd name="T92" fmla="*/ 50403119 w 674"/>
                <a:gd name="T93" fmla="*/ 282257516 h 828"/>
                <a:gd name="T94" fmla="*/ 55443442 w 674"/>
                <a:gd name="T95" fmla="*/ 614918142 h 828"/>
                <a:gd name="T96" fmla="*/ 110886884 w 674"/>
                <a:gd name="T97" fmla="*/ 1224795973 h 828"/>
                <a:gd name="T98" fmla="*/ 171370613 w 674"/>
                <a:gd name="T99" fmla="*/ 1557456500 h 8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4"/>
                <a:gd name="T151" fmla="*/ 0 h 828"/>
                <a:gd name="T152" fmla="*/ 674 w 674"/>
                <a:gd name="T153" fmla="*/ 828 h 8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4" h="828">
                  <a:moveTo>
                    <a:pt x="256" y="820"/>
                  </a:moveTo>
                  <a:lnTo>
                    <a:pt x="256" y="820"/>
                  </a:lnTo>
                  <a:lnTo>
                    <a:pt x="234" y="810"/>
                  </a:lnTo>
                  <a:lnTo>
                    <a:pt x="212" y="800"/>
                  </a:lnTo>
                  <a:lnTo>
                    <a:pt x="176" y="778"/>
                  </a:lnTo>
                  <a:lnTo>
                    <a:pt x="142" y="754"/>
                  </a:lnTo>
                  <a:lnTo>
                    <a:pt x="114" y="730"/>
                  </a:lnTo>
                  <a:lnTo>
                    <a:pt x="92" y="710"/>
                  </a:lnTo>
                  <a:lnTo>
                    <a:pt x="76" y="692"/>
                  </a:lnTo>
                  <a:lnTo>
                    <a:pt x="60" y="672"/>
                  </a:lnTo>
                  <a:lnTo>
                    <a:pt x="60" y="670"/>
                  </a:lnTo>
                  <a:lnTo>
                    <a:pt x="48" y="624"/>
                  </a:lnTo>
                  <a:lnTo>
                    <a:pt x="38" y="578"/>
                  </a:lnTo>
                  <a:lnTo>
                    <a:pt x="30" y="530"/>
                  </a:lnTo>
                  <a:lnTo>
                    <a:pt x="22" y="482"/>
                  </a:lnTo>
                  <a:lnTo>
                    <a:pt x="12" y="388"/>
                  </a:lnTo>
                  <a:lnTo>
                    <a:pt x="4" y="300"/>
                  </a:lnTo>
                  <a:lnTo>
                    <a:pt x="0" y="224"/>
                  </a:lnTo>
                  <a:lnTo>
                    <a:pt x="0" y="164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18" y="90"/>
                  </a:lnTo>
                  <a:lnTo>
                    <a:pt x="36" y="80"/>
                  </a:lnTo>
                  <a:lnTo>
                    <a:pt x="74" y="60"/>
                  </a:lnTo>
                  <a:lnTo>
                    <a:pt x="118" y="44"/>
                  </a:lnTo>
                  <a:lnTo>
                    <a:pt x="168" y="28"/>
                  </a:lnTo>
                  <a:lnTo>
                    <a:pt x="218" y="18"/>
                  </a:lnTo>
                  <a:lnTo>
                    <a:pt x="272" y="8"/>
                  </a:lnTo>
                  <a:lnTo>
                    <a:pt x="326" y="2"/>
                  </a:lnTo>
                  <a:lnTo>
                    <a:pt x="380" y="0"/>
                  </a:lnTo>
                  <a:lnTo>
                    <a:pt x="412" y="2"/>
                  </a:lnTo>
                  <a:lnTo>
                    <a:pt x="442" y="4"/>
                  </a:lnTo>
                  <a:lnTo>
                    <a:pt x="470" y="6"/>
                  </a:lnTo>
                  <a:lnTo>
                    <a:pt x="498" y="12"/>
                  </a:lnTo>
                  <a:lnTo>
                    <a:pt x="522" y="18"/>
                  </a:lnTo>
                  <a:lnTo>
                    <a:pt x="546" y="24"/>
                  </a:lnTo>
                  <a:lnTo>
                    <a:pt x="568" y="32"/>
                  </a:lnTo>
                  <a:lnTo>
                    <a:pt x="586" y="42"/>
                  </a:lnTo>
                  <a:lnTo>
                    <a:pt x="604" y="52"/>
                  </a:lnTo>
                  <a:lnTo>
                    <a:pt x="620" y="64"/>
                  </a:lnTo>
                  <a:lnTo>
                    <a:pt x="634" y="76"/>
                  </a:lnTo>
                  <a:lnTo>
                    <a:pt x="644" y="90"/>
                  </a:lnTo>
                  <a:lnTo>
                    <a:pt x="654" y="106"/>
                  </a:lnTo>
                  <a:lnTo>
                    <a:pt x="662" y="122"/>
                  </a:lnTo>
                  <a:lnTo>
                    <a:pt x="666" y="138"/>
                  </a:lnTo>
                  <a:lnTo>
                    <a:pt x="668" y="156"/>
                  </a:lnTo>
                  <a:lnTo>
                    <a:pt x="672" y="234"/>
                  </a:lnTo>
                  <a:lnTo>
                    <a:pt x="674" y="312"/>
                  </a:lnTo>
                  <a:lnTo>
                    <a:pt x="672" y="390"/>
                  </a:lnTo>
                  <a:lnTo>
                    <a:pt x="670" y="462"/>
                  </a:lnTo>
                  <a:lnTo>
                    <a:pt x="664" y="528"/>
                  </a:lnTo>
                  <a:lnTo>
                    <a:pt x="658" y="584"/>
                  </a:lnTo>
                  <a:lnTo>
                    <a:pt x="650" y="626"/>
                  </a:lnTo>
                  <a:lnTo>
                    <a:pt x="646" y="642"/>
                  </a:lnTo>
                  <a:lnTo>
                    <a:pt x="642" y="652"/>
                  </a:lnTo>
                  <a:lnTo>
                    <a:pt x="628" y="672"/>
                  </a:lnTo>
                  <a:lnTo>
                    <a:pt x="612" y="694"/>
                  </a:lnTo>
                  <a:lnTo>
                    <a:pt x="590" y="716"/>
                  </a:lnTo>
                  <a:lnTo>
                    <a:pt x="566" y="740"/>
                  </a:lnTo>
                  <a:lnTo>
                    <a:pt x="540" y="760"/>
                  </a:lnTo>
                  <a:lnTo>
                    <a:pt x="512" y="782"/>
                  </a:lnTo>
                  <a:lnTo>
                    <a:pt x="484" y="798"/>
                  </a:lnTo>
                  <a:lnTo>
                    <a:pt x="458" y="812"/>
                  </a:lnTo>
                  <a:lnTo>
                    <a:pt x="450" y="816"/>
                  </a:lnTo>
                  <a:lnTo>
                    <a:pt x="438" y="818"/>
                  </a:lnTo>
                  <a:lnTo>
                    <a:pt x="412" y="824"/>
                  </a:lnTo>
                  <a:lnTo>
                    <a:pt x="384" y="828"/>
                  </a:lnTo>
                  <a:lnTo>
                    <a:pt x="352" y="828"/>
                  </a:lnTo>
                  <a:lnTo>
                    <a:pt x="322" y="828"/>
                  </a:lnTo>
                  <a:lnTo>
                    <a:pt x="294" y="826"/>
                  </a:lnTo>
                  <a:lnTo>
                    <a:pt x="270" y="824"/>
                  </a:lnTo>
                  <a:lnTo>
                    <a:pt x="256" y="820"/>
                  </a:lnTo>
                  <a:close/>
                  <a:moveTo>
                    <a:pt x="78" y="658"/>
                  </a:moveTo>
                  <a:lnTo>
                    <a:pt x="78" y="658"/>
                  </a:lnTo>
                  <a:lnTo>
                    <a:pt x="96" y="678"/>
                  </a:lnTo>
                  <a:lnTo>
                    <a:pt x="112" y="694"/>
                  </a:lnTo>
                  <a:lnTo>
                    <a:pt x="132" y="714"/>
                  </a:lnTo>
                  <a:lnTo>
                    <a:pt x="156" y="734"/>
                  </a:lnTo>
                  <a:lnTo>
                    <a:pt x="186" y="756"/>
                  </a:lnTo>
                  <a:lnTo>
                    <a:pt x="218" y="776"/>
                  </a:lnTo>
                  <a:lnTo>
                    <a:pt x="256" y="794"/>
                  </a:lnTo>
                  <a:lnTo>
                    <a:pt x="270" y="798"/>
                  </a:lnTo>
                  <a:lnTo>
                    <a:pt x="292" y="802"/>
                  </a:lnTo>
                  <a:lnTo>
                    <a:pt x="318" y="804"/>
                  </a:lnTo>
                  <a:lnTo>
                    <a:pt x="348" y="804"/>
                  </a:lnTo>
                  <a:lnTo>
                    <a:pt x="378" y="802"/>
                  </a:lnTo>
                  <a:lnTo>
                    <a:pt x="406" y="800"/>
                  </a:lnTo>
                  <a:lnTo>
                    <a:pt x="434" y="794"/>
                  </a:lnTo>
                  <a:lnTo>
                    <a:pt x="456" y="786"/>
                  </a:lnTo>
                  <a:lnTo>
                    <a:pt x="478" y="774"/>
                  </a:lnTo>
                  <a:lnTo>
                    <a:pt x="500" y="762"/>
                  </a:lnTo>
                  <a:lnTo>
                    <a:pt x="522" y="746"/>
                  </a:lnTo>
                  <a:lnTo>
                    <a:pt x="544" y="728"/>
                  </a:lnTo>
                  <a:lnTo>
                    <a:pt x="566" y="710"/>
                  </a:lnTo>
                  <a:lnTo>
                    <a:pt x="586" y="688"/>
                  </a:lnTo>
                  <a:lnTo>
                    <a:pt x="606" y="662"/>
                  </a:lnTo>
                  <a:lnTo>
                    <a:pt x="624" y="636"/>
                  </a:lnTo>
                  <a:lnTo>
                    <a:pt x="632" y="578"/>
                  </a:lnTo>
                  <a:lnTo>
                    <a:pt x="642" y="458"/>
                  </a:lnTo>
                  <a:lnTo>
                    <a:pt x="648" y="386"/>
                  </a:lnTo>
                  <a:lnTo>
                    <a:pt x="650" y="308"/>
                  </a:lnTo>
                  <a:lnTo>
                    <a:pt x="652" y="230"/>
                  </a:lnTo>
                  <a:lnTo>
                    <a:pt x="648" y="156"/>
                  </a:lnTo>
                  <a:lnTo>
                    <a:pt x="646" y="140"/>
                  </a:lnTo>
                  <a:lnTo>
                    <a:pt x="642" y="126"/>
                  </a:lnTo>
                  <a:lnTo>
                    <a:pt x="636" y="112"/>
                  </a:lnTo>
                  <a:lnTo>
                    <a:pt x="628" y="98"/>
                  </a:lnTo>
                  <a:lnTo>
                    <a:pt x="616" y="86"/>
                  </a:lnTo>
                  <a:lnTo>
                    <a:pt x="604" y="74"/>
                  </a:lnTo>
                  <a:lnTo>
                    <a:pt x="590" y="64"/>
                  </a:lnTo>
                  <a:lnTo>
                    <a:pt x="574" y="54"/>
                  </a:lnTo>
                  <a:lnTo>
                    <a:pt x="554" y="46"/>
                  </a:lnTo>
                  <a:lnTo>
                    <a:pt x="534" y="38"/>
                  </a:lnTo>
                  <a:lnTo>
                    <a:pt x="514" y="32"/>
                  </a:lnTo>
                  <a:lnTo>
                    <a:pt x="490" y="28"/>
                  </a:lnTo>
                  <a:lnTo>
                    <a:pt x="464" y="24"/>
                  </a:lnTo>
                  <a:lnTo>
                    <a:pt x="438" y="20"/>
                  </a:lnTo>
                  <a:lnTo>
                    <a:pt x="410" y="18"/>
                  </a:lnTo>
                  <a:lnTo>
                    <a:pt x="380" y="18"/>
                  </a:lnTo>
                  <a:lnTo>
                    <a:pt x="328" y="20"/>
                  </a:lnTo>
                  <a:lnTo>
                    <a:pt x="278" y="24"/>
                  </a:lnTo>
                  <a:lnTo>
                    <a:pt x="226" y="34"/>
                  </a:lnTo>
                  <a:lnTo>
                    <a:pt x="178" y="44"/>
                  </a:lnTo>
                  <a:lnTo>
                    <a:pt x="132" y="58"/>
                  </a:lnTo>
                  <a:lnTo>
                    <a:pt x="90" y="74"/>
                  </a:lnTo>
                  <a:lnTo>
                    <a:pt x="52" y="92"/>
                  </a:lnTo>
                  <a:lnTo>
                    <a:pt x="20" y="112"/>
                  </a:lnTo>
                  <a:lnTo>
                    <a:pt x="20" y="182"/>
                  </a:lnTo>
                  <a:lnTo>
                    <a:pt x="22" y="244"/>
                  </a:lnTo>
                  <a:lnTo>
                    <a:pt x="26" y="318"/>
                  </a:lnTo>
                  <a:lnTo>
                    <a:pt x="34" y="400"/>
                  </a:lnTo>
                  <a:lnTo>
                    <a:pt x="44" y="486"/>
                  </a:lnTo>
                  <a:lnTo>
                    <a:pt x="50" y="530"/>
                  </a:lnTo>
                  <a:lnTo>
                    <a:pt x="58" y="574"/>
                  </a:lnTo>
                  <a:lnTo>
                    <a:pt x="68" y="618"/>
                  </a:lnTo>
                  <a:lnTo>
                    <a:pt x="78" y="65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77"/>
            <p:cNvSpPr>
              <a:spLocks/>
            </p:cNvSpPr>
            <p:nvPr/>
          </p:nvSpPr>
          <p:spPr bwMode="auto">
            <a:xfrm>
              <a:off x="4368800" y="3013075"/>
              <a:ext cx="320675" cy="117475"/>
            </a:xfrm>
            <a:custGeom>
              <a:avLst/>
              <a:gdLst>
                <a:gd name="T0" fmla="*/ 509071607 w 202"/>
                <a:gd name="T1" fmla="*/ 151209362 h 74"/>
                <a:gd name="T2" fmla="*/ 509071607 w 202"/>
                <a:gd name="T3" fmla="*/ 151209362 h 74"/>
                <a:gd name="T4" fmla="*/ 448587875 w 202"/>
                <a:gd name="T5" fmla="*/ 95765923 h 74"/>
                <a:gd name="T6" fmla="*/ 383063733 w 202"/>
                <a:gd name="T7" fmla="*/ 45362806 h 74"/>
                <a:gd name="T8" fmla="*/ 347781557 w 202"/>
                <a:gd name="T9" fmla="*/ 25201558 h 74"/>
                <a:gd name="T10" fmla="*/ 307459069 w 202"/>
                <a:gd name="T11" fmla="*/ 0 h 74"/>
                <a:gd name="T12" fmla="*/ 307459069 w 202"/>
                <a:gd name="T13" fmla="*/ 0 h 74"/>
                <a:gd name="T14" fmla="*/ 277217203 w 202"/>
                <a:gd name="T15" fmla="*/ 5040312 h 74"/>
                <a:gd name="T16" fmla="*/ 201612489 w 202"/>
                <a:gd name="T17" fmla="*/ 25201558 h 74"/>
                <a:gd name="T18" fmla="*/ 100806244 w 202"/>
                <a:gd name="T19" fmla="*/ 55443439 h 74"/>
                <a:gd name="T20" fmla="*/ 50403122 w 202"/>
                <a:gd name="T21" fmla="*/ 75604681 h 74"/>
                <a:gd name="T22" fmla="*/ 0 w 202"/>
                <a:gd name="T23" fmla="*/ 100806233 h 74"/>
                <a:gd name="T24" fmla="*/ 0 w 202"/>
                <a:gd name="T25" fmla="*/ 100806233 h 74"/>
                <a:gd name="T26" fmla="*/ 40322500 w 202"/>
                <a:gd name="T27" fmla="*/ 120967500 h 74"/>
                <a:gd name="T28" fmla="*/ 90725622 w 202"/>
                <a:gd name="T29" fmla="*/ 146169052 h 74"/>
                <a:gd name="T30" fmla="*/ 151209379 w 202"/>
                <a:gd name="T31" fmla="*/ 166330294 h 74"/>
                <a:gd name="T32" fmla="*/ 226814093 w 202"/>
                <a:gd name="T33" fmla="*/ 181451225 h 74"/>
                <a:gd name="T34" fmla="*/ 267136581 w 202"/>
                <a:gd name="T35" fmla="*/ 186491535 h 74"/>
                <a:gd name="T36" fmla="*/ 312499380 w 202"/>
                <a:gd name="T37" fmla="*/ 186491535 h 74"/>
                <a:gd name="T38" fmla="*/ 357862179 w 202"/>
                <a:gd name="T39" fmla="*/ 186491535 h 74"/>
                <a:gd name="T40" fmla="*/ 408265288 w 202"/>
                <a:gd name="T41" fmla="*/ 181451225 h 74"/>
                <a:gd name="T42" fmla="*/ 458668497 w 202"/>
                <a:gd name="T43" fmla="*/ 171370604 h 74"/>
                <a:gd name="T44" fmla="*/ 509071607 w 202"/>
                <a:gd name="T45" fmla="*/ 151209362 h 74"/>
                <a:gd name="T46" fmla="*/ 509071607 w 202"/>
                <a:gd name="T47" fmla="*/ 151209362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2"/>
                <a:gd name="T73" fmla="*/ 0 h 74"/>
                <a:gd name="T74" fmla="*/ 202 w 202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2" h="74">
                  <a:moveTo>
                    <a:pt x="202" y="60"/>
                  </a:moveTo>
                  <a:lnTo>
                    <a:pt x="202" y="60"/>
                  </a:lnTo>
                  <a:lnTo>
                    <a:pt x="178" y="38"/>
                  </a:lnTo>
                  <a:lnTo>
                    <a:pt x="152" y="18"/>
                  </a:lnTo>
                  <a:lnTo>
                    <a:pt x="138" y="1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80" y="10"/>
                  </a:lnTo>
                  <a:lnTo>
                    <a:pt x="40" y="22"/>
                  </a:lnTo>
                  <a:lnTo>
                    <a:pt x="20" y="30"/>
                  </a:lnTo>
                  <a:lnTo>
                    <a:pt x="0" y="40"/>
                  </a:lnTo>
                  <a:lnTo>
                    <a:pt x="16" y="48"/>
                  </a:lnTo>
                  <a:lnTo>
                    <a:pt x="36" y="58"/>
                  </a:lnTo>
                  <a:lnTo>
                    <a:pt x="60" y="66"/>
                  </a:lnTo>
                  <a:lnTo>
                    <a:pt x="90" y="72"/>
                  </a:lnTo>
                  <a:lnTo>
                    <a:pt x="106" y="74"/>
                  </a:lnTo>
                  <a:lnTo>
                    <a:pt x="124" y="74"/>
                  </a:lnTo>
                  <a:lnTo>
                    <a:pt x="142" y="74"/>
                  </a:lnTo>
                  <a:lnTo>
                    <a:pt x="162" y="72"/>
                  </a:lnTo>
                  <a:lnTo>
                    <a:pt x="182" y="68"/>
                  </a:lnTo>
                  <a:lnTo>
                    <a:pt x="202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78"/>
            <p:cNvSpPr>
              <a:spLocks/>
            </p:cNvSpPr>
            <p:nvPr/>
          </p:nvSpPr>
          <p:spPr bwMode="auto">
            <a:xfrm>
              <a:off x="4457700" y="3013075"/>
              <a:ext cx="161925" cy="114300"/>
            </a:xfrm>
            <a:custGeom>
              <a:avLst/>
              <a:gdLst>
                <a:gd name="T0" fmla="*/ 131048135 w 102"/>
                <a:gd name="T1" fmla="*/ 0 h 72"/>
                <a:gd name="T2" fmla="*/ 131048135 w 102"/>
                <a:gd name="T3" fmla="*/ 0 h 72"/>
                <a:gd name="T4" fmla="*/ 70564379 w 102"/>
                <a:gd name="T5" fmla="*/ 0 h 72"/>
                <a:gd name="T6" fmla="*/ 40322500 w 102"/>
                <a:gd name="T7" fmla="*/ 5040312 h 72"/>
                <a:gd name="T8" fmla="*/ 10080625 w 102"/>
                <a:gd name="T9" fmla="*/ 5040312 h 72"/>
                <a:gd name="T10" fmla="*/ 10080625 w 102"/>
                <a:gd name="T11" fmla="*/ 5040312 h 72"/>
                <a:gd name="T12" fmla="*/ 5040313 w 102"/>
                <a:gd name="T13" fmla="*/ 25201558 h 72"/>
                <a:gd name="T14" fmla="*/ 0 w 102"/>
                <a:gd name="T15" fmla="*/ 50403116 h 72"/>
                <a:gd name="T16" fmla="*/ 0 w 102"/>
                <a:gd name="T17" fmla="*/ 80644991 h 72"/>
                <a:gd name="T18" fmla="*/ 10080625 w 102"/>
                <a:gd name="T19" fmla="*/ 105846567 h 72"/>
                <a:gd name="T20" fmla="*/ 10080625 w 102"/>
                <a:gd name="T21" fmla="*/ 105846567 h 72"/>
                <a:gd name="T22" fmla="*/ 20161250 w 102"/>
                <a:gd name="T23" fmla="*/ 126007809 h 72"/>
                <a:gd name="T24" fmla="*/ 35282189 w 102"/>
                <a:gd name="T25" fmla="*/ 146169050 h 72"/>
                <a:gd name="T26" fmla="*/ 55443446 w 102"/>
                <a:gd name="T27" fmla="*/ 161289981 h 72"/>
                <a:gd name="T28" fmla="*/ 80645001 w 102"/>
                <a:gd name="T29" fmla="*/ 171370602 h 72"/>
                <a:gd name="T30" fmla="*/ 100806245 w 102"/>
                <a:gd name="T31" fmla="*/ 181451223 h 72"/>
                <a:gd name="T32" fmla="*/ 126007824 w 102"/>
                <a:gd name="T33" fmla="*/ 181451223 h 72"/>
                <a:gd name="T34" fmla="*/ 151209379 w 102"/>
                <a:gd name="T35" fmla="*/ 181451223 h 72"/>
                <a:gd name="T36" fmla="*/ 176410934 w 102"/>
                <a:gd name="T37" fmla="*/ 171370602 h 72"/>
                <a:gd name="T38" fmla="*/ 176410934 w 102"/>
                <a:gd name="T39" fmla="*/ 171370602 h 72"/>
                <a:gd name="T40" fmla="*/ 201612489 w 102"/>
                <a:gd name="T41" fmla="*/ 161289981 h 72"/>
                <a:gd name="T42" fmla="*/ 216733472 w 102"/>
                <a:gd name="T43" fmla="*/ 146169050 h 72"/>
                <a:gd name="T44" fmla="*/ 231854405 w 102"/>
                <a:gd name="T45" fmla="*/ 131048119 h 72"/>
                <a:gd name="T46" fmla="*/ 241935027 w 102"/>
                <a:gd name="T47" fmla="*/ 110886878 h 72"/>
                <a:gd name="T48" fmla="*/ 252015649 w 102"/>
                <a:gd name="T49" fmla="*/ 90725611 h 72"/>
                <a:gd name="T50" fmla="*/ 257055960 w 102"/>
                <a:gd name="T51" fmla="*/ 70564370 h 72"/>
                <a:gd name="T52" fmla="*/ 257055960 w 102"/>
                <a:gd name="T53" fmla="*/ 50403116 h 72"/>
                <a:gd name="T54" fmla="*/ 252015649 w 102"/>
                <a:gd name="T55" fmla="*/ 30241875 h 72"/>
                <a:gd name="T56" fmla="*/ 252015649 w 102"/>
                <a:gd name="T57" fmla="*/ 30241875 h 72"/>
                <a:gd name="T58" fmla="*/ 191531867 w 102"/>
                <a:gd name="T59" fmla="*/ 10080624 h 72"/>
                <a:gd name="T60" fmla="*/ 161290001 w 102"/>
                <a:gd name="T61" fmla="*/ 0 h 72"/>
                <a:gd name="T62" fmla="*/ 131048135 w 102"/>
                <a:gd name="T63" fmla="*/ 0 h 72"/>
                <a:gd name="T64" fmla="*/ 131048135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2" y="0"/>
                  </a:moveTo>
                  <a:lnTo>
                    <a:pt x="52" y="0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4" y="2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2"/>
                  </a:lnTo>
                  <a:lnTo>
                    <a:pt x="8" y="50"/>
                  </a:lnTo>
                  <a:lnTo>
                    <a:pt x="14" y="58"/>
                  </a:lnTo>
                  <a:lnTo>
                    <a:pt x="22" y="64"/>
                  </a:lnTo>
                  <a:lnTo>
                    <a:pt x="32" y="68"/>
                  </a:lnTo>
                  <a:lnTo>
                    <a:pt x="40" y="72"/>
                  </a:lnTo>
                  <a:lnTo>
                    <a:pt x="50" y="72"/>
                  </a:lnTo>
                  <a:lnTo>
                    <a:pt x="60" y="72"/>
                  </a:lnTo>
                  <a:lnTo>
                    <a:pt x="70" y="68"/>
                  </a:lnTo>
                  <a:lnTo>
                    <a:pt x="80" y="64"/>
                  </a:lnTo>
                  <a:lnTo>
                    <a:pt x="86" y="58"/>
                  </a:lnTo>
                  <a:lnTo>
                    <a:pt x="92" y="52"/>
                  </a:lnTo>
                  <a:lnTo>
                    <a:pt x="96" y="44"/>
                  </a:lnTo>
                  <a:lnTo>
                    <a:pt x="100" y="36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0" y="12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79"/>
            <p:cNvSpPr>
              <a:spLocks/>
            </p:cNvSpPr>
            <p:nvPr/>
          </p:nvSpPr>
          <p:spPr bwMode="auto">
            <a:xfrm>
              <a:off x="4492625" y="3009900"/>
              <a:ext cx="92075" cy="88900"/>
            </a:xfrm>
            <a:custGeom>
              <a:avLst/>
              <a:gdLst>
                <a:gd name="T0" fmla="*/ 141128762 w 58"/>
                <a:gd name="T1" fmla="*/ 45362813 h 56"/>
                <a:gd name="T2" fmla="*/ 141128762 w 58"/>
                <a:gd name="T3" fmla="*/ 45362813 h 56"/>
                <a:gd name="T4" fmla="*/ 146169074 w 58"/>
                <a:gd name="T5" fmla="*/ 55443447 h 56"/>
                <a:gd name="T6" fmla="*/ 146169074 w 58"/>
                <a:gd name="T7" fmla="*/ 70564381 h 56"/>
                <a:gd name="T8" fmla="*/ 141128762 w 58"/>
                <a:gd name="T9" fmla="*/ 95765936 h 56"/>
                <a:gd name="T10" fmla="*/ 126007829 w 58"/>
                <a:gd name="T11" fmla="*/ 120967517 h 56"/>
                <a:gd name="T12" fmla="*/ 100806248 w 58"/>
                <a:gd name="T13" fmla="*/ 136088450 h 56"/>
                <a:gd name="T14" fmla="*/ 100806248 w 58"/>
                <a:gd name="T15" fmla="*/ 136088450 h 56"/>
                <a:gd name="T16" fmla="*/ 70564381 w 58"/>
                <a:gd name="T17" fmla="*/ 141128761 h 56"/>
                <a:gd name="T18" fmla="*/ 45362813 w 58"/>
                <a:gd name="T19" fmla="*/ 136088450 h 56"/>
                <a:gd name="T20" fmla="*/ 20161251 w 58"/>
                <a:gd name="T21" fmla="*/ 120967517 h 56"/>
                <a:gd name="T22" fmla="*/ 5040313 w 58"/>
                <a:gd name="T23" fmla="*/ 95765936 h 56"/>
                <a:gd name="T24" fmla="*/ 5040313 w 58"/>
                <a:gd name="T25" fmla="*/ 95765936 h 56"/>
                <a:gd name="T26" fmla="*/ 0 w 58"/>
                <a:gd name="T27" fmla="*/ 85685314 h 56"/>
                <a:gd name="T28" fmla="*/ 0 w 58"/>
                <a:gd name="T29" fmla="*/ 70564381 h 56"/>
                <a:gd name="T30" fmla="*/ 5040313 w 58"/>
                <a:gd name="T31" fmla="*/ 45362813 h 56"/>
                <a:gd name="T32" fmla="*/ 20161251 w 58"/>
                <a:gd name="T33" fmla="*/ 20161251 h 56"/>
                <a:gd name="T34" fmla="*/ 45362813 w 58"/>
                <a:gd name="T35" fmla="*/ 5040313 h 56"/>
                <a:gd name="T36" fmla="*/ 45362813 w 58"/>
                <a:gd name="T37" fmla="*/ 5040313 h 56"/>
                <a:gd name="T38" fmla="*/ 70564381 w 58"/>
                <a:gd name="T39" fmla="*/ 0 h 56"/>
                <a:gd name="T40" fmla="*/ 100806248 w 58"/>
                <a:gd name="T41" fmla="*/ 5040313 h 56"/>
                <a:gd name="T42" fmla="*/ 126007829 w 58"/>
                <a:gd name="T43" fmla="*/ 20161251 h 56"/>
                <a:gd name="T44" fmla="*/ 141128762 w 58"/>
                <a:gd name="T45" fmla="*/ 45362813 h 56"/>
                <a:gd name="T46" fmla="*/ 141128762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56" y="18"/>
                  </a:moveTo>
                  <a:lnTo>
                    <a:pt x="56" y="18"/>
                  </a:lnTo>
                  <a:lnTo>
                    <a:pt x="58" y="22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0" y="54"/>
                  </a:lnTo>
                  <a:lnTo>
                    <a:pt x="28" y="56"/>
                  </a:lnTo>
                  <a:lnTo>
                    <a:pt x="18" y="54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80"/>
            <p:cNvSpPr>
              <a:spLocks/>
            </p:cNvSpPr>
            <p:nvPr/>
          </p:nvSpPr>
          <p:spPr bwMode="auto">
            <a:xfrm>
              <a:off x="4527550" y="3041650"/>
              <a:ext cx="22225" cy="22225"/>
            </a:xfrm>
            <a:custGeom>
              <a:avLst/>
              <a:gdLst>
                <a:gd name="T0" fmla="*/ 35282190 w 14"/>
                <a:gd name="T1" fmla="*/ 10080625 h 14"/>
                <a:gd name="T2" fmla="*/ 35282190 w 14"/>
                <a:gd name="T3" fmla="*/ 10080625 h 14"/>
                <a:gd name="T4" fmla="*/ 35282190 w 14"/>
                <a:gd name="T5" fmla="*/ 25201562 h 14"/>
                <a:gd name="T6" fmla="*/ 25201562 w 14"/>
                <a:gd name="T7" fmla="*/ 35282190 h 14"/>
                <a:gd name="T8" fmla="*/ 25201562 w 14"/>
                <a:gd name="T9" fmla="*/ 35282190 h 14"/>
                <a:gd name="T10" fmla="*/ 15120940 w 14"/>
                <a:gd name="T11" fmla="*/ 35282190 h 14"/>
                <a:gd name="T12" fmla="*/ 0 w 14"/>
                <a:gd name="T13" fmla="*/ 25201562 h 14"/>
                <a:gd name="T14" fmla="*/ 0 w 14"/>
                <a:gd name="T15" fmla="*/ 25201562 h 14"/>
                <a:gd name="T16" fmla="*/ 0 w 14"/>
                <a:gd name="T17" fmla="*/ 10080625 h 14"/>
                <a:gd name="T18" fmla="*/ 15120940 w 14"/>
                <a:gd name="T19" fmla="*/ 0 h 14"/>
                <a:gd name="T20" fmla="*/ 15120940 w 14"/>
                <a:gd name="T21" fmla="*/ 0 h 14"/>
                <a:gd name="T22" fmla="*/ 25201562 w 14"/>
                <a:gd name="T23" fmla="*/ 0 h 14"/>
                <a:gd name="T24" fmla="*/ 35282190 w 14"/>
                <a:gd name="T25" fmla="*/ 10080625 h 14"/>
                <a:gd name="T26" fmla="*/ 35282190 w 14"/>
                <a:gd name="T27" fmla="*/ 10080625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14" y="4"/>
                  </a:moveTo>
                  <a:lnTo>
                    <a:pt x="14" y="4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81"/>
            <p:cNvSpPr>
              <a:spLocks/>
            </p:cNvSpPr>
            <p:nvPr/>
          </p:nvSpPr>
          <p:spPr bwMode="auto">
            <a:xfrm>
              <a:off x="4368800" y="2940050"/>
              <a:ext cx="320675" cy="168275"/>
            </a:xfrm>
            <a:custGeom>
              <a:avLst/>
              <a:gdLst>
                <a:gd name="T0" fmla="*/ 0 w 202"/>
                <a:gd name="T1" fmla="*/ 216733474 h 106"/>
                <a:gd name="T2" fmla="*/ 0 w 202"/>
                <a:gd name="T3" fmla="*/ 216733474 h 106"/>
                <a:gd name="T4" fmla="*/ 30241878 w 202"/>
                <a:gd name="T5" fmla="*/ 201612492 h 106"/>
                <a:gd name="T6" fmla="*/ 110886891 w 202"/>
                <a:gd name="T7" fmla="*/ 161290003 h 106"/>
                <a:gd name="T8" fmla="*/ 156249690 w 202"/>
                <a:gd name="T9" fmla="*/ 146169070 h 106"/>
                <a:gd name="T10" fmla="*/ 211693160 w 202"/>
                <a:gd name="T11" fmla="*/ 131048137 h 106"/>
                <a:gd name="T12" fmla="*/ 262096270 w 202"/>
                <a:gd name="T13" fmla="*/ 120967515 h 106"/>
                <a:gd name="T14" fmla="*/ 307459069 w 202"/>
                <a:gd name="T15" fmla="*/ 115927204 h 106"/>
                <a:gd name="T16" fmla="*/ 307459069 w 202"/>
                <a:gd name="T17" fmla="*/ 115927204 h 106"/>
                <a:gd name="T18" fmla="*/ 383063733 w 202"/>
                <a:gd name="T19" fmla="*/ 171370625 h 106"/>
                <a:gd name="T20" fmla="*/ 448587875 w 202"/>
                <a:gd name="T21" fmla="*/ 221773785 h 106"/>
                <a:gd name="T22" fmla="*/ 509071607 w 202"/>
                <a:gd name="T23" fmla="*/ 267136585 h 106"/>
                <a:gd name="T24" fmla="*/ 509071607 w 202"/>
                <a:gd name="T25" fmla="*/ 267136585 h 106"/>
                <a:gd name="T26" fmla="*/ 498990985 w 202"/>
                <a:gd name="T27" fmla="*/ 236894719 h 106"/>
                <a:gd name="T28" fmla="*/ 488910363 w 202"/>
                <a:gd name="T29" fmla="*/ 201612492 h 106"/>
                <a:gd name="T30" fmla="*/ 468749119 w 202"/>
                <a:gd name="T31" fmla="*/ 161290003 h 106"/>
                <a:gd name="T32" fmla="*/ 443547564 w 202"/>
                <a:gd name="T33" fmla="*/ 115927204 h 106"/>
                <a:gd name="T34" fmla="*/ 413305599 w 202"/>
                <a:gd name="T35" fmla="*/ 75604691 h 106"/>
                <a:gd name="T36" fmla="*/ 378023422 w 202"/>
                <a:gd name="T37" fmla="*/ 40322501 h 106"/>
                <a:gd name="T38" fmla="*/ 357862179 w 202"/>
                <a:gd name="T39" fmla="*/ 25201561 h 106"/>
                <a:gd name="T40" fmla="*/ 332660624 w 202"/>
                <a:gd name="T41" fmla="*/ 10080625 h 106"/>
                <a:gd name="T42" fmla="*/ 332660624 w 202"/>
                <a:gd name="T43" fmla="*/ 10080625 h 106"/>
                <a:gd name="T44" fmla="*/ 307459069 w 202"/>
                <a:gd name="T45" fmla="*/ 5040313 h 106"/>
                <a:gd name="T46" fmla="*/ 282257514 w 202"/>
                <a:gd name="T47" fmla="*/ 0 h 106"/>
                <a:gd name="T48" fmla="*/ 257055959 w 202"/>
                <a:gd name="T49" fmla="*/ 0 h 106"/>
                <a:gd name="T50" fmla="*/ 231854404 w 202"/>
                <a:gd name="T51" fmla="*/ 5040313 h 106"/>
                <a:gd name="T52" fmla="*/ 181451245 w 202"/>
                <a:gd name="T53" fmla="*/ 25201561 h 106"/>
                <a:gd name="T54" fmla="*/ 131048135 w 202"/>
                <a:gd name="T55" fmla="*/ 55443446 h 106"/>
                <a:gd name="T56" fmla="*/ 85685311 w 202"/>
                <a:gd name="T57" fmla="*/ 90725624 h 106"/>
                <a:gd name="T58" fmla="*/ 50403122 w 202"/>
                <a:gd name="T59" fmla="*/ 131048137 h 106"/>
                <a:gd name="T60" fmla="*/ 20161250 w 202"/>
                <a:gd name="T61" fmla="*/ 176410936 h 106"/>
                <a:gd name="T62" fmla="*/ 0 w 202"/>
                <a:gd name="T63" fmla="*/ 216733474 h 106"/>
                <a:gd name="T64" fmla="*/ 0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0" y="86"/>
                  </a:moveTo>
                  <a:lnTo>
                    <a:pt x="0" y="86"/>
                  </a:lnTo>
                  <a:lnTo>
                    <a:pt x="12" y="80"/>
                  </a:lnTo>
                  <a:lnTo>
                    <a:pt x="44" y="64"/>
                  </a:lnTo>
                  <a:lnTo>
                    <a:pt x="62" y="58"/>
                  </a:lnTo>
                  <a:lnTo>
                    <a:pt x="84" y="52"/>
                  </a:lnTo>
                  <a:lnTo>
                    <a:pt x="104" y="48"/>
                  </a:lnTo>
                  <a:lnTo>
                    <a:pt x="122" y="46"/>
                  </a:lnTo>
                  <a:lnTo>
                    <a:pt x="152" y="68"/>
                  </a:lnTo>
                  <a:lnTo>
                    <a:pt x="178" y="88"/>
                  </a:lnTo>
                  <a:lnTo>
                    <a:pt x="202" y="106"/>
                  </a:lnTo>
                  <a:lnTo>
                    <a:pt x="198" y="94"/>
                  </a:lnTo>
                  <a:lnTo>
                    <a:pt x="194" y="80"/>
                  </a:lnTo>
                  <a:lnTo>
                    <a:pt x="186" y="64"/>
                  </a:lnTo>
                  <a:lnTo>
                    <a:pt x="176" y="46"/>
                  </a:lnTo>
                  <a:lnTo>
                    <a:pt x="164" y="30"/>
                  </a:lnTo>
                  <a:lnTo>
                    <a:pt x="150" y="16"/>
                  </a:lnTo>
                  <a:lnTo>
                    <a:pt x="142" y="10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2"/>
                  </a:lnTo>
                  <a:lnTo>
                    <a:pt x="72" y="10"/>
                  </a:lnTo>
                  <a:lnTo>
                    <a:pt x="52" y="22"/>
                  </a:lnTo>
                  <a:lnTo>
                    <a:pt x="34" y="36"/>
                  </a:lnTo>
                  <a:lnTo>
                    <a:pt x="20" y="52"/>
                  </a:lnTo>
                  <a:lnTo>
                    <a:pt x="8" y="7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82"/>
            <p:cNvSpPr>
              <a:spLocks/>
            </p:cNvSpPr>
            <p:nvPr/>
          </p:nvSpPr>
          <p:spPr bwMode="auto">
            <a:xfrm>
              <a:off x="4359275" y="3000375"/>
              <a:ext cx="342900" cy="117475"/>
            </a:xfrm>
            <a:custGeom>
              <a:avLst/>
              <a:gdLst>
                <a:gd name="T0" fmla="*/ 544353795 w 216"/>
                <a:gd name="T1" fmla="*/ 186491535 h 74"/>
                <a:gd name="T2" fmla="*/ 544353795 w 216"/>
                <a:gd name="T3" fmla="*/ 186491535 h 74"/>
                <a:gd name="T4" fmla="*/ 524192550 w 216"/>
                <a:gd name="T5" fmla="*/ 161289983 h 74"/>
                <a:gd name="T6" fmla="*/ 498990995 w 216"/>
                <a:gd name="T7" fmla="*/ 131048121 h 74"/>
                <a:gd name="T8" fmla="*/ 468749128 w 216"/>
                <a:gd name="T9" fmla="*/ 95765923 h 74"/>
                <a:gd name="T10" fmla="*/ 428426640 w 216"/>
                <a:gd name="T11" fmla="*/ 60483750 h 74"/>
                <a:gd name="T12" fmla="*/ 383063741 w 216"/>
                <a:gd name="T13" fmla="*/ 30241875 h 74"/>
                <a:gd name="T14" fmla="*/ 352821875 w 216"/>
                <a:gd name="T15" fmla="*/ 20161248 h 74"/>
                <a:gd name="T16" fmla="*/ 322580008 w 216"/>
                <a:gd name="T17" fmla="*/ 10080624 h 74"/>
                <a:gd name="T18" fmla="*/ 292338142 w 216"/>
                <a:gd name="T19" fmla="*/ 5040312 h 74"/>
                <a:gd name="T20" fmla="*/ 262096275 w 216"/>
                <a:gd name="T21" fmla="*/ 0 h 74"/>
                <a:gd name="T22" fmla="*/ 262096275 w 216"/>
                <a:gd name="T23" fmla="*/ 0 h 74"/>
                <a:gd name="T24" fmla="*/ 196572182 w 216"/>
                <a:gd name="T25" fmla="*/ 10080624 h 74"/>
                <a:gd name="T26" fmla="*/ 141128760 w 216"/>
                <a:gd name="T27" fmla="*/ 20161248 h 74"/>
                <a:gd name="T28" fmla="*/ 95765935 w 216"/>
                <a:gd name="T29" fmla="*/ 40322496 h 74"/>
                <a:gd name="T30" fmla="*/ 60483758 w 216"/>
                <a:gd name="T31" fmla="*/ 60483750 h 74"/>
                <a:gd name="T32" fmla="*/ 35282190 w 216"/>
                <a:gd name="T33" fmla="*/ 85685302 h 74"/>
                <a:gd name="T34" fmla="*/ 15120939 w 216"/>
                <a:gd name="T35" fmla="*/ 100806233 h 74"/>
                <a:gd name="T36" fmla="*/ 0 w 216"/>
                <a:gd name="T37" fmla="*/ 120967500 h 74"/>
                <a:gd name="T38" fmla="*/ 25201562 w 216"/>
                <a:gd name="T39" fmla="*/ 136088431 h 74"/>
                <a:gd name="T40" fmla="*/ 25201562 w 216"/>
                <a:gd name="T41" fmla="*/ 136088431 h 74"/>
                <a:gd name="T42" fmla="*/ 50403123 w 216"/>
                <a:gd name="T43" fmla="*/ 120967500 h 74"/>
                <a:gd name="T44" fmla="*/ 75604691 w 216"/>
                <a:gd name="T45" fmla="*/ 100806233 h 74"/>
                <a:gd name="T46" fmla="*/ 105846582 w 216"/>
                <a:gd name="T47" fmla="*/ 80644992 h 74"/>
                <a:gd name="T48" fmla="*/ 146169071 w 216"/>
                <a:gd name="T49" fmla="*/ 60483750 h 74"/>
                <a:gd name="T50" fmla="*/ 191531870 w 216"/>
                <a:gd name="T51" fmla="*/ 45362806 h 74"/>
                <a:gd name="T52" fmla="*/ 241935031 w 216"/>
                <a:gd name="T53" fmla="*/ 40322496 h 74"/>
                <a:gd name="T54" fmla="*/ 272176897 w 216"/>
                <a:gd name="T55" fmla="*/ 40322496 h 74"/>
                <a:gd name="T56" fmla="*/ 297378453 w 216"/>
                <a:gd name="T57" fmla="*/ 45362806 h 74"/>
                <a:gd name="T58" fmla="*/ 297378453 w 216"/>
                <a:gd name="T59" fmla="*/ 45362806 h 74"/>
                <a:gd name="T60" fmla="*/ 352821875 w 216"/>
                <a:gd name="T61" fmla="*/ 60483750 h 74"/>
                <a:gd name="T62" fmla="*/ 398184674 w 216"/>
                <a:gd name="T63" fmla="*/ 80644992 h 74"/>
                <a:gd name="T64" fmla="*/ 438507262 w 216"/>
                <a:gd name="T65" fmla="*/ 105846568 h 74"/>
                <a:gd name="T66" fmla="*/ 473789440 w 216"/>
                <a:gd name="T67" fmla="*/ 131048121 h 74"/>
                <a:gd name="T68" fmla="*/ 524192550 w 216"/>
                <a:gd name="T69" fmla="*/ 171370604 h 74"/>
                <a:gd name="T70" fmla="*/ 544353795 w 216"/>
                <a:gd name="T71" fmla="*/ 186491535 h 74"/>
                <a:gd name="T72" fmla="*/ 544353795 w 216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6"/>
                <a:gd name="T112" fmla="*/ 0 h 74"/>
                <a:gd name="T113" fmla="*/ 216 w 216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6" h="74">
                  <a:moveTo>
                    <a:pt x="216" y="74"/>
                  </a:moveTo>
                  <a:lnTo>
                    <a:pt x="216" y="74"/>
                  </a:lnTo>
                  <a:lnTo>
                    <a:pt x="208" y="64"/>
                  </a:lnTo>
                  <a:lnTo>
                    <a:pt x="198" y="52"/>
                  </a:lnTo>
                  <a:lnTo>
                    <a:pt x="186" y="38"/>
                  </a:lnTo>
                  <a:lnTo>
                    <a:pt x="170" y="24"/>
                  </a:lnTo>
                  <a:lnTo>
                    <a:pt x="152" y="12"/>
                  </a:lnTo>
                  <a:lnTo>
                    <a:pt x="140" y="8"/>
                  </a:lnTo>
                  <a:lnTo>
                    <a:pt x="128" y="4"/>
                  </a:lnTo>
                  <a:lnTo>
                    <a:pt x="116" y="2"/>
                  </a:lnTo>
                  <a:lnTo>
                    <a:pt x="104" y="0"/>
                  </a:lnTo>
                  <a:lnTo>
                    <a:pt x="78" y="4"/>
                  </a:lnTo>
                  <a:lnTo>
                    <a:pt x="56" y="8"/>
                  </a:lnTo>
                  <a:lnTo>
                    <a:pt x="38" y="16"/>
                  </a:lnTo>
                  <a:lnTo>
                    <a:pt x="24" y="24"/>
                  </a:lnTo>
                  <a:lnTo>
                    <a:pt x="14" y="34"/>
                  </a:lnTo>
                  <a:lnTo>
                    <a:pt x="6" y="40"/>
                  </a:lnTo>
                  <a:lnTo>
                    <a:pt x="0" y="48"/>
                  </a:lnTo>
                  <a:lnTo>
                    <a:pt x="10" y="54"/>
                  </a:lnTo>
                  <a:lnTo>
                    <a:pt x="20" y="48"/>
                  </a:lnTo>
                  <a:lnTo>
                    <a:pt x="30" y="40"/>
                  </a:lnTo>
                  <a:lnTo>
                    <a:pt x="42" y="32"/>
                  </a:lnTo>
                  <a:lnTo>
                    <a:pt x="58" y="24"/>
                  </a:lnTo>
                  <a:lnTo>
                    <a:pt x="76" y="18"/>
                  </a:lnTo>
                  <a:lnTo>
                    <a:pt x="96" y="16"/>
                  </a:lnTo>
                  <a:lnTo>
                    <a:pt x="108" y="16"/>
                  </a:lnTo>
                  <a:lnTo>
                    <a:pt x="118" y="18"/>
                  </a:lnTo>
                  <a:lnTo>
                    <a:pt x="140" y="24"/>
                  </a:lnTo>
                  <a:lnTo>
                    <a:pt x="158" y="32"/>
                  </a:lnTo>
                  <a:lnTo>
                    <a:pt x="174" y="42"/>
                  </a:lnTo>
                  <a:lnTo>
                    <a:pt x="188" y="52"/>
                  </a:lnTo>
                  <a:lnTo>
                    <a:pt x="208" y="68"/>
                  </a:lnTo>
                  <a:lnTo>
                    <a:pt x="216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83"/>
            <p:cNvSpPr>
              <a:spLocks/>
            </p:cNvSpPr>
            <p:nvPr/>
          </p:nvSpPr>
          <p:spPr bwMode="auto">
            <a:xfrm>
              <a:off x="4943475" y="3013075"/>
              <a:ext cx="320675" cy="117475"/>
            </a:xfrm>
            <a:custGeom>
              <a:avLst/>
              <a:gdLst>
                <a:gd name="T0" fmla="*/ 0 w 202"/>
                <a:gd name="T1" fmla="*/ 151209362 h 74"/>
                <a:gd name="T2" fmla="*/ 0 w 202"/>
                <a:gd name="T3" fmla="*/ 151209362 h 74"/>
                <a:gd name="T4" fmla="*/ 60483757 w 202"/>
                <a:gd name="T5" fmla="*/ 95765923 h 74"/>
                <a:gd name="T6" fmla="*/ 126007824 w 202"/>
                <a:gd name="T7" fmla="*/ 45362806 h 74"/>
                <a:gd name="T8" fmla="*/ 161290001 w 202"/>
                <a:gd name="T9" fmla="*/ 25201558 h 74"/>
                <a:gd name="T10" fmla="*/ 201612489 w 202"/>
                <a:gd name="T11" fmla="*/ 0 h 74"/>
                <a:gd name="T12" fmla="*/ 201612489 w 202"/>
                <a:gd name="T13" fmla="*/ 0 h 74"/>
                <a:gd name="T14" fmla="*/ 231854404 w 202"/>
                <a:gd name="T15" fmla="*/ 5040312 h 74"/>
                <a:gd name="T16" fmla="*/ 307459069 w 202"/>
                <a:gd name="T17" fmla="*/ 20161248 h 74"/>
                <a:gd name="T18" fmla="*/ 352821868 w 202"/>
                <a:gd name="T19" fmla="*/ 30241875 h 74"/>
                <a:gd name="T20" fmla="*/ 408265288 w 202"/>
                <a:gd name="T21" fmla="*/ 45362806 h 74"/>
                <a:gd name="T22" fmla="*/ 458668497 w 202"/>
                <a:gd name="T23" fmla="*/ 70564371 h 74"/>
                <a:gd name="T24" fmla="*/ 509071607 w 202"/>
                <a:gd name="T25" fmla="*/ 100806233 h 74"/>
                <a:gd name="T26" fmla="*/ 509071607 w 202"/>
                <a:gd name="T27" fmla="*/ 100806233 h 74"/>
                <a:gd name="T28" fmla="*/ 468749119 w 202"/>
                <a:gd name="T29" fmla="*/ 120967500 h 74"/>
                <a:gd name="T30" fmla="*/ 418346010 w 202"/>
                <a:gd name="T31" fmla="*/ 146169052 h 74"/>
                <a:gd name="T32" fmla="*/ 357862179 w 202"/>
                <a:gd name="T33" fmla="*/ 166330294 h 74"/>
                <a:gd name="T34" fmla="*/ 282257514 w 202"/>
                <a:gd name="T35" fmla="*/ 181451225 h 74"/>
                <a:gd name="T36" fmla="*/ 236894715 w 202"/>
                <a:gd name="T37" fmla="*/ 186491535 h 74"/>
                <a:gd name="T38" fmla="*/ 196572178 w 202"/>
                <a:gd name="T39" fmla="*/ 186491535 h 74"/>
                <a:gd name="T40" fmla="*/ 151209379 w 202"/>
                <a:gd name="T41" fmla="*/ 186491535 h 74"/>
                <a:gd name="T42" fmla="*/ 100806244 w 202"/>
                <a:gd name="T43" fmla="*/ 181451225 h 74"/>
                <a:gd name="T44" fmla="*/ 50403122 w 202"/>
                <a:gd name="T45" fmla="*/ 171370604 h 74"/>
                <a:gd name="T46" fmla="*/ 0 w 202"/>
                <a:gd name="T47" fmla="*/ 151209362 h 74"/>
                <a:gd name="T48" fmla="*/ 0 w 202"/>
                <a:gd name="T49" fmla="*/ 151209362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74"/>
                <a:gd name="T77" fmla="*/ 202 w 202"/>
                <a:gd name="T78" fmla="*/ 74 h 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74">
                  <a:moveTo>
                    <a:pt x="0" y="60"/>
                  </a:moveTo>
                  <a:lnTo>
                    <a:pt x="0" y="60"/>
                  </a:lnTo>
                  <a:lnTo>
                    <a:pt x="24" y="38"/>
                  </a:lnTo>
                  <a:lnTo>
                    <a:pt x="50" y="18"/>
                  </a:lnTo>
                  <a:lnTo>
                    <a:pt x="64" y="10"/>
                  </a:lnTo>
                  <a:lnTo>
                    <a:pt x="80" y="0"/>
                  </a:lnTo>
                  <a:lnTo>
                    <a:pt x="92" y="2"/>
                  </a:lnTo>
                  <a:lnTo>
                    <a:pt x="122" y="8"/>
                  </a:lnTo>
                  <a:lnTo>
                    <a:pt x="140" y="12"/>
                  </a:lnTo>
                  <a:lnTo>
                    <a:pt x="162" y="18"/>
                  </a:lnTo>
                  <a:lnTo>
                    <a:pt x="182" y="28"/>
                  </a:lnTo>
                  <a:lnTo>
                    <a:pt x="202" y="40"/>
                  </a:lnTo>
                  <a:lnTo>
                    <a:pt x="186" y="48"/>
                  </a:lnTo>
                  <a:lnTo>
                    <a:pt x="166" y="58"/>
                  </a:lnTo>
                  <a:lnTo>
                    <a:pt x="142" y="66"/>
                  </a:lnTo>
                  <a:lnTo>
                    <a:pt x="112" y="72"/>
                  </a:lnTo>
                  <a:lnTo>
                    <a:pt x="94" y="74"/>
                  </a:lnTo>
                  <a:lnTo>
                    <a:pt x="78" y="74"/>
                  </a:lnTo>
                  <a:lnTo>
                    <a:pt x="60" y="74"/>
                  </a:lnTo>
                  <a:lnTo>
                    <a:pt x="40" y="72"/>
                  </a:lnTo>
                  <a:lnTo>
                    <a:pt x="20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D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84"/>
            <p:cNvSpPr>
              <a:spLocks/>
            </p:cNvSpPr>
            <p:nvPr/>
          </p:nvSpPr>
          <p:spPr bwMode="auto">
            <a:xfrm>
              <a:off x="5013325" y="3013075"/>
              <a:ext cx="161925" cy="114300"/>
            </a:xfrm>
            <a:custGeom>
              <a:avLst/>
              <a:gdLst>
                <a:gd name="T0" fmla="*/ 126007824 w 102"/>
                <a:gd name="T1" fmla="*/ 0 h 72"/>
                <a:gd name="T2" fmla="*/ 126007824 w 102"/>
                <a:gd name="T3" fmla="*/ 0 h 72"/>
                <a:gd name="T4" fmla="*/ 186491556 w 102"/>
                <a:gd name="T5" fmla="*/ 0 h 72"/>
                <a:gd name="T6" fmla="*/ 216733472 w 102"/>
                <a:gd name="T7" fmla="*/ 5040312 h 72"/>
                <a:gd name="T8" fmla="*/ 246975338 w 102"/>
                <a:gd name="T9" fmla="*/ 5040312 h 72"/>
                <a:gd name="T10" fmla="*/ 246975338 w 102"/>
                <a:gd name="T11" fmla="*/ 5040312 h 72"/>
                <a:gd name="T12" fmla="*/ 252015649 w 102"/>
                <a:gd name="T13" fmla="*/ 25201558 h 72"/>
                <a:gd name="T14" fmla="*/ 257055960 w 102"/>
                <a:gd name="T15" fmla="*/ 50403116 h 72"/>
                <a:gd name="T16" fmla="*/ 257055960 w 102"/>
                <a:gd name="T17" fmla="*/ 80644991 h 72"/>
                <a:gd name="T18" fmla="*/ 246975338 w 102"/>
                <a:gd name="T19" fmla="*/ 105846567 h 72"/>
                <a:gd name="T20" fmla="*/ 246975338 w 102"/>
                <a:gd name="T21" fmla="*/ 105846567 h 72"/>
                <a:gd name="T22" fmla="*/ 236894716 w 102"/>
                <a:gd name="T23" fmla="*/ 126007809 h 72"/>
                <a:gd name="T24" fmla="*/ 221773783 w 102"/>
                <a:gd name="T25" fmla="*/ 146169050 h 72"/>
                <a:gd name="T26" fmla="*/ 201612489 w 102"/>
                <a:gd name="T27" fmla="*/ 161289981 h 72"/>
                <a:gd name="T28" fmla="*/ 176410934 w 102"/>
                <a:gd name="T29" fmla="*/ 171370602 h 72"/>
                <a:gd name="T30" fmla="*/ 156249690 w 102"/>
                <a:gd name="T31" fmla="*/ 181451223 h 72"/>
                <a:gd name="T32" fmla="*/ 131048135 w 102"/>
                <a:gd name="T33" fmla="*/ 181451223 h 72"/>
                <a:gd name="T34" fmla="*/ 105846580 w 102"/>
                <a:gd name="T35" fmla="*/ 181451223 h 72"/>
                <a:gd name="T36" fmla="*/ 80645001 w 102"/>
                <a:gd name="T37" fmla="*/ 171370602 h 72"/>
                <a:gd name="T38" fmla="*/ 80645001 w 102"/>
                <a:gd name="T39" fmla="*/ 171370602 h 72"/>
                <a:gd name="T40" fmla="*/ 55443446 w 102"/>
                <a:gd name="T41" fmla="*/ 161289981 h 72"/>
                <a:gd name="T42" fmla="*/ 40322500 w 102"/>
                <a:gd name="T43" fmla="*/ 146169050 h 72"/>
                <a:gd name="T44" fmla="*/ 25201561 w 102"/>
                <a:gd name="T45" fmla="*/ 131048119 h 72"/>
                <a:gd name="T46" fmla="*/ 15120939 w 102"/>
                <a:gd name="T47" fmla="*/ 110886878 h 72"/>
                <a:gd name="T48" fmla="*/ 5040313 w 102"/>
                <a:gd name="T49" fmla="*/ 90725611 h 72"/>
                <a:gd name="T50" fmla="*/ 0 w 102"/>
                <a:gd name="T51" fmla="*/ 70564370 h 72"/>
                <a:gd name="T52" fmla="*/ 0 w 102"/>
                <a:gd name="T53" fmla="*/ 50403116 h 72"/>
                <a:gd name="T54" fmla="*/ 5040313 w 102"/>
                <a:gd name="T55" fmla="*/ 30241875 h 72"/>
                <a:gd name="T56" fmla="*/ 5040313 w 102"/>
                <a:gd name="T57" fmla="*/ 30241875 h 72"/>
                <a:gd name="T58" fmla="*/ 65524068 w 102"/>
                <a:gd name="T59" fmla="*/ 10080624 h 72"/>
                <a:gd name="T60" fmla="*/ 95765934 w 102"/>
                <a:gd name="T61" fmla="*/ 0 h 72"/>
                <a:gd name="T62" fmla="*/ 126007824 w 102"/>
                <a:gd name="T63" fmla="*/ 0 h 72"/>
                <a:gd name="T64" fmla="*/ 126007824 w 102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72"/>
                <a:gd name="T101" fmla="*/ 102 w 102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72">
                  <a:moveTo>
                    <a:pt x="50" y="0"/>
                  </a:moveTo>
                  <a:lnTo>
                    <a:pt x="50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2"/>
                  </a:lnTo>
                  <a:lnTo>
                    <a:pt x="100" y="10"/>
                  </a:lnTo>
                  <a:lnTo>
                    <a:pt x="102" y="20"/>
                  </a:lnTo>
                  <a:lnTo>
                    <a:pt x="102" y="32"/>
                  </a:lnTo>
                  <a:lnTo>
                    <a:pt x="98" y="42"/>
                  </a:lnTo>
                  <a:lnTo>
                    <a:pt x="94" y="50"/>
                  </a:lnTo>
                  <a:lnTo>
                    <a:pt x="88" y="58"/>
                  </a:lnTo>
                  <a:lnTo>
                    <a:pt x="80" y="64"/>
                  </a:lnTo>
                  <a:lnTo>
                    <a:pt x="70" y="68"/>
                  </a:lnTo>
                  <a:lnTo>
                    <a:pt x="62" y="72"/>
                  </a:lnTo>
                  <a:lnTo>
                    <a:pt x="52" y="72"/>
                  </a:lnTo>
                  <a:lnTo>
                    <a:pt x="42" y="72"/>
                  </a:lnTo>
                  <a:lnTo>
                    <a:pt x="32" y="68"/>
                  </a:lnTo>
                  <a:lnTo>
                    <a:pt x="22" y="64"/>
                  </a:lnTo>
                  <a:lnTo>
                    <a:pt x="16" y="58"/>
                  </a:lnTo>
                  <a:lnTo>
                    <a:pt x="10" y="52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26" y="4"/>
                  </a:lnTo>
                  <a:lnTo>
                    <a:pt x="38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84E5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85"/>
            <p:cNvSpPr>
              <a:spLocks/>
            </p:cNvSpPr>
            <p:nvPr/>
          </p:nvSpPr>
          <p:spPr bwMode="auto">
            <a:xfrm>
              <a:off x="5048250" y="3009900"/>
              <a:ext cx="92075" cy="88900"/>
            </a:xfrm>
            <a:custGeom>
              <a:avLst/>
              <a:gdLst>
                <a:gd name="T0" fmla="*/ 5040313 w 58"/>
                <a:gd name="T1" fmla="*/ 45362813 h 56"/>
                <a:gd name="T2" fmla="*/ 5040313 w 58"/>
                <a:gd name="T3" fmla="*/ 45362813 h 56"/>
                <a:gd name="T4" fmla="*/ 0 w 58"/>
                <a:gd name="T5" fmla="*/ 55443447 h 56"/>
                <a:gd name="T6" fmla="*/ 0 w 58"/>
                <a:gd name="T7" fmla="*/ 70564381 h 56"/>
                <a:gd name="T8" fmla="*/ 5040313 w 58"/>
                <a:gd name="T9" fmla="*/ 95765936 h 56"/>
                <a:gd name="T10" fmla="*/ 20161251 w 58"/>
                <a:gd name="T11" fmla="*/ 120967517 h 56"/>
                <a:gd name="T12" fmla="*/ 45362813 w 58"/>
                <a:gd name="T13" fmla="*/ 136088450 h 56"/>
                <a:gd name="T14" fmla="*/ 45362813 w 58"/>
                <a:gd name="T15" fmla="*/ 136088450 h 56"/>
                <a:gd name="T16" fmla="*/ 75604692 w 58"/>
                <a:gd name="T17" fmla="*/ 141128761 h 56"/>
                <a:gd name="T18" fmla="*/ 100806248 w 58"/>
                <a:gd name="T19" fmla="*/ 136088450 h 56"/>
                <a:gd name="T20" fmla="*/ 126007829 w 58"/>
                <a:gd name="T21" fmla="*/ 120967517 h 56"/>
                <a:gd name="T22" fmla="*/ 141128762 w 58"/>
                <a:gd name="T23" fmla="*/ 95765936 h 56"/>
                <a:gd name="T24" fmla="*/ 141128762 w 58"/>
                <a:gd name="T25" fmla="*/ 95765936 h 56"/>
                <a:gd name="T26" fmla="*/ 146169074 w 58"/>
                <a:gd name="T27" fmla="*/ 85685314 h 56"/>
                <a:gd name="T28" fmla="*/ 146169074 w 58"/>
                <a:gd name="T29" fmla="*/ 70564381 h 56"/>
                <a:gd name="T30" fmla="*/ 141128762 w 58"/>
                <a:gd name="T31" fmla="*/ 45362813 h 56"/>
                <a:gd name="T32" fmla="*/ 126007829 w 58"/>
                <a:gd name="T33" fmla="*/ 20161251 h 56"/>
                <a:gd name="T34" fmla="*/ 100806248 w 58"/>
                <a:gd name="T35" fmla="*/ 5040313 h 56"/>
                <a:gd name="T36" fmla="*/ 100806248 w 58"/>
                <a:gd name="T37" fmla="*/ 5040313 h 56"/>
                <a:gd name="T38" fmla="*/ 75604692 w 58"/>
                <a:gd name="T39" fmla="*/ 0 h 56"/>
                <a:gd name="T40" fmla="*/ 45362813 w 58"/>
                <a:gd name="T41" fmla="*/ 5040313 h 56"/>
                <a:gd name="T42" fmla="*/ 20161251 w 58"/>
                <a:gd name="T43" fmla="*/ 20161251 h 56"/>
                <a:gd name="T44" fmla="*/ 5040313 w 58"/>
                <a:gd name="T45" fmla="*/ 45362813 h 56"/>
                <a:gd name="T46" fmla="*/ 5040313 w 58"/>
                <a:gd name="T47" fmla="*/ 45362813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"/>
                <a:gd name="T73" fmla="*/ 0 h 56"/>
                <a:gd name="T74" fmla="*/ 58 w 58"/>
                <a:gd name="T75" fmla="*/ 56 h 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" h="56">
                  <a:moveTo>
                    <a:pt x="2" y="18"/>
                  </a:move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8" y="48"/>
                  </a:lnTo>
                  <a:lnTo>
                    <a:pt x="18" y="54"/>
                  </a:lnTo>
                  <a:lnTo>
                    <a:pt x="30" y="56"/>
                  </a:lnTo>
                  <a:lnTo>
                    <a:pt x="40" y="54"/>
                  </a:lnTo>
                  <a:lnTo>
                    <a:pt x="50" y="48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58" y="28"/>
                  </a:lnTo>
                  <a:lnTo>
                    <a:pt x="56" y="18"/>
                  </a:lnTo>
                  <a:lnTo>
                    <a:pt x="50" y="8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86"/>
            <p:cNvSpPr>
              <a:spLocks/>
            </p:cNvSpPr>
            <p:nvPr/>
          </p:nvSpPr>
          <p:spPr bwMode="auto">
            <a:xfrm>
              <a:off x="5083175" y="3041650"/>
              <a:ext cx="22225" cy="22225"/>
            </a:xfrm>
            <a:custGeom>
              <a:avLst/>
              <a:gdLst>
                <a:gd name="T0" fmla="*/ 0 w 14"/>
                <a:gd name="T1" fmla="*/ 10080625 h 14"/>
                <a:gd name="T2" fmla="*/ 0 w 14"/>
                <a:gd name="T3" fmla="*/ 10080625 h 14"/>
                <a:gd name="T4" fmla="*/ 0 w 14"/>
                <a:gd name="T5" fmla="*/ 25201562 h 14"/>
                <a:gd name="T6" fmla="*/ 10080625 w 14"/>
                <a:gd name="T7" fmla="*/ 35282190 h 14"/>
                <a:gd name="T8" fmla="*/ 10080625 w 14"/>
                <a:gd name="T9" fmla="*/ 35282190 h 14"/>
                <a:gd name="T10" fmla="*/ 20161251 w 14"/>
                <a:gd name="T11" fmla="*/ 35282190 h 14"/>
                <a:gd name="T12" fmla="*/ 35282190 w 14"/>
                <a:gd name="T13" fmla="*/ 25201562 h 14"/>
                <a:gd name="T14" fmla="*/ 35282190 w 14"/>
                <a:gd name="T15" fmla="*/ 25201562 h 14"/>
                <a:gd name="T16" fmla="*/ 35282190 w 14"/>
                <a:gd name="T17" fmla="*/ 20161251 h 14"/>
                <a:gd name="T18" fmla="*/ 35282190 w 14"/>
                <a:gd name="T19" fmla="*/ 10080625 h 14"/>
                <a:gd name="T20" fmla="*/ 20161251 w 14"/>
                <a:gd name="T21" fmla="*/ 0 h 14"/>
                <a:gd name="T22" fmla="*/ 20161251 w 14"/>
                <a:gd name="T23" fmla="*/ 0 h 14"/>
                <a:gd name="T24" fmla="*/ 10080625 w 14"/>
                <a:gd name="T25" fmla="*/ 0 h 14"/>
                <a:gd name="T26" fmla="*/ 0 w 14"/>
                <a:gd name="T27" fmla="*/ 10080625 h 14"/>
                <a:gd name="T28" fmla="*/ 0 w 14"/>
                <a:gd name="T29" fmla="*/ 10080625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87"/>
            <p:cNvSpPr>
              <a:spLocks/>
            </p:cNvSpPr>
            <p:nvPr/>
          </p:nvSpPr>
          <p:spPr bwMode="auto">
            <a:xfrm>
              <a:off x="4943475" y="2940050"/>
              <a:ext cx="320675" cy="168275"/>
            </a:xfrm>
            <a:custGeom>
              <a:avLst/>
              <a:gdLst>
                <a:gd name="T0" fmla="*/ 509071607 w 202"/>
                <a:gd name="T1" fmla="*/ 216733474 h 106"/>
                <a:gd name="T2" fmla="*/ 509071607 w 202"/>
                <a:gd name="T3" fmla="*/ 216733474 h 106"/>
                <a:gd name="T4" fmla="*/ 478829741 w 202"/>
                <a:gd name="T5" fmla="*/ 201612492 h 106"/>
                <a:gd name="T6" fmla="*/ 398184666 w 202"/>
                <a:gd name="T7" fmla="*/ 161290003 h 106"/>
                <a:gd name="T8" fmla="*/ 352821868 w 202"/>
                <a:gd name="T9" fmla="*/ 146169070 h 106"/>
                <a:gd name="T10" fmla="*/ 297378447 w 202"/>
                <a:gd name="T11" fmla="*/ 131048137 h 106"/>
                <a:gd name="T12" fmla="*/ 246975337 w 202"/>
                <a:gd name="T13" fmla="*/ 120967515 h 106"/>
                <a:gd name="T14" fmla="*/ 201612489 w 202"/>
                <a:gd name="T15" fmla="*/ 115927204 h 106"/>
                <a:gd name="T16" fmla="*/ 201612489 w 202"/>
                <a:gd name="T17" fmla="*/ 115927204 h 106"/>
                <a:gd name="T18" fmla="*/ 126007824 w 202"/>
                <a:gd name="T19" fmla="*/ 171370625 h 106"/>
                <a:gd name="T20" fmla="*/ 60483757 w 202"/>
                <a:gd name="T21" fmla="*/ 221773785 h 106"/>
                <a:gd name="T22" fmla="*/ 0 w 202"/>
                <a:gd name="T23" fmla="*/ 267136585 h 106"/>
                <a:gd name="T24" fmla="*/ 0 w 202"/>
                <a:gd name="T25" fmla="*/ 267136585 h 106"/>
                <a:gd name="T26" fmla="*/ 10080625 w 202"/>
                <a:gd name="T27" fmla="*/ 236894719 h 106"/>
                <a:gd name="T28" fmla="*/ 20161250 w 202"/>
                <a:gd name="T29" fmla="*/ 201612492 h 106"/>
                <a:gd name="T30" fmla="*/ 40322500 w 202"/>
                <a:gd name="T31" fmla="*/ 161290003 h 106"/>
                <a:gd name="T32" fmla="*/ 65524068 w 202"/>
                <a:gd name="T33" fmla="*/ 115927204 h 106"/>
                <a:gd name="T34" fmla="*/ 95765933 w 202"/>
                <a:gd name="T35" fmla="*/ 75604691 h 106"/>
                <a:gd name="T36" fmla="*/ 131048135 w 202"/>
                <a:gd name="T37" fmla="*/ 40322501 h 106"/>
                <a:gd name="T38" fmla="*/ 151209379 w 202"/>
                <a:gd name="T39" fmla="*/ 25201561 h 106"/>
                <a:gd name="T40" fmla="*/ 176410934 w 202"/>
                <a:gd name="T41" fmla="*/ 10080625 h 106"/>
                <a:gd name="T42" fmla="*/ 176410934 w 202"/>
                <a:gd name="T43" fmla="*/ 10080625 h 106"/>
                <a:gd name="T44" fmla="*/ 201612489 w 202"/>
                <a:gd name="T45" fmla="*/ 5040313 h 106"/>
                <a:gd name="T46" fmla="*/ 226814093 w 202"/>
                <a:gd name="T47" fmla="*/ 0 h 106"/>
                <a:gd name="T48" fmla="*/ 252015648 w 202"/>
                <a:gd name="T49" fmla="*/ 0 h 106"/>
                <a:gd name="T50" fmla="*/ 277217203 w 202"/>
                <a:gd name="T51" fmla="*/ 5040313 h 106"/>
                <a:gd name="T52" fmla="*/ 327620313 w 202"/>
                <a:gd name="T53" fmla="*/ 25201561 h 106"/>
                <a:gd name="T54" fmla="*/ 378023422 w 202"/>
                <a:gd name="T55" fmla="*/ 55443446 h 106"/>
                <a:gd name="T56" fmla="*/ 423386321 w 202"/>
                <a:gd name="T57" fmla="*/ 90725624 h 106"/>
                <a:gd name="T58" fmla="*/ 458668497 w 202"/>
                <a:gd name="T59" fmla="*/ 131048137 h 106"/>
                <a:gd name="T60" fmla="*/ 488910363 w 202"/>
                <a:gd name="T61" fmla="*/ 176410936 h 106"/>
                <a:gd name="T62" fmla="*/ 509071607 w 202"/>
                <a:gd name="T63" fmla="*/ 216733474 h 106"/>
                <a:gd name="T64" fmla="*/ 509071607 w 202"/>
                <a:gd name="T65" fmla="*/ 216733474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2"/>
                <a:gd name="T100" fmla="*/ 0 h 106"/>
                <a:gd name="T101" fmla="*/ 202 w 202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2" h="106">
                  <a:moveTo>
                    <a:pt x="202" y="86"/>
                  </a:moveTo>
                  <a:lnTo>
                    <a:pt x="202" y="86"/>
                  </a:lnTo>
                  <a:lnTo>
                    <a:pt x="190" y="80"/>
                  </a:lnTo>
                  <a:lnTo>
                    <a:pt x="158" y="64"/>
                  </a:lnTo>
                  <a:lnTo>
                    <a:pt x="140" y="58"/>
                  </a:lnTo>
                  <a:lnTo>
                    <a:pt x="118" y="52"/>
                  </a:lnTo>
                  <a:lnTo>
                    <a:pt x="98" y="48"/>
                  </a:lnTo>
                  <a:lnTo>
                    <a:pt x="80" y="46"/>
                  </a:lnTo>
                  <a:lnTo>
                    <a:pt x="50" y="68"/>
                  </a:lnTo>
                  <a:lnTo>
                    <a:pt x="24" y="88"/>
                  </a:lnTo>
                  <a:lnTo>
                    <a:pt x="0" y="106"/>
                  </a:lnTo>
                  <a:lnTo>
                    <a:pt x="4" y="94"/>
                  </a:lnTo>
                  <a:lnTo>
                    <a:pt x="8" y="80"/>
                  </a:lnTo>
                  <a:lnTo>
                    <a:pt x="16" y="64"/>
                  </a:lnTo>
                  <a:lnTo>
                    <a:pt x="26" y="46"/>
                  </a:lnTo>
                  <a:lnTo>
                    <a:pt x="38" y="30"/>
                  </a:lnTo>
                  <a:lnTo>
                    <a:pt x="52" y="16"/>
                  </a:lnTo>
                  <a:lnTo>
                    <a:pt x="60" y="10"/>
                  </a:lnTo>
                  <a:lnTo>
                    <a:pt x="70" y="4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0" y="2"/>
                  </a:lnTo>
                  <a:lnTo>
                    <a:pt x="130" y="10"/>
                  </a:lnTo>
                  <a:lnTo>
                    <a:pt x="150" y="22"/>
                  </a:lnTo>
                  <a:lnTo>
                    <a:pt x="168" y="36"/>
                  </a:lnTo>
                  <a:lnTo>
                    <a:pt x="182" y="52"/>
                  </a:lnTo>
                  <a:lnTo>
                    <a:pt x="194" y="70"/>
                  </a:lnTo>
                  <a:lnTo>
                    <a:pt x="202" y="86"/>
                  </a:lnTo>
                  <a:close/>
                </a:path>
              </a:pathLst>
            </a:custGeom>
            <a:solidFill>
              <a:srgbClr val="FFE4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88"/>
            <p:cNvSpPr>
              <a:spLocks/>
            </p:cNvSpPr>
            <p:nvPr/>
          </p:nvSpPr>
          <p:spPr bwMode="auto">
            <a:xfrm>
              <a:off x="4930775" y="3000375"/>
              <a:ext cx="349250" cy="117475"/>
            </a:xfrm>
            <a:custGeom>
              <a:avLst/>
              <a:gdLst>
                <a:gd name="T0" fmla="*/ 0 w 220"/>
                <a:gd name="T1" fmla="*/ 186491535 h 74"/>
                <a:gd name="T2" fmla="*/ 0 w 220"/>
                <a:gd name="T3" fmla="*/ 186491535 h 74"/>
                <a:gd name="T4" fmla="*/ 20161251 w 220"/>
                <a:gd name="T5" fmla="*/ 156249673 h 74"/>
                <a:gd name="T6" fmla="*/ 40322501 w 220"/>
                <a:gd name="T7" fmla="*/ 126007810 h 74"/>
                <a:gd name="T8" fmla="*/ 70564380 w 220"/>
                <a:gd name="T9" fmla="*/ 90725612 h 74"/>
                <a:gd name="T10" fmla="*/ 105846583 w 220"/>
                <a:gd name="T11" fmla="*/ 60483750 h 74"/>
                <a:gd name="T12" fmla="*/ 151209383 w 220"/>
                <a:gd name="T13" fmla="*/ 30241875 h 74"/>
                <a:gd name="T14" fmla="*/ 181451249 w 220"/>
                <a:gd name="T15" fmla="*/ 15120937 h 74"/>
                <a:gd name="T16" fmla="*/ 206652805 w 220"/>
                <a:gd name="T17" fmla="*/ 5040312 h 74"/>
                <a:gd name="T18" fmla="*/ 241935032 w 220"/>
                <a:gd name="T19" fmla="*/ 0 h 74"/>
                <a:gd name="T20" fmla="*/ 272176899 w 220"/>
                <a:gd name="T21" fmla="*/ 0 h 74"/>
                <a:gd name="T22" fmla="*/ 272176899 w 220"/>
                <a:gd name="T23" fmla="*/ 0 h 74"/>
                <a:gd name="T24" fmla="*/ 337700943 w 220"/>
                <a:gd name="T25" fmla="*/ 5040312 h 74"/>
                <a:gd name="T26" fmla="*/ 393144365 w 220"/>
                <a:gd name="T27" fmla="*/ 20161248 h 74"/>
                <a:gd name="T28" fmla="*/ 443547575 w 220"/>
                <a:gd name="T29" fmla="*/ 40322496 h 74"/>
                <a:gd name="T30" fmla="*/ 483870064 w 220"/>
                <a:gd name="T31" fmla="*/ 60483750 h 74"/>
                <a:gd name="T32" fmla="*/ 514111931 w 220"/>
                <a:gd name="T33" fmla="*/ 80644992 h 74"/>
                <a:gd name="T34" fmla="*/ 534273175 w 220"/>
                <a:gd name="T35" fmla="*/ 100806233 h 74"/>
                <a:gd name="T36" fmla="*/ 554434420 w 220"/>
                <a:gd name="T37" fmla="*/ 120967500 h 74"/>
                <a:gd name="T38" fmla="*/ 519152242 w 220"/>
                <a:gd name="T39" fmla="*/ 136088431 h 74"/>
                <a:gd name="T40" fmla="*/ 519152242 w 220"/>
                <a:gd name="T41" fmla="*/ 136088431 h 74"/>
                <a:gd name="T42" fmla="*/ 493950686 w 220"/>
                <a:gd name="T43" fmla="*/ 120967500 h 74"/>
                <a:gd name="T44" fmla="*/ 468749131 w 220"/>
                <a:gd name="T45" fmla="*/ 100806233 h 74"/>
                <a:gd name="T46" fmla="*/ 438507264 w 220"/>
                <a:gd name="T47" fmla="*/ 80644992 h 74"/>
                <a:gd name="T48" fmla="*/ 398184676 w 220"/>
                <a:gd name="T49" fmla="*/ 60483750 h 74"/>
                <a:gd name="T50" fmla="*/ 352821876 w 220"/>
                <a:gd name="T51" fmla="*/ 45362806 h 74"/>
                <a:gd name="T52" fmla="*/ 302418765 w 220"/>
                <a:gd name="T53" fmla="*/ 40322496 h 74"/>
                <a:gd name="T54" fmla="*/ 272176899 w 220"/>
                <a:gd name="T55" fmla="*/ 40322496 h 74"/>
                <a:gd name="T56" fmla="*/ 246975343 w 220"/>
                <a:gd name="T57" fmla="*/ 45362806 h 74"/>
                <a:gd name="T58" fmla="*/ 246975343 w 220"/>
                <a:gd name="T59" fmla="*/ 45362806 h 74"/>
                <a:gd name="T60" fmla="*/ 191531871 w 220"/>
                <a:gd name="T61" fmla="*/ 60483750 h 74"/>
                <a:gd name="T62" fmla="*/ 146169072 w 220"/>
                <a:gd name="T63" fmla="*/ 80644992 h 74"/>
                <a:gd name="T64" fmla="*/ 105846583 w 220"/>
                <a:gd name="T65" fmla="*/ 105846568 h 74"/>
                <a:gd name="T66" fmla="*/ 70564380 w 220"/>
                <a:gd name="T67" fmla="*/ 131048121 h 74"/>
                <a:gd name="T68" fmla="*/ 20161251 w 220"/>
                <a:gd name="T69" fmla="*/ 171370604 h 74"/>
                <a:gd name="T70" fmla="*/ 0 w 220"/>
                <a:gd name="T71" fmla="*/ 186491535 h 74"/>
                <a:gd name="T72" fmla="*/ 0 w 220"/>
                <a:gd name="T73" fmla="*/ 186491535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74"/>
                <a:gd name="T113" fmla="*/ 220 w 220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74">
                  <a:moveTo>
                    <a:pt x="0" y="74"/>
                  </a:moveTo>
                  <a:lnTo>
                    <a:pt x="0" y="74"/>
                  </a:lnTo>
                  <a:lnTo>
                    <a:pt x="8" y="62"/>
                  </a:lnTo>
                  <a:lnTo>
                    <a:pt x="16" y="50"/>
                  </a:lnTo>
                  <a:lnTo>
                    <a:pt x="28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82" y="2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34" y="2"/>
                  </a:lnTo>
                  <a:lnTo>
                    <a:pt x="156" y="8"/>
                  </a:lnTo>
                  <a:lnTo>
                    <a:pt x="176" y="16"/>
                  </a:lnTo>
                  <a:lnTo>
                    <a:pt x="192" y="24"/>
                  </a:lnTo>
                  <a:lnTo>
                    <a:pt x="204" y="32"/>
                  </a:lnTo>
                  <a:lnTo>
                    <a:pt x="212" y="40"/>
                  </a:lnTo>
                  <a:lnTo>
                    <a:pt x="220" y="48"/>
                  </a:lnTo>
                  <a:lnTo>
                    <a:pt x="206" y="54"/>
                  </a:lnTo>
                  <a:lnTo>
                    <a:pt x="196" y="48"/>
                  </a:lnTo>
                  <a:lnTo>
                    <a:pt x="186" y="40"/>
                  </a:lnTo>
                  <a:lnTo>
                    <a:pt x="174" y="32"/>
                  </a:lnTo>
                  <a:lnTo>
                    <a:pt x="158" y="24"/>
                  </a:lnTo>
                  <a:lnTo>
                    <a:pt x="140" y="18"/>
                  </a:lnTo>
                  <a:lnTo>
                    <a:pt x="120" y="16"/>
                  </a:lnTo>
                  <a:lnTo>
                    <a:pt x="108" y="16"/>
                  </a:lnTo>
                  <a:lnTo>
                    <a:pt x="98" y="18"/>
                  </a:lnTo>
                  <a:lnTo>
                    <a:pt x="76" y="24"/>
                  </a:lnTo>
                  <a:lnTo>
                    <a:pt x="58" y="32"/>
                  </a:lnTo>
                  <a:lnTo>
                    <a:pt x="42" y="42"/>
                  </a:lnTo>
                  <a:lnTo>
                    <a:pt x="28" y="52"/>
                  </a:lnTo>
                  <a:lnTo>
                    <a:pt x="8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89"/>
            <p:cNvSpPr>
              <a:spLocks/>
            </p:cNvSpPr>
            <p:nvPr/>
          </p:nvSpPr>
          <p:spPr bwMode="auto">
            <a:xfrm>
              <a:off x="4835525" y="3041650"/>
              <a:ext cx="466725" cy="749300"/>
            </a:xfrm>
            <a:custGeom>
              <a:avLst/>
              <a:gdLst>
                <a:gd name="T0" fmla="*/ 725804897 w 294"/>
                <a:gd name="T1" fmla="*/ 90725626 h 472"/>
                <a:gd name="T2" fmla="*/ 725804897 w 294"/>
                <a:gd name="T3" fmla="*/ 90725626 h 472"/>
                <a:gd name="T4" fmla="*/ 705643655 w 294"/>
                <a:gd name="T5" fmla="*/ 191531875 h 472"/>
                <a:gd name="T6" fmla="*/ 680442103 w 294"/>
                <a:gd name="T7" fmla="*/ 307459082 h 472"/>
                <a:gd name="T8" fmla="*/ 645159931 w 294"/>
                <a:gd name="T9" fmla="*/ 438507273 h 472"/>
                <a:gd name="T10" fmla="*/ 604837447 w 294"/>
                <a:gd name="T11" fmla="*/ 579635986 h 472"/>
                <a:gd name="T12" fmla="*/ 574595585 w 294"/>
                <a:gd name="T13" fmla="*/ 650200343 h 472"/>
                <a:gd name="T14" fmla="*/ 549394033 w 294"/>
                <a:gd name="T15" fmla="*/ 715724388 h 472"/>
                <a:gd name="T16" fmla="*/ 514111860 w 294"/>
                <a:gd name="T17" fmla="*/ 781248434 h 472"/>
                <a:gd name="T18" fmla="*/ 478829687 w 294"/>
                <a:gd name="T19" fmla="*/ 846772678 h 472"/>
                <a:gd name="T20" fmla="*/ 443547514 w 294"/>
                <a:gd name="T21" fmla="*/ 907256412 h 472"/>
                <a:gd name="T22" fmla="*/ 403224932 w 294"/>
                <a:gd name="T23" fmla="*/ 962699835 h 472"/>
                <a:gd name="T24" fmla="*/ 357862138 w 294"/>
                <a:gd name="T25" fmla="*/ 1013102947 h 472"/>
                <a:gd name="T26" fmla="*/ 307459034 w 294"/>
                <a:gd name="T27" fmla="*/ 1058465748 h 472"/>
                <a:gd name="T28" fmla="*/ 307459034 w 294"/>
                <a:gd name="T29" fmla="*/ 1058465748 h 472"/>
                <a:gd name="T30" fmla="*/ 241934999 w 294"/>
                <a:gd name="T31" fmla="*/ 1108868860 h 472"/>
                <a:gd name="T32" fmla="*/ 211693136 w 294"/>
                <a:gd name="T33" fmla="*/ 1129030105 h 472"/>
                <a:gd name="T34" fmla="*/ 181451224 w 294"/>
                <a:gd name="T35" fmla="*/ 1144151038 h 472"/>
                <a:gd name="T36" fmla="*/ 146169051 w 294"/>
                <a:gd name="T37" fmla="*/ 1159271972 h 472"/>
                <a:gd name="T38" fmla="*/ 105846568 w 294"/>
                <a:gd name="T39" fmla="*/ 1169352594 h 472"/>
                <a:gd name="T40" fmla="*/ 0 w 294"/>
                <a:gd name="T41" fmla="*/ 1189513839 h 472"/>
                <a:gd name="T42" fmla="*/ 0 w 294"/>
                <a:gd name="T43" fmla="*/ 1189513839 h 472"/>
                <a:gd name="T44" fmla="*/ 90725612 w 294"/>
                <a:gd name="T45" fmla="*/ 1184473528 h 472"/>
                <a:gd name="T46" fmla="*/ 166330293 w 294"/>
                <a:gd name="T47" fmla="*/ 1174392906 h 472"/>
                <a:gd name="T48" fmla="*/ 206652776 w 294"/>
                <a:gd name="T49" fmla="*/ 1164312283 h 472"/>
                <a:gd name="T50" fmla="*/ 246975309 w 294"/>
                <a:gd name="T51" fmla="*/ 1149191350 h 472"/>
                <a:gd name="T52" fmla="*/ 246975309 w 294"/>
                <a:gd name="T53" fmla="*/ 1149191350 h 472"/>
                <a:gd name="T54" fmla="*/ 292338103 w 294"/>
                <a:gd name="T55" fmla="*/ 1123989794 h 472"/>
                <a:gd name="T56" fmla="*/ 337700897 w 294"/>
                <a:gd name="T57" fmla="*/ 1098788238 h 472"/>
                <a:gd name="T58" fmla="*/ 388104001 w 294"/>
                <a:gd name="T59" fmla="*/ 1068546371 h 472"/>
                <a:gd name="T60" fmla="*/ 443547514 w 294"/>
                <a:gd name="T61" fmla="*/ 1028223881 h 472"/>
                <a:gd name="T62" fmla="*/ 498990929 w 294"/>
                <a:gd name="T63" fmla="*/ 982861080 h 472"/>
                <a:gd name="T64" fmla="*/ 554434343 w 294"/>
                <a:gd name="T65" fmla="*/ 927417657 h 472"/>
                <a:gd name="T66" fmla="*/ 609877758 w 294"/>
                <a:gd name="T67" fmla="*/ 861893611 h 472"/>
                <a:gd name="T68" fmla="*/ 665321172 w 294"/>
                <a:gd name="T69" fmla="*/ 786288745 h 472"/>
                <a:gd name="T70" fmla="*/ 665321172 w 294"/>
                <a:gd name="T71" fmla="*/ 786288745 h 472"/>
                <a:gd name="T72" fmla="*/ 680442103 w 294"/>
                <a:gd name="T73" fmla="*/ 745966256 h 472"/>
                <a:gd name="T74" fmla="*/ 695563035 w 294"/>
                <a:gd name="T75" fmla="*/ 690522832 h 472"/>
                <a:gd name="T76" fmla="*/ 710683966 w 294"/>
                <a:gd name="T77" fmla="*/ 614918164 h 472"/>
                <a:gd name="T78" fmla="*/ 720764587 w 294"/>
                <a:gd name="T79" fmla="*/ 519152252 h 472"/>
                <a:gd name="T80" fmla="*/ 735885518 w 294"/>
                <a:gd name="T81" fmla="*/ 287297837 h 472"/>
                <a:gd name="T82" fmla="*/ 740925828 w 294"/>
                <a:gd name="T83" fmla="*/ 0 h 472"/>
                <a:gd name="T84" fmla="*/ 740925828 w 294"/>
                <a:gd name="T85" fmla="*/ 0 h 472"/>
                <a:gd name="T86" fmla="*/ 730845207 w 294"/>
                <a:gd name="T87" fmla="*/ 40322502 h 472"/>
                <a:gd name="T88" fmla="*/ 725804897 w 294"/>
                <a:gd name="T89" fmla="*/ 90725626 h 472"/>
                <a:gd name="T90" fmla="*/ 725804897 w 294"/>
                <a:gd name="T91" fmla="*/ 90725626 h 4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4"/>
                <a:gd name="T139" fmla="*/ 0 h 472"/>
                <a:gd name="T140" fmla="*/ 294 w 294"/>
                <a:gd name="T141" fmla="*/ 472 h 4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4" h="472">
                  <a:moveTo>
                    <a:pt x="288" y="36"/>
                  </a:moveTo>
                  <a:lnTo>
                    <a:pt x="288" y="36"/>
                  </a:lnTo>
                  <a:lnTo>
                    <a:pt x="280" y="76"/>
                  </a:lnTo>
                  <a:lnTo>
                    <a:pt x="270" y="122"/>
                  </a:lnTo>
                  <a:lnTo>
                    <a:pt x="256" y="174"/>
                  </a:lnTo>
                  <a:lnTo>
                    <a:pt x="240" y="230"/>
                  </a:lnTo>
                  <a:lnTo>
                    <a:pt x="228" y="258"/>
                  </a:lnTo>
                  <a:lnTo>
                    <a:pt x="218" y="284"/>
                  </a:lnTo>
                  <a:lnTo>
                    <a:pt x="204" y="310"/>
                  </a:lnTo>
                  <a:lnTo>
                    <a:pt x="190" y="336"/>
                  </a:lnTo>
                  <a:lnTo>
                    <a:pt x="176" y="360"/>
                  </a:lnTo>
                  <a:lnTo>
                    <a:pt x="160" y="382"/>
                  </a:lnTo>
                  <a:lnTo>
                    <a:pt x="142" y="402"/>
                  </a:lnTo>
                  <a:lnTo>
                    <a:pt x="122" y="420"/>
                  </a:lnTo>
                  <a:lnTo>
                    <a:pt x="96" y="440"/>
                  </a:lnTo>
                  <a:lnTo>
                    <a:pt x="84" y="448"/>
                  </a:lnTo>
                  <a:lnTo>
                    <a:pt x="72" y="454"/>
                  </a:lnTo>
                  <a:lnTo>
                    <a:pt x="58" y="460"/>
                  </a:lnTo>
                  <a:lnTo>
                    <a:pt x="42" y="464"/>
                  </a:lnTo>
                  <a:lnTo>
                    <a:pt x="0" y="472"/>
                  </a:lnTo>
                  <a:lnTo>
                    <a:pt x="36" y="470"/>
                  </a:lnTo>
                  <a:lnTo>
                    <a:pt x="66" y="466"/>
                  </a:lnTo>
                  <a:lnTo>
                    <a:pt x="82" y="462"/>
                  </a:lnTo>
                  <a:lnTo>
                    <a:pt x="98" y="456"/>
                  </a:lnTo>
                  <a:lnTo>
                    <a:pt x="116" y="446"/>
                  </a:lnTo>
                  <a:lnTo>
                    <a:pt x="134" y="436"/>
                  </a:lnTo>
                  <a:lnTo>
                    <a:pt x="154" y="424"/>
                  </a:lnTo>
                  <a:lnTo>
                    <a:pt x="176" y="408"/>
                  </a:lnTo>
                  <a:lnTo>
                    <a:pt x="198" y="390"/>
                  </a:lnTo>
                  <a:lnTo>
                    <a:pt x="220" y="368"/>
                  </a:lnTo>
                  <a:lnTo>
                    <a:pt x="242" y="342"/>
                  </a:lnTo>
                  <a:lnTo>
                    <a:pt x="264" y="312"/>
                  </a:lnTo>
                  <a:lnTo>
                    <a:pt x="270" y="296"/>
                  </a:lnTo>
                  <a:lnTo>
                    <a:pt x="276" y="274"/>
                  </a:lnTo>
                  <a:lnTo>
                    <a:pt x="282" y="244"/>
                  </a:lnTo>
                  <a:lnTo>
                    <a:pt x="286" y="206"/>
                  </a:lnTo>
                  <a:lnTo>
                    <a:pt x="292" y="114"/>
                  </a:lnTo>
                  <a:lnTo>
                    <a:pt x="294" y="0"/>
                  </a:lnTo>
                  <a:lnTo>
                    <a:pt x="290" y="16"/>
                  </a:lnTo>
                  <a:lnTo>
                    <a:pt x="288" y="36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90"/>
            <p:cNvSpPr>
              <a:spLocks/>
            </p:cNvSpPr>
            <p:nvPr/>
          </p:nvSpPr>
          <p:spPr bwMode="auto">
            <a:xfrm>
              <a:off x="4743450" y="3336925"/>
              <a:ext cx="177800" cy="57150"/>
            </a:xfrm>
            <a:custGeom>
              <a:avLst/>
              <a:gdLst>
                <a:gd name="T0" fmla="*/ 252015656 w 112"/>
                <a:gd name="T1" fmla="*/ 70564370 h 36"/>
                <a:gd name="T2" fmla="*/ 252015656 w 112"/>
                <a:gd name="T3" fmla="*/ 70564370 h 36"/>
                <a:gd name="T4" fmla="*/ 146169072 w 112"/>
                <a:gd name="T5" fmla="*/ 80644991 h 36"/>
                <a:gd name="T6" fmla="*/ 15120940 w 112"/>
                <a:gd name="T7" fmla="*/ 90725611 h 36"/>
                <a:gd name="T8" fmla="*/ 15120940 w 112"/>
                <a:gd name="T9" fmla="*/ 90725611 h 36"/>
                <a:gd name="T10" fmla="*/ 5040313 w 112"/>
                <a:gd name="T11" fmla="*/ 90725611 h 36"/>
                <a:gd name="T12" fmla="*/ 0 w 112"/>
                <a:gd name="T13" fmla="*/ 80644991 h 36"/>
                <a:gd name="T14" fmla="*/ 0 w 112"/>
                <a:gd name="T15" fmla="*/ 70564370 h 36"/>
                <a:gd name="T16" fmla="*/ 10080625 w 112"/>
                <a:gd name="T17" fmla="*/ 55443439 h 36"/>
                <a:gd name="T18" fmla="*/ 25201562 w 112"/>
                <a:gd name="T19" fmla="*/ 40322495 h 36"/>
                <a:gd name="T20" fmla="*/ 45362813 w 112"/>
                <a:gd name="T21" fmla="*/ 30241875 h 36"/>
                <a:gd name="T22" fmla="*/ 70564381 w 112"/>
                <a:gd name="T23" fmla="*/ 15120937 h 36"/>
                <a:gd name="T24" fmla="*/ 100806247 w 112"/>
                <a:gd name="T25" fmla="*/ 5040312 h 36"/>
                <a:gd name="T26" fmla="*/ 100806247 w 112"/>
                <a:gd name="T27" fmla="*/ 5040312 h 36"/>
                <a:gd name="T28" fmla="*/ 136088450 w 112"/>
                <a:gd name="T29" fmla="*/ 0 h 36"/>
                <a:gd name="T30" fmla="*/ 176410939 w 112"/>
                <a:gd name="T31" fmla="*/ 5040312 h 36"/>
                <a:gd name="T32" fmla="*/ 216733478 w 112"/>
                <a:gd name="T33" fmla="*/ 10080624 h 36"/>
                <a:gd name="T34" fmla="*/ 246975344 w 112"/>
                <a:gd name="T35" fmla="*/ 20161248 h 36"/>
                <a:gd name="T36" fmla="*/ 272176900 w 112"/>
                <a:gd name="T37" fmla="*/ 35282185 h 36"/>
                <a:gd name="T38" fmla="*/ 282257522 w 112"/>
                <a:gd name="T39" fmla="*/ 50403116 h 36"/>
                <a:gd name="T40" fmla="*/ 277217211 w 112"/>
                <a:gd name="T41" fmla="*/ 55443439 h 36"/>
                <a:gd name="T42" fmla="*/ 272176900 w 112"/>
                <a:gd name="T43" fmla="*/ 60483749 h 36"/>
                <a:gd name="T44" fmla="*/ 252015656 w 112"/>
                <a:gd name="T45" fmla="*/ 70564370 h 36"/>
                <a:gd name="T46" fmla="*/ 252015656 w 112"/>
                <a:gd name="T47" fmla="*/ 7056437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36"/>
                <a:gd name="T74" fmla="*/ 112 w 112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36">
                  <a:moveTo>
                    <a:pt x="100" y="28"/>
                  </a:moveTo>
                  <a:lnTo>
                    <a:pt x="100" y="28"/>
                  </a:lnTo>
                  <a:lnTo>
                    <a:pt x="58" y="32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40" y="2"/>
                  </a:lnTo>
                  <a:lnTo>
                    <a:pt x="54" y="0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98" y="8"/>
                  </a:lnTo>
                  <a:lnTo>
                    <a:pt x="108" y="14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8" y="24"/>
                  </a:lnTo>
                  <a:lnTo>
                    <a:pt x="100" y="2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91"/>
            <p:cNvSpPr>
              <a:spLocks/>
            </p:cNvSpPr>
            <p:nvPr/>
          </p:nvSpPr>
          <p:spPr bwMode="auto">
            <a:xfrm>
              <a:off x="4743450" y="3482975"/>
              <a:ext cx="222250" cy="53975"/>
            </a:xfrm>
            <a:custGeom>
              <a:avLst/>
              <a:gdLst>
                <a:gd name="T0" fmla="*/ 25201558 w 140"/>
                <a:gd name="T1" fmla="*/ 50403115 h 34"/>
                <a:gd name="T2" fmla="*/ 25201558 w 140"/>
                <a:gd name="T3" fmla="*/ 50403115 h 34"/>
                <a:gd name="T4" fmla="*/ 120967497 w 140"/>
                <a:gd name="T5" fmla="*/ 45362805 h 34"/>
                <a:gd name="T6" fmla="*/ 206652772 w 140"/>
                <a:gd name="T7" fmla="*/ 30241874 h 34"/>
                <a:gd name="T8" fmla="*/ 252015614 w 140"/>
                <a:gd name="T9" fmla="*/ 20161247 h 34"/>
                <a:gd name="T10" fmla="*/ 292338097 w 140"/>
                <a:gd name="T11" fmla="*/ 10080624 h 34"/>
                <a:gd name="T12" fmla="*/ 292338097 w 140"/>
                <a:gd name="T13" fmla="*/ 10080624 h 34"/>
                <a:gd name="T14" fmla="*/ 327620269 w 140"/>
                <a:gd name="T15" fmla="*/ 0 h 34"/>
                <a:gd name="T16" fmla="*/ 342741200 w 140"/>
                <a:gd name="T17" fmla="*/ 0 h 34"/>
                <a:gd name="T18" fmla="*/ 352821820 w 140"/>
                <a:gd name="T19" fmla="*/ 5040312 h 34"/>
                <a:gd name="T20" fmla="*/ 352821820 w 140"/>
                <a:gd name="T21" fmla="*/ 15120937 h 34"/>
                <a:gd name="T22" fmla="*/ 342741200 w 140"/>
                <a:gd name="T23" fmla="*/ 25201557 h 34"/>
                <a:gd name="T24" fmla="*/ 322579959 w 140"/>
                <a:gd name="T25" fmla="*/ 35282184 h 34"/>
                <a:gd name="T26" fmla="*/ 297378407 w 140"/>
                <a:gd name="T27" fmla="*/ 50403115 h 34"/>
                <a:gd name="T28" fmla="*/ 267136545 w 140"/>
                <a:gd name="T29" fmla="*/ 60483748 h 34"/>
                <a:gd name="T30" fmla="*/ 267136545 w 140"/>
                <a:gd name="T31" fmla="*/ 60483748 h 34"/>
                <a:gd name="T32" fmla="*/ 201612462 w 140"/>
                <a:gd name="T33" fmla="*/ 75604678 h 34"/>
                <a:gd name="T34" fmla="*/ 131048117 w 140"/>
                <a:gd name="T35" fmla="*/ 80644989 h 34"/>
                <a:gd name="T36" fmla="*/ 65524059 w 140"/>
                <a:gd name="T37" fmla="*/ 85685299 h 34"/>
                <a:gd name="T38" fmla="*/ 25201558 w 140"/>
                <a:gd name="T39" fmla="*/ 85685299 h 34"/>
                <a:gd name="T40" fmla="*/ 25201558 w 140"/>
                <a:gd name="T41" fmla="*/ 85685299 h 34"/>
                <a:gd name="T42" fmla="*/ 10080624 w 140"/>
                <a:gd name="T43" fmla="*/ 80644989 h 34"/>
                <a:gd name="T44" fmla="*/ 0 w 140"/>
                <a:gd name="T45" fmla="*/ 65524058 h 34"/>
                <a:gd name="T46" fmla="*/ 0 w 140"/>
                <a:gd name="T47" fmla="*/ 60483748 h 34"/>
                <a:gd name="T48" fmla="*/ 5040312 w 140"/>
                <a:gd name="T49" fmla="*/ 55443437 h 34"/>
                <a:gd name="T50" fmla="*/ 15120937 w 140"/>
                <a:gd name="T51" fmla="*/ 50403115 h 34"/>
                <a:gd name="T52" fmla="*/ 25201558 w 140"/>
                <a:gd name="T53" fmla="*/ 50403115 h 34"/>
                <a:gd name="T54" fmla="*/ 25201558 w 140"/>
                <a:gd name="T55" fmla="*/ 50403115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0"/>
                <a:gd name="T85" fmla="*/ 0 h 34"/>
                <a:gd name="T86" fmla="*/ 140 w 140"/>
                <a:gd name="T87" fmla="*/ 34 h 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0" h="34">
                  <a:moveTo>
                    <a:pt x="10" y="20"/>
                  </a:moveTo>
                  <a:lnTo>
                    <a:pt x="10" y="20"/>
                  </a:lnTo>
                  <a:lnTo>
                    <a:pt x="48" y="18"/>
                  </a:lnTo>
                  <a:lnTo>
                    <a:pt x="82" y="12"/>
                  </a:lnTo>
                  <a:lnTo>
                    <a:pt x="100" y="8"/>
                  </a:lnTo>
                  <a:lnTo>
                    <a:pt x="116" y="4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0" y="6"/>
                  </a:lnTo>
                  <a:lnTo>
                    <a:pt x="136" y="10"/>
                  </a:lnTo>
                  <a:lnTo>
                    <a:pt x="128" y="14"/>
                  </a:lnTo>
                  <a:lnTo>
                    <a:pt x="118" y="20"/>
                  </a:lnTo>
                  <a:lnTo>
                    <a:pt x="106" y="24"/>
                  </a:lnTo>
                  <a:lnTo>
                    <a:pt x="80" y="30"/>
                  </a:lnTo>
                  <a:lnTo>
                    <a:pt x="52" y="32"/>
                  </a:lnTo>
                  <a:lnTo>
                    <a:pt x="26" y="34"/>
                  </a:lnTo>
                  <a:lnTo>
                    <a:pt x="10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92"/>
            <p:cNvSpPr>
              <a:spLocks/>
            </p:cNvSpPr>
            <p:nvPr/>
          </p:nvSpPr>
          <p:spPr bwMode="auto">
            <a:xfrm>
              <a:off x="4803775" y="3571875"/>
              <a:ext cx="117475" cy="53975"/>
            </a:xfrm>
            <a:custGeom>
              <a:avLst/>
              <a:gdLst>
                <a:gd name="T0" fmla="*/ 20161248 w 74"/>
                <a:gd name="T1" fmla="*/ 20161247 h 34"/>
                <a:gd name="T2" fmla="*/ 20161248 w 74"/>
                <a:gd name="T3" fmla="*/ 20161247 h 34"/>
                <a:gd name="T4" fmla="*/ 55443439 w 74"/>
                <a:gd name="T5" fmla="*/ 20161247 h 34"/>
                <a:gd name="T6" fmla="*/ 95765923 w 74"/>
                <a:gd name="T7" fmla="*/ 10080624 h 34"/>
                <a:gd name="T8" fmla="*/ 136088431 w 74"/>
                <a:gd name="T9" fmla="*/ 0 h 34"/>
                <a:gd name="T10" fmla="*/ 136088431 w 74"/>
                <a:gd name="T11" fmla="*/ 0 h 34"/>
                <a:gd name="T12" fmla="*/ 156249673 w 74"/>
                <a:gd name="T13" fmla="*/ 0 h 34"/>
                <a:gd name="T14" fmla="*/ 171370604 w 74"/>
                <a:gd name="T15" fmla="*/ 5040312 h 34"/>
                <a:gd name="T16" fmla="*/ 181451225 w 74"/>
                <a:gd name="T17" fmla="*/ 15120937 h 34"/>
                <a:gd name="T18" fmla="*/ 186491535 w 74"/>
                <a:gd name="T19" fmla="*/ 25201557 h 34"/>
                <a:gd name="T20" fmla="*/ 181451225 w 74"/>
                <a:gd name="T21" fmla="*/ 40322494 h 34"/>
                <a:gd name="T22" fmla="*/ 171370604 w 74"/>
                <a:gd name="T23" fmla="*/ 55443437 h 34"/>
                <a:gd name="T24" fmla="*/ 151209362 w 74"/>
                <a:gd name="T25" fmla="*/ 70564368 h 34"/>
                <a:gd name="T26" fmla="*/ 120967500 w 74"/>
                <a:gd name="T27" fmla="*/ 80644989 h 34"/>
                <a:gd name="T28" fmla="*/ 120967500 w 74"/>
                <a:gd name="T29" fmla="*/ 80644989 h 34"/>
                <a:gd name="T30" fmla="*/ 85685302 w 74"/>
                <a:gd name="T31" fmla="*/ 85685299 h 34"/>
                <a:gd name="T32" fmla="*/ 55443439 w 74"/>
                <a:gd name="T33" fmla="*/ 85685299 h 34"/>
                <a:gd name="T34" fmla="*/ 30241875 w 74"/>
                <a:gd name="T35" fmla="*/ 80644989 h 34"/>
                <a:gd name="T36" fmla="*/ 15120937 w 74"/>
                <a:gd name="T37" fmla="*/ 70564368 h 34"/>
                <a:gd name="T38" fmla="*/ 5040312 w 74"/>
                <a:gd name="T39" fmla="*/ 60483748 h 34"/>
                <a:gd name="T40" fmla="*/ 0 w 74"/>
                <a:gd name="T41" fmla="*/ 50403115 h 34"/>
                <a:gd name="T42" fmla="*/ 5040312 w 74"/>
                <a:gd name="T43" fmla="*/ 35282184 h 34"/>
                <a:gd name="T44" fmla="*/ 20161248 w 74"/>
                <a:gd name="T45" fmla="*/ 20161247 h 34"/>
                <a:gd name="T46" fmla="*/ 20161248 w 74"/>
                <a:gd name="T47" fmla="*/ 20161247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4"/>
                <a:gd name="T73" fmla="*/ 0 h 34"/>
                <a:gd name="T74" fmla="*/ 74 w 7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4" h="34">
                  <a:moveTo>
                    <a:pt x="8" y="8"/>
                  </a:moveTo>
                  <a:lnTo>
                    <a:pt x="8" y="8"/>
                  </a:lnTo>
                  <a:lnTo>
                    <a:pt x="22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68" y="22"/>
                  </a:lnTo>
                  <a:lnTo>
                    <a:pt x="60" y="28"/>
                  </a:lnTo>
                  <a:lnTo>
                    <a:pt x="48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12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93"/>
            <p:cNvSpPr>
              <a:spLocks/>
            </p:cNvSpPr>
            <p:nvPr/>
          </p:nvSpPr>
          <p:spPr bwMode="auto">
            <a:xfrm>
              <a:off x="4410075" y="3219450"/>
              <a:ext cx="247650" cy="234950"/>
            </a:xfrm>
            <a:custGeom>
              <a:avLst/>
              <a:gdLst>
                <a:gd name="T0" fmla="*/ 393144320 w 156"/>
                <a:gd name="T1" fmla="*/ 186491535 h 148"/>
                <a:gd name="T2" fmla="*/ 393144320 w 156"/>
                <a:gd name="T3" fmla="*/ 186491535 h 148"/>
                <a:gd name="T4" fmla="*/ 388104010 w 156"/>
                <a:gd name="T5" fmla="*/ 226814068 h 148"/>
                <a:gd name="T6" fmla="*/ 378023389 w 156"/>
                <a:gd name="T7" fmla="*/ 262096241 h 148"/>
                <a:gd name="T8" fmla="*/ 357862147 w 156"/>
                <a:gd name="T9" fmla="*/ 292338104 h 148"/>
                <a:gd name="T10" fmla="*/ 332660594 w 156"/>
                <a:gd name="T11" fmla="*/ 322579966 h 148"/>
                <a:gd name="T12" fmla="*/ 307459041 w 156"/>
                <a:gd name="T13" fmla="*/ 342741208 h 148"/>
                <a:gd name="T14" fmla="*/ 272176868 w 156"/>
                <a:gd name="T15" fmla="*/ 362902450 h 148"/>
                <a:gd name="T16" fmla="*/ 236894694 w 156"/>
                <a:gd name="T17" fmla="*/ 372983070 h 148"/>
                <a:gd name="T18" fmla="*/ 196572160 w 156"/>
                <a:gd name="T19" fmla="*/ 372983070 h 148"/>
                <a:gd name="T20" fmla="*/ 196572160 w 156"/>
                <a:gd name="T21" fmla="*/ 372983070 h 148"/>
                <a:gd name="T22" fmla="*/ 156249676 w 156"/>
                <a:gd name="T23" fmla="*/ 372983070 h 148"/>
                <a:gd name="T24" fmla="*/ 120967502 w 156"/>
                <a:gd name="T25" fmla="*/ 362902450 h 148"/>
                <a:gd name="T26" fmla="*/ 85685304 w 156"/>
                <a:gd name="T27" fmla="*/ 342741208 h 148"/>
                <a:gd name="T28" fmla="*/ 55443441 w 156"/>
                <a:gd name="T29" fmla="*/ 322579966 h 148"/>
                <a:gd name="T30" fmla="*/ 35282186 w 156"/>
                <a:gd name="T31" fmla="*/ 292338104 h 148"/>
                <a:gd name="T32" fmla="*/ 15120938 w 156"/>
                <a:gd name="T33" fmla="*/ 262096241 h 148"/>
                <a:gd name="T34" fmla="*/ 5040312 w 156"/>
                <a:gd name="T35" fmla="*/ 226814068 h 148"/>
                <a:gd name="T36" fmla="*/ 0 w 156"/>
                <a:gd name="T37" fmla="*/ 186491535 h 148"/>
                <a:gd name="T38" fmla="*/ 0 w 156"/>
                <a:gd name="T39" fmla="*/ 186491535 h 148"/>
                <a:gd name="T40" fmla="*/ 5040312 w 156"/>
                <a:gd name="T41" fmla="*/ 151209362 h 148"/>
                <a:gd name="T42" fmla="*/ 15120938 w 156"/>
                <a:gd name="T43" fmla="*/ 115927189 h 148"/>
                <a:gd name="T44" fmla="*/ 35282186 w 156"/>
                <a:gd name="T45" fmla="*/ 80644992 h 148"/>
                <a:gd name="T46" fmla="*/ 55443441 w 156"/>
                <a:gd name="T47" fmla="*/ 55443439 h 148"/>
                <a:gd name="T48" fmla="*/ 85685304 w 156"/>
                <a:gd name="T49" fmla="*/ 30241875 h 148"/>
                <a:gd name="T50" fmla="*/ 120967502 w 156"/>
                <a:gd name="T51" fmla="*/ 15120937 h 148"/>
                <a:gd name="T52" fmla="*/ 156249676 w 156"/>
                <a:gd name="T53" fmla="*/ 5040312 h 148"/>
                <a:gd name="T54" fmla="*/ 196572160 w 156"/>
                <a:gd name="T55" fmla="*/ 0 h 148"/>
                <a:gd name="T56" fmla="*/ 196572160 w 156"/>
                <a:gd name="T57" fmla="*/ 0 h 148"/>
                <a:gd name="T58" fmla="*/ 236894694 w 156"/>
                <a:gd name="T59" fmla="*/ 5040312 h 148"/>
                <a:gd name="T60" fmla="*/ 272176868 w 156"/>
                <a:gd name="T61" fmla="*/ 15120937 h 148"/>
                <a:gd name="T62" fmla="*/ 307459041 w 156"/>
                <a:gd name="T63" fmla="*/ 30241875 h 148"/>
                <a:gd name="T64" fmla="*/ 332660594 w 156"/>
                <a:gd name="T65" fmla="*/ 55443439 h 148"/>
                <a:gd name="T66" fmla="*/ 357862147 w 156"/>
                <a:gd name="T67" fmla="*/ 80644992 h 148"/>
                <a:gd name="T68" fmla="*/ 378023389 w 156"/>
                <a:gd name="T69" fmla="*/ 115927189 h 148"/>
                <a:gd name="T70" fmla="*/ 388104010 w 156"/>
                <a:gd name="T71" fmla="*/ 151209362 h 148"/>
                <a:gd name="T72" fmla="*/ 393144320 w 156"/>
                <a:gd name="T73" fmla="*/ 186491535 h 148"/>
                <a:gd name="T74" fmla="*/ 393144320 w 156"/>
                <a:gd name="T75" fmla="*/ 18649153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48"/>
                <a:gd name="T116" fmla="*/ 156 w 156"/>
                <a:gd name="T117" fmla="*/ 148 h 14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48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2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48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6" y="46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4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2" y="22"/>
                  </a:lnTo>
                  <a:lnTo>
                    <a:pt x="142" y="32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94"/>
            <p:cNvSpPr>
              <a:spLocks/>
            </p:cNvSpPr>
            <p:nvPr/>
          </p:nvSpPr>
          <p:spPr bwMode="auto">
            <a:xfrm>
              <a:off x="4981575" y="3197225"/>
              <a:ext cx="247650" cy="238125"/>
            </a:xfrm>
            <a:custGeom>
              <a:avLst/>
              <a:gdLst>
                <a:gd name="T0" fmla="*/ 393144320 w 156"/>
                <a:gd name="T1" fmla="*/ 186491536 h 150"/>
                <a:gd name="T2" fmla="*/ 393144320 w 156"/>
                <a:gd name="T3" fmla="*/ 186491536 h 150"/>
                <a:gd name="T4" fmla="*/ 388104010 w 156"/>
                <a:gd name="T5" fmla="*/ 226814069 h 150"/>
                <a:gd name="T6" fmla="*/ 378023389 w 156"/>
                <a:gd name="T7" fmla="*/ 262096243 h 150"/>
                <a:gd name="T8" fmla="*/ 357862147 w 156"/>
                <a:gd name="T9" fmla="*/ 292338105 h 150"/>
                <a:gd name="T10" fmla="*/ 337700905 w 156"/>
                <a:gd name="T11" fmla="*/ 322579968 h 150"/>
                <a:gd name="T12" fmla="*/ 307459041 w 156"/>
                <a:gd name="T13" fmla="*/ 342741210 h 150"/>
                <a:gd name="T14" fmla="*/ 272176868 w 156"/>
                <a:gd name="T15" fmla="*/ 362902452 h 150"/>
                <a:gd name="T16" fmla="*/ 236894694 w 156"/>
                <a:gd name="T17" fmla="*/ 372983072 h 150"/>
                <a:gd name="T18" fmla="*/ 196572160 w 156"/>
                <a:gd name="T19" fmla="*/ 378023383 h 150"/>
                <a:gd name="T20" fmla="*/ 196572160 w 156"/>
                <a:gd name="T21" fmla="*/ 378023383 h 150"/>
                <a:gd name="T22" fmla="*/ 156249676 w 156"/>
                <a:gd name="T23" fmla="*/ 372983072 h 150"/>
                <a:gd name="T24" fmla="*/ 120967502 w 156"/>
                <a:gd name="T25" fmla="*/ 362902452 h 150"/>
                <a:gd name="T26" fmla="*/ 90725614 w 156"/>
                <a:gd name="T27" fmla="*/ 342741210 h 150"/>
                <a:gd name="T28" fmla="*/ 60483751 w 156"/>
                <a:gd name="T29" fmla="*/ 322579968 h 150"/>
                <a:gd name="T30" fmla="*/ 35282186 w 156"/>
                <a:gd name="T31" fmla="*/ 292338105 h 150"/>
                <a:gd name="T32" fmla="*/ 20161248 w 156"/>
                <a:gd name="T33" fmla="*/ 262096243 h 150"/>
                <a:gd name="T34" fmla="*/ 5040312 w 156"/>
                <a:gd name="T35" fmla="*/ 226814069 h 150"/>
                <a:gd name="T36" fmla="*/ 0 w 156"/>
                <a:gd name="T37" fmla="*/ 186491536 h 150"/>
                <a:gd name="T38" fmla="*/ 0 w 156"/>
                <a:gd name="T39" fmla="*/ 186491536 h 150"/>
                <a:gd name="T40" fmla="*/ 5040312 w 156"/>
                <a:gd name="T41" fmla="*/ 151209363 h 150"/>
                <a:gd name="T42" fmla="*/ 20161248 w 156"/>
                <a:gd name="T43" fmla="*/ 115927190 h 150"/>
                <a:gd name="T44" fmla="*/ 35282186 w 156"/>
                <a:gd name="T45" fmla="*/ 85685302 h 150"/>
                <a:gd name="T46" fmla="*/ 60483751 w 156"/>
                <a:gd name="T47" fmla="*/ 55443440 h 150"/>
                <a:gd name="T48" fmla="*/ 90725614 w 156"/>
                <a:gd name="T49" fmla="*/ 30241875 h 150"/>
                <a:gd name="T50" fmla="*/ 120967502 w 156"/>
                <a:gd name="T51" fmla="*/ 15120938 h 150"/>
                <a:gd name="T52" fmla="*/ 156249676 w 156"/>
                <a:gd name="T53" fmla="*/ 5040312 h 150"/>
                <a:gd name="T54" fmla="*/ 196572160 w 156"/>
                <a:gd name="T55" fmla="*/ 0 h 150"/>
                <a:gd name="T56" fmla="*/ 196572160 w 156"/>
                <a:gd name="T57" fmla="*/ 0 h 150"/>
                <a:gd name="T58" fmla="*/ 236894694 w 156"/>
                <a:gd name="T59" fmla="*/ 5040312 h 150"/>
                <a:gd name="T60" fmla="*/ 272176868 w 156"/>
                <a:gd name="T61" fmla="*/ 15120938 h 150"/>
                <a:gd name="T62" fmla="*/ 307459041 w 156"/>
                <a:gd name="T63" fmla="*/ 30241875 h 150"/>
                <a:gd name="T64" fmla="*/ 337700905 w 156"/>
                <a:gd name="T65" fmla="*/ 55443440 h 150"/>
                <a:gd name="T66" fmla="*/ 357862147 w 156"/>
                <a:gd name="T67" fmla="*/ 85685302 h 150"/>
                <a:gd name="T68" fmla="*/ 378023389 w 156"/>
                <a:gd name="T69" fmla="*/ 115927190 h 150"/>
                <a:gd name="T70" fmla="*/ 388104010 w 156"/>
                <a:gd name="T71" fmla="*/ 151209363 h 150"/>
                <a:gd name="T72" fmla="*/ 393144320 w 156"/>
                <a:gd name="T73" fmla="*/ 186491536 h 150"/>
                <a:gd name="T74" fmla="*/ 393144320 w 156"/>
                <a:gd name="T75" fmla="*/ 186491536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6"/>
                <a:gd name="T115" fmla="*/ 0 h 150"/>
                <a:gd name="T116" fmla="*/ 156 w 156"/>
                <a:gd name="T117" fmla="*/ 150 h 1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6" h="150">
                  <a:moveTo>
                    <a:pt x="156" y="74"/>
                  </a:moveTo>
                  <a:lnTo>
                    <a:pt x="156" y="74"/>
                  </a:lnTo>
                  <a:lnTo>
                    <a:pt x="154" y="90"/>
                  </a:lnTo>
                  <a:lnTo>
                    <a:pt x="150" y="104"/>
                  </a:lnTo>
                  <a:lnTo>
                    <a:pt x="142" y="116"/>
                  </a:lnTo>
                  <a:lnTo>
                    <a:pt x="134" y="128"/>
                  </a:lnTo>
                  <a:lnTo>
                    <a:pt x="122" y="136"/>
                  </a:lnTo>
                  <a:lnTo>
                    <a:pt x="108" y="144"/>
                  </a:lnTo>
                  <a:lnTo>
                    <a:pt x="94" y="148"/>
                  </a:lnTo>
                  <a:lnTo>
                    <a:pt x="78" y="150"/>
                  </a:lnTo>
                  <a:lnTo>
                    <a:pt x="62" y="148"/>
                  </a:lnTo>
                  <a:lnTo>
                    <a:pt x="48" y="144"/>
                  </a:lnTo>
                  <a:lnTo>
                    <a:pt x="36" y="136"/>
                  </a:lnTo>
                  <a:lnTo>
                    <a:pt x="24" y="128"/>
                  </a:lnTo>
                  <a:lnTo>
                    <a:pt x="14" y="116"/>
                  </a:lnTo>
                  <a:lnTo>
                    <a:pt x="8" y="104"/>
                  </a:lnTo>
                  <a:lnTo>
                    <a:pt x="2" y="90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4" y="34"/>
                  </a:lnTo>
                  <a:lnTo>
                    <a:pt x="24" y="22"/>
                  </a:lnTo>
                  <a:lnTo>
                    <a:pt x="36" y="12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4" y="2"/>
                  </a:lnTo>
                  <a:lnTo>
                    <a:pt x="108" y="6"/>
                  </a:lnTo>
                  <a:lnTo>
                    <a:pt x="122" y="12"/>
                  </a:lnTo>
                  <a:lnTo>
                    <a:pt x="134" y="22"/>
                  </a:lnTo>
                  <a:lnTo>
                    <a:pt x="142" y="34"/>
                  </a:lnTo>
                  <a:lnTo>
                    <a:pt x="150" y="46"/>
                  </a:lnTo>
                  <a:lnTo>
                    <a:pt x="154" y="60"/>
                  </a:lnTo>
                  <a:lnTo>
                    <a:pt x="156" y="74"/>
                  </a:lnTo>
                  <a:close/>
                </a:path>
              </a:pathLst>
            </a:custGeom>
            <a:solidFill>
              <a:srgbClr val="FDD8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95"/>
            <p:cNvSpPr>
              <a:spLocks noEditPoints="1"/>
            </p:cNvSpPr>
            <p:nvPr/>
          </p:nvSpPr>
          <p:spPr bwMode="auto">
            <a:xfrm>
              <a:off x="4213225" y="2955925"/>
              <a:ext cx="596900" cy="320675"/>
            </a:xfrm>
            <a:custGeom>
              <a:avLst/>
              <a:gdLst>
                <a:gd name="T0" fmla="*/ 720764652 w 376"/>
                <a:gd name="T1" fmla="*/ 65524068 h 202"/>
                <a:gd name="T2" fmla="*/ 670361543 w 376"/>
                <a:gd name="T3" fmla="*/ 45362811 h 202"/>
                <a:gd name="T4" fmla="*/ 493950663 w 376"/>
                <a:gd name="T5" fmla="*/ 20161250 h 202"/>
                <a:gd name="T6" fmla="*/ 282257508 w 376"/>
                <a:gd name="T7" fmla="*/ 0 h 202"/>
                <a:gd name="T8" fmla="*/ 100806242 w 376"/>
                <a:gd name="T9" fmla="*/ 0 h 202"/>
                <a:gd name="T10" fmla="*/ 40322499 w 376"/>
                <a:gd name="T11" fmla="*/ 10080625 h 202"/>
                <a:gd name="T12" fmla="*/ 25201561 w 376"/>
                <a:gd name="T13" fmla="*/ 15120939 h 202"/>
                <a:gd name="T14" fmla="*/ 10080625 w 376"/>
                <a:gd name="T15" fmla="*/ 30241878 h 202"/>
                <a:gd name="T16" fmla="*/ 5040312 w 376"/>
                <a:gd name="T17" fmla="*/ 70564378 h 202"/>
                <a:gd name="T18" fmla="*/ 0 w 376"/>
                <a:gd name="T19" fmla="*/ 151209379 h 202"/>
                <a:gd name="T20" fmla="*/ 10080625 w 376"/>
                <a:gd name="T21" fmla="*/ 362902490 h 202"/>
                <a:gd name="T22" fmla="*/ 15120939 w 376"/>
                <a:gd name="T23" fmla="*/ 418346010 h 202"/>
                <a:gd name="T24" fmla="*/ 45362810 w 376"/>
                <a:gd name="T25" fmla="*/ 453628186 h 202"/>
                <a:gd name="T26" fmla="*/ 120967510 w 376"/>
                <a:gd name="T27" fmla="*/ 478829741 h 202"/>
                <a:gd name="T28" fmla="*/ 211693155 w 376"/>
                <a:gd name="T29" fmla="*/ 488910363 h 202"/>
                <a:gd name="T30" fmla="*/ 453628176 w 376"/>
                <a:gd name="T31" fmla="*/ 509071607 h 202"/>
                <a:gd name="T32" fmla="*/ 635079367 w 376"/>
                <a:gd name="T33" fmla="*/ 498990985 h 202"/>
                <a:gd name="T34" fmla="*/ 715724341 w 376"/>
                <a:gd name="T35" fmla="*/ 483870052 h 202"/>
                <a:gd name="T36" fmla="*/ 745966206 w 376"/>
                <a:gd name="T37" fmla="*/ 473789430 h 202"/>
                <a:gd name="T38" fmla="*/ 791329004 w 376"/>
                <a:gd name="T39" fmla="*/ 433466942 h 202"/>
                <a:gd name="T40" fmla="*/ 801409626 w 376"/>
                <a:gd name="T41" fmla="*/ 413305599 h 202"/>
                <a:gd name="T42" fmla="*/ 851812933 w 376"/>
                <a:gd name="T43" fmla="*/ 292338136 h 202"/>
                <a:gd name="T44" fmla="*/ 892135420 w 376"/>
                <a:gd name="T45" fmla="*/ 236894715 h 202"/>
                <a:gd name="T46" fmla="*/ 932457907 w 376"/>
                <a:gd name="T47" fmla="*/ 216733471 h 202"/>
                <a:gd name="T48" fmla="*/ 947578839 w 376"/>
                <a:gd name="T49" fmla="*/ 120967513 h 202"/>
                <a:gd name="T50" fmla="*/ 922377285 w 376"/>
                <a:gd name="T51" fmla="*/ 120967513 h 202"/>
                <a:gd name="T52" fmla="*/ 791329004 w 376"/>
                <a:gd name="T53" fmla="*/ 95765933 h 202"/>
                <a:gd name="T54" fmla="*/ 720764652 w 376"/>
                <a:gd name="T55" fmla="*/ 65524068 h 202"/>
                <a:gd name="T56" fmla="*/ 771167761 w 376"/>
                <a:gd name="T57" fmla="*/ 317539691 h 202"/>
                <a:gd name="T58" fmla="*/ 756046828 w 376"/>
                <a:gd name="T59" fmla="*/ 352821868 h 202"/>
                <a:gd name="T60" fmla="*/ 725804963 w 376"/>
                <a:gd name="T61" fmla="*/ 403224977 h 202"/>
                <a:gd name="T62" fmla="*/ 680442165 w 376"/>
                <a:gd name="T63" fmla="*/ 433466942 h 202"/>
                <a:gd name="T64" fmla="*/ 670361543 w 376"/>
                <a:gd name="T65" fmla="*/ 438507253 h 202"/>
                <a:gd name="T66" fmla="*/ 524192528 w 376"/>
                <a:gd name="T67" fmla="*/ 453628186 h 202"/>
                <a:gd name="T68" fmla="*/ 357862171 w 376"/>
                <a:gd name="T69" fmla="*/ 453628186 h 202"/>
                <a:gd name="T70" fmla="*/ 141128754 w 376"/>
                <a:gd name="T71" fmla="*/ 423386321 h 202"/>
                <a:gd name="T72" fmla="*/ 131048132 w 376"/>
                <a:gd name="T73" fmla="*/ 418346010 h 202"/>
                <a:gd name="T74" fmla="*/ 105846578 w 376"/>
                <a:gd name="T75" fmla="*/ 388104044 h 202"/>
                <a:gd name="T76" fmla="*/ 100806242 w 376"/>
                <a:gd name="T77" fmla="*/ 357862179 h 202"/>
                <a:gd name="T78" fmla="*/ 95765931 w 376"/>
                <a:gd name="T79" fmla="*/ 141128757 h 202"/>
                <a:gd name="T80" fmla="*/ 95765931 w 376"/>
                <a:gd name="T81" fmla="*/ 115927202 h 202"/>
                <a:gd name="T82" fmla="*/ 110886889 w 376"/>
                <a:gd name="T83" fmla="*/ 85685311 h 202"/>
                <a:gd name="T84" fmla="*/ 131048132 w 376"/>
                <a:gd name="T85" fmla="*/ 65524068 h 202"/>
                <a:gd name="T86" fmla="*/ 141128754 w 376"/>
                <a:gd name="T87" fmla="*/ 65524068 h 202"/>
                <a:gd name="T88" fmla="*/ 307459062 w 376"/>
                <a:gd name="T89" fmla="*/ 65524068 h 202"/>
                <a:gd name="T90" fmla="*/ 483870041 w 376"/>
                <a:gd name="T91" fmla="*/ 80645000 h 202"/>
                <a:gd name="T92" fmla="*/ 635079367 w 376"/>
                <a:gd name="T93" fmla="*/ 105846580 h 202"/>
                <a:gd name="T94" fmla="*/ 725804963 w 376"/>
                <a:gd name="T95" fmla="*/ 136088446 h 202"/>
                <a:gd name="T96" fmla="*/ 751006517 w 376"/>
                <a:gd name="T97" fmla="*/ 146169068 h 202"/>
                <a:gd name="T98" fmla="*/ 781248382 w 376"/>
                <a:gd name="T99" fmla="*/ 181451245 h 202"/>
                <a:gd name="T100" fmla="*/ 791329004 w 376"/>
                <a:gd name="T101" fmla="*/ 221773782 h 202"/>
                <a:gd name="T102" fmla="*/ 786288693 w 376"/>
                <a:gd name="T103" fmla="*/ 282257514 h 202"/>
                <a:gd name="T104" fmla="*/ 771167761 w 376"/>
                <a:gd name="T105" fmla="*/ 317539691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202"/>
                <a:gd name="T161" fmla="*/ 376 w 376"/>
                <a:gd name="T162" fmla="*/ 202 h 2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202">
                  <a:moveTo>
                    <a:pt x="286" y="26"/>
                  </a:moveTo>
                  <a:lnTo>
                    <a:pt x="286" y="26"/>
                  </a:lnTo>
                  <a:lnTo>
                    <a:pt x="278" y="22"/>
                  </a:lnTo>
                  <a:lnTo>
                    <a:pt x="266" y="18"/>
                  </a:lnTo>
                  <a:lnTo>
                    <a:pt x="236" y="12"/>
                  </a:lnTo>
                  <a:lnTo>
                    <a:pt x="196" y="8"/>
                  </a:lnTo>
                  <a:lnTo>
                    <a:pt x="154" y="4"/>
                  </a:lnTo>
                  <a:lnTo>
                    <a:pt x="112" y="0"/>
                  </a:lnTo>
                  <a:lnTo>
                    <a:pt x="72" y="0"/>
                  </a:lnTo>
                  <a:lnTo>
                    <a:pt x="40" y="0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60"/>
                  </a:lnTo>
                  <a:lnTo>
                    <a:pt x="2" y="104"/>
                  </a:lnTo>
                  <a:lnTo>
                    <a:pt x="4" y="144"/>
                  </a:lnTo>
                  <a:lnTo>
                    <a:pt x="6" y="166"/>
                  </a:lnTo>
                  <a:lnTo>
                    <a:pt x="10" y="172"/>
                  </a:lnTo>
                  <a:lnTo>
                    <a:pt x="18" y="180"/>
                  </a:lnTo>
                  <a:lnTo>
                    <a:pt x="32" y="186"/>
                  </a:lnTo>
                  <a:lnTo>
                    <a:pt x="48" y="190"/>
                  </a:lnTo>
                  <a:lnTo>
                    <a:pt x="84" y="194"/>
                  </a:lnTo>
                  <a:lnTo>
                    <a:pt x="146" y="200"/>
                  </a:lnTo>
                  <a:lnTo>
                    <a:pt x="180" y="202"/>
                  </a:lnTo>
                  <a:lnTo>
                    <a:pt x="216" y="202"/>
                  </a:lnTo>
                  <a:lnTo>
                    <a:pt x="252" y="198"/>
                  </a:lnTo>
                  <a:lnTo>
                    <a:pt x="284" y="192"/>
                  </a:lnTo>
                  <a:lnTo>
                    <a:pt x="288" y="190"/>
                  </a:lnTo>
                  <a:lnTo>
                    <a:pt x="296" y="188"/>
                  </a:lnTo>
                  <a:lnTo>
                    <a:pt x="308" y="178"/>
                  </a:lnTo>
                  <a:lnTo>
                    <a:pt x="314" y="172"/>
                  </a:lnTo>
                  <a:lnTo>
                    <a:pt x="318" y="164"/>
                  </a:lnTo>
                  <a:lnTo>
                    <a:pt x="328" y="142"/>
                  </a:lnTo>
                  <a:lnTo>
                    <a:pt x="338" y="116"/>
                  </a:lnTo>
                  <a:lnTo>
                    <a:pt x="346" y="104"/>
                  </a:lnTo>
                  <a:lnTo>
                    <a:pt x="354" y="94"/>
                  </a:lnTo>
                  <a:lnTo>
                    <a:pt x="364" y="88"/>
                  </a:lnTo>
                  <a:lnTo>
                    <a:pt x="370" y="86"/>
                  </a:lnTo>
                  <a:lnTo>
                    <a:pt x="376" y="84"/>
                  </a:lnTo>
                  <a:lnTo>
                    <a:pt x="376" y="48"/>
                  </a:lnTo>
                  <a:lnTo>
                    <a:pt x="366" y="48"/>
                  </a:lnTo>
                  <a:lnTo>
                    <a:pt x="342" y="44"/>
                  </a:lnTo>
                  <a:lnTo>
                    <a:pt x="314" y="38"/>
                  </a:lnTo>
                  <a:lnTo>
                    <a:pt x="298" y="32"/>
                  </a:lnTo>
                  <a:lnTo>
                    <a:pt x="286" y="26"/>
                  </a:lnTo>
                  <a:close/>
                  <a:moveTo>
                    <a:pt x="306" y="126"/>
                  </a:moveTo>
                  <a:lnTo>
                    <a:pt x="306" y="126"/>
                  </a:lnTo>
                  <a:lnTo>
                    <a:pt x="300" y="140"/>
                  </a:lnTo>
                  <a:lnTo>
                    <a:pt x="294" y="150"/>
                  </a:lnTo>
                  <a:lnTo>
                    <a:pt x="288" y="160"/>
                  </a:lnTo>
                  <a:lnTo>
                    <a:pt x="280" y="166"/>
                  </a:lnTo>
                  <a:lnTo>
                    <a:pt x="270" y="172"/>
                  </a:lnTo>
                  <a:lnTo>
                    <a:pt x="266" y="174"/>
                  </a:lnTo>
                  <a:lnTo>
                    <a:pt x="238" y="178"/>
                  </a:lnTo>
                  <a:lnTo>
                    <a:pt x="208" y="180"/>
                  </a:lnTo>
                  <a:lnTo>
                    <a:pt x="174" y="180"/>
                  </a:lnTo>
                  <a:lnTo>
                    <a:pt x="142" y="180"/>
                  </a:lnTo>
                  <a:lnTo>
                    <a:pt x="86" y="174"/>
                  </a:lnTo>
                  <a:lnTo>
                    <a:pt x="56" y="168"/>
                  </a:lnTo>
                  <a:lnTo>
                    <a:pt x="52" y="166"/>
                  </a:lnTo>
                  <a:lnTo>
                    <a:pt x="48" y="162"/>
                  </a:lnTo>
                  <a:lnTo>
                    <a:pt x="42" y="154"/>
                  </a:lnTo>
                  <a:lnTo>
                    <a:pt x="40" y="146"/>
                  </a:lnTo>
                  <a:lnTo>
                    <a:pt x="40" y="142"/>
                  </a:lnTo>
                  <a:lnTo>
                    <a:pt x="38" y="56"/>
                  </a:lnTo>
                  <a:lnTo>
                    <a:pt x="38" y="46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52" y="26"/>
                  </a:lnTo>
                  <a:lnTo>
                    <a:pt x="56" y="26"/>
                  </a:lnTo>
                  <a:lnTo>
                    <a:pt x="88" y="24"/>
                  </a:lnTo>
                  <a:lnTo>
                    <a:pt x="122" y="26"/>
                  </a:lnTo>
                  <a:lnTo>
                    <a:pt x="158" y="28"/>
                  </a:lnTo>
                  <a:lnTo>
                    <a:pt x="192" y="32"/>
                  </a:lnTo>
                  <a:lnTo>
                    <a:pt x="224" y="36"/>
                  </a:lnTo>
                  <a:lnTo>
                    <a:pt x="252" y="42"/>
                  </a:lnTo>
                  <a:lnTo>
                    <a:pt x="274" y="48"/>
                  </a:lnTo>
                  <a:lnTo>
                    <a:pt x="288" y="54"/>
                  </a:lnTo>
                  <a:lnTo>
                    <a:pt x="298" y="58"/>
                  </a:lnTo>
                  <a:lnTo>
                    <a:pt x="304" y="64"/>
                  </a:lnTo>
                  <a:lnTo>
                    <a:pt x="310" y="72"/>
                  </a:lnTo>
                  <a:lnTo>
                    <a:pt x="314" y="80"/>
                  </a:lnTo>
                  <a:lnTo>
                    <a:pt x="314" y="88"/>
                  </a:lnTo>
                  <a:lnTo>
                    <a:pt x="314" y="100"/>
                  </a:lnTo>
                  <a:lnTo>
                    <a:pt x="312" y="112"/>
                  </a:lnTo>
                  <a:lnTo>
                    <a:pt x="306" y="12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96"/>
            <p:cNvSpPr>
              <a:spLocks noEditPoints="1"/>
            </p:cNvSpPr>
            <p:nvPr/>
          </p:nvSpPr>
          <p:spPr bwMode="auto">
            <a:xfrm>
              <a:off x="4806950" y="2949575"/>
              <a:ext cx="609600" cy="327025"/>
            </a:xfrm>
            <a:custGeom>
              <a:avLst/>
              <a:gdLst>
                <a:gd name="T0" fmla="*/ 0 w 384"/>
                <a:gd name="T1" fmla="*/ 221773784 h 206"/>
                <a:gd name="T2" fmla="*/ 15120939 w 384"/>
                <a:gd name="T3" fmla="*/ 226814095 h 206"/>
                <a:gd name="T4" fmla="*/ 55443445 w 384"/>
                <a:gd name="T5" fmla="*/ 246975339 h 206"/>
                <a:gd name="T6" fmla="*/ 90725621 w 384"/>
                <a:gd name="T7" fmla="*/ 302418760 h 206"/>
                <a:gd name="T8" fmla="*/ 141128755 w 384"/>
                <a:gd name="T9" fmla="*/ 423386323 h 206"/>
                <a:gd name="T10" fmla="*/ 151209377 w 384"/>
                <a:gd name="T11" fmla="*/ 443547567 h 206"/>
                <a:gd name="T12" fmla="*/ 191531864 w 384"/>
                <a:gd name="T13" fmla="*/ 483870055 h 206"/>
                <a:gd name="T14" fmla="*/ 226814090 w 384"/>
                <a:gd name="T15" fmla="*/ 493950677 h 206"/>
                <a:gd name="T16" fmla="*/ 307459064 w 384"/>
                <a:gd name="T17" fmla="*/ 509071610 h 206"/>
                <a:gd name="T18" fmla="*/ 493950666 w 384"/>
                <a:gd name="T19" fmla="*/ 519152232 h 206"/>
                <a:gd name="T20" fmla="*/ 740925900 w 384"/>
                <a:gd name="T21" fmla="*/ 504031299 h 206"/>
                <a:gd name="T22" fmla="*/ 836692006 w 384"/>
                <a:gd name="T23" fmla="*/ 488910366 h 206"/>
                <a:gd name="T24" fmla="*/ 917336980 w 384"/>
                <a:gd name="T25" fmla="*/ 463708811 h 206"/>
                <a:gd name="T26" fmla="*/ 947578846 w 384"/>
                <a:gd name="T27" fmla="*/ 423386323 h 206"/>
                <a:gd name="T28" fmla="*/ 957659467 w 384"/>
                <a:gd name="T29" fmla="*/ 367942803 h 206"/>
                <a:gd name="T30" fmla="*/ 967740089 w 384"/>
                <a:gd name="T31" fmla="*/ 156249691 h 206"/>
                <a:gd name="T32" fmla="*/ 967740089 w 384"/>
                <a:gd name="T33" fmla="*/ 70564379 h 206"/>
                <a:gd name="T34" fmla="*/ 962699778 w 384"/>
                <a:gd name="T35" fmla="*/ 30241878 h 206"/>
                <a:gd name="T36" fmla="*/ 947578846 w 384"/>
                <a:gd name="T37" fmla="*/ 15120939 h 206"/>
                <a:gd name="T38" fmla="*/ 932457913 w 384"/>
                <a:gd name="T39" fmla="*/ 10080625 h 206"/>
                <a:gd name="T40" fmla="*/ 871974182 w 384"/>
                <a:gd name="T41" fmla="*/ 0 h 206"/>
                <a:gd name="T42" fmla="*/ 680442170 w 384"/>
                <a:gd name="T43" fmla="*/ 5040313 h 206"/>
                <a:gd name="T44" fmla="*/ 463708801 w 384"/>
                <a:gd name="T45" fmla="*/ 25201561 h 206"/>
                <a:gd name="T46" fmla="*/ 282257509 w 384"/>
                <a:gd name="T47" fmla="*/ 55443446 h 206"/>
                <a:gd name="T48" fmla="*/ 231854401 w 384"/>
                <a:gd name="T49" fmla="*/ 70564379 h 206"/>
                <a:gd name="T50" fmla="*/ 196572175 w 384"/>
                <a:gd name="T51" fmla="*/ 90725623 h 206"/>
                <a:gd name="T52" fmla="*/ 120967511 w 384"/>
                <a:gd name="T53" fmla="*/ 120967514 h 206"/>
                <a:gd name="T54" fmla="*/ 25201561 w 384"/>
                <a:gd name="T55" fmla="*/ 131048136 h 206"/>
                <a:gd name="T56" fmla="*/ 0 w 384"/>
                <a:gd name="T57" fmla="*/ 131048136 h 206"/>
                <a:gd name="T58" fmla="*/ 236894711 w 384"/>
                <a:gd name="T59" fmla="*/ 141128758 h 206"/>
                <a:gd name="T60" fmla="*/ 332660618 w 384"/>
                <a:gd name="T61" fmla="*/ 110886892 h 206"/>
                <a:gd name="T62" fmla="*/ 483870045 w 384"/>
                <a:gd name="T63" fmla="*/ 85685312 h 206"/>
                <a:gd name="T64" fmla="*/ 660280926 w 384"/>
                <a:gd name="T65" fmla="*/ 65524068 h 206"/>
                <a:gd name="T66" fmla="*/ 826611186 w 384"/>
                <a:gd name="T67" fmla="*/ 70564379 h 206"/>
                <a:gd name="T68" fmla="*/ 836692006 w 384"/>
                <a:gd name="T69" fmla="*/ 70564379 h 206"/>
                <a:gd name="T70" fmla="*/ 856853249 w 384"/>
                <a:gd name="T71" fmla="*/ 85685312 h 206"/>
                <a:gd name="T72" fmla="*/ 866933871 w 384"/>
                <a:gd name="T73" fmla="*/ 120967514 h 206"/>
                <a:gd name="T74" fmla="*/ 871974182 w 384"/>
                <a:gd name="T75" fmla="*/ 146169069 h 206"/>
                <a:gd name="T76" fmla="*/ 861893560 w 384"/>
                <a:gd name="T77" fmla="*/ 367942803 h 206"/>
                <a:gd name="T78" fmla="*/ 856853249 w 384"/>
                <a:gd name="T79" fmla="*/ 393144358 h 206"/>
                <a:gd name="T80" fmla="*/ 831651497 w 384"/>
                <a:gd name="T81" fmla="*/ 428426634 h 206"/>
                <a:gd name="T82" fmla="*/ 816530564 w 384"/>
                <a:gd name="T83" fmla="*/ 433466945 h 206"/>
                <a:gd name="T84" fmla="*/ 599797195 w 384"/>
                <a:gd name="T85" fmla="*/ 463708811 h 206"/>
                <a:gd name="T86" fmla="*/ 433466936 w 384"/>
                <a:gd name="T87" fmla="*/ 463708811 h 206"/>
                <a:gd name="T88" fmla="*/ 287297820 w 384"/>
                <a:gd name="T89" fmla="*/ 443547567 h 206"/>
                <a:gd name="T90" fmla="*/ 277217199 w 384"/>
                <a:gd name="T91" fmla="*/ 443547567 h 206"/>
                <a:gd name="T92" fmla="*/ 236894711 w 384"/>
                <a:gd name="T93" fmla="*/ 408265291 h 206"/>
                <a:gd name="T94" fmla="*/ 201612486 w 384"/>
                <a:gd name="T95" fmla="*/ 362902492 h 206"/>
                <a:gd name="T96" fmla="*/ 191531864 w 384"/>
                <a:gd name="T97" fmla="*/ 327620315 h 206"/>
                <a:gd name="T98" fmla="*/ 171370620 w 384"/>
                <a:gd name="T99" fmla="*/ 262096272 h 206"/>
                <a:gd name="T100" fmla="*/ 176410931 w 384"/>
                <a:gd name="T101" fmla="*/ 206652801 h 206"/>
                <a:gd name="T102" fmla="*/ 196572175 w 384"/>
                <a:gd name="T103" fmla="*/ 171370624 h 206"/>
                <a:gd name="T104" fmla="*/ 236894711 w 384"/>
                <a:gd name="T105" fmla="*/ 141128758 h 20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4"/>
                <a:gd name="T160" fmla="*/ 0 h 206"/>
                <a:gd name="T161" fmla="*/ 384 w 384"/>
                <a:gd name="T162" fmla="*/ 206 h 20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4" h="206">
                  <a:moveTo>
                    <a:pt x="0" y="52"/>
                  </a:moveTo>
                  <a:lnTo>
                    <a:pt x="0" y="88"/>
                  </a:lnTo>
                  <a:lnTo>
                    <a:pt x="6" y="90"/>
                  </a:lnTo>
                  <a:lnTo>
                    <a:pt x="12" y="92"/>
                  </a:lnTo>
                  <a:lnTo>
                    <a:pt x="22" y="98"/>
                  </a:lnTo>
                  <a:lnTo>
                    <a:pt x="30" y="108"/>
                  </a:lnTo>
                  <a:lnTo>
                    <a:pt x="36" y="120"/>
                  </a:lnTo>
                  <a:lnTo>
                    <a:pt x="46" y="146"/>
                  </a:lnTo>
                  <a:lnTo>
                    <a:pt x="56" y="168"/>
                  </a:lnTo>
                  <a:lnTo>
                    <a:pt x="60" y="176"/>
                  </a:lnTo>
                  <a:lnTo>
                    <a:pt x="66" y="182"/>
                  </a:lnTo>
                  <a:lnTo>
                    <a:pt x="76" y="192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122" y="202"/>
                  </a:lnTo>
                  <a:lnTo>
                    <a:pt x="158" y="206"/>
                  </a:lnTo>
                  <a:lnTo>
                    <a:pt x="196" y="206"/>
                  </a:lnTo>
                  <a:lnTo>
                    <a:pt x="232" y="204"/>
                  </a:lnTo>
                  <a:lnTo>
                    <a:pt x="294" y="200"/>
                  </a:lnTo>
                  <a:lnTo>
                    <a:pt x="332" y="194"/>
                  </a:lnTo>
                  <a:lnTo>
                    <a:pt x="350" y="190"/>
                  </a:lnTo>
                  <a:lnTo>
                    <a:pt x="364" y="184"/>
                  </a:lnTo>
                  <a:lnTo>
                    <a:pt x="372" y="176"/>
                  </a:lnTo>
                  <a:lnTo>
                    <a:pt x="376" y="168"/>
                  </a:lnTo>
                  <a:lnTo>
                    <a:pt x="380" y="146"/>
                  </a:lnTo>
                  <a:lnTo>
                    <a:pt x="382" y="106"/>
                  </a:lnTo>
                  <a:lnTo>
                    <a:pt x="384" y="62"/>
                  </a:lnTo>
                  <a:lnTo>
                    <a:pt x="384" y="28"/>
                  </a:lnTo>
                  <a:lnTo>
                    <a:pt x="384" y="20"/>
                  </a:lnTo>
                  <a:lnTo>
                    <a:pt x="382" y="12"/>
                  </a:lnTo>
                  <a:lnTo>
                    <a:pt x="380" y="8"/>
                  </a:lnTo>
                  <a:lnTo>
                    <a:pt x="376" y="6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46" y="0"/>
                  </a:lnTo>
                  <a:lnTo>
                    <a:pt x="312" y="0"/>
                  </a:lnTo>
                  <a:lnTo>
                    <a:pt x="270" y="2"/>
                  </a:lnTo>
                  <a:lnTo>
                    <a:pt x="226" y="4"/>
                  </a:lnTo>
                  <a:lnTo>
                    <a:pt x="184" y="10"/>
                  </a:lnTo>
                  <a:lnTo>
                    <a:pt x="144" y="14"/>
                  </a:lnTo>
                  <a:lnTo>
                    <a:pt x="112" y="22"/>
                  </a:lnTo>
                  <a:lnTo>
                    <a:pt x="100" y="24"/>
                  </a:lnTo>
                  <a:lnTo>
                    <a:pt x="92" y="28"/>
                  </a:lnTo>
                  <a:lnTo>
                    <a:pt x="78" y="36"/>
                  </a:lnTo>
                  <a:lnTo>
                    <a:pt x="62" y="44"/>
                  </a:lnTo>
                  <a:lnTo>
                    <a:pt x="48" y="48"/>
                  </a:lnTo>
                  <a:lnTo>
                    <a:pt x="32" y="50"/>
                  </a:lnTo>
                  <a:lnTo>
                    <a:pt x="10" y="52"/>
                  </a:lnTo>
                  <a:lnTo>
                    <a:pt x="0" y="52"/>
                  </a:lnTo>
                  <a:close/>
                  <a:moveTo>
                    <a:pt x="94" y="56"/>
                  </a:moveTo>
                  <a:lnTo>
                    <a:pt x="94" y="56"/>
                  </a:lnTo>
                  <a:lnTo>
                    <a:pt x="108" y="50"/>
                  </a:lnTo>
                  <a:lnTo>
                    <a:pt x="132" y="44"/>
                  </a:lnTo>
                  <a:lnTo>
                    <a:pt x="158" y="40"/>
                  </a:lnTo>
                  <a:lnTo>
                    <a:pt x="192" y="34"/>
                  </a:lnTo>
                  <a:lnTo>
                    <a:pt x="226" y="30"/>
                  </a:lnTo>
                  <a:lnTo>
                    <a:pt x="262" y="26"/>
                  </a:lnTo>
                  <a:lnTo>
                    <a:pt x="296" y="26"/>
                  </a:lnTo>
                  <a:lnTo>
                    <a:pt x="328" y="28"/>
                  </a:lnTo>
                  <a:lnTo>
                    <a:pt x="332" y="28"/>
                  </a:lnTo>
                  <a:lnTo>
                    <a:pt x="338" y="30"/>
                  </a:lnTo>
                  <a:lnTo>
                    <a:pt x="340" y="34"/>
                  </a:lnTo>
                  <a:lnTo>
                    <a:pt x="342" y="40"/>
                  </a:lnTo>
                  <a:lnTo>
                    <a:pt x="344" y="48"/>
                  </a:lnTo>
                  <a:lnTo>
                    <a:pt x="346" y="58"/>
                  </a:lnTo>
                  <a:lnTo>
                    <a:pt x="342" y="146"/>
                  </a:lnTo>
                  <a:lnTo>
                    <a:pt x="342" y="148"/>
                  </a:lnTo>
                  <a:lnTo>
                    <a:pt x="340" y="156"/>
                  </a:lnTo>
                  <a:lnTo>
                    <a:pt x="334" y="166"/>
                  </a:lnTo>
                  <a:lnTo>
                    <a:pt x="330" y="170"/>
                  </a:lnTo>
                  <a:lnTo>
                    <a:pt x="324" y="172"/>
                  </a:lnTo>
                  <a:lnTo>
                    <a:pt x="294" y="178"/>
                  </a:lnTo>
                  <a:lnTo>
                    <a:pt x="238" y="184"/>
                  </a:lnTo>
                  <a:lnTo>
                    <a:pt x="206" y="184"/>
                  </a:lnTo>
                  <a:lnTo>
                    <a:pt x="172" y="184"/>
                  </a:lnTo>
                  <a:lnTo>
                    <a:pt x="142" y="182"/>
                  </a:lnTo>
                  <a:lnTo>
                    <a:pt x="114" y="176"/>
                  </a:lnTo>
                  <a:lnTo>
                    <a:pt x="110" y="176"/>
                  </a:lnTo>
                  <a:lnTo>
                    <a:pt x="100" y="168"/>
                  </a:lnTo>
                  <a:lnTo>
                    <a:pt x="94" y="162"/>
                  </a:lnTo>
                  <a:lnTo>
                    <a:pt x="86" y="154"/>
                  </a:lnTo>
                  <a:lnTo>
                    <a:pt x="80" y="144"/>
                  </a:lnTo>
                  <a:lnTo>
                    <a:pt x="76" y="130"/>
                  </a:lnTo>
                  <a:lnTo>
                    <a:pt x="70" y="116"/>
                  </a:lnTo>
                  <a:lnTo>
                    <a:pt x="68" y="104"/>
                  </a:lnTo>
                  <a:lnTo>
                    <a:pt x="68" y="92"/>
                  </a:lnTo>
                  <a:lnTo>
                    <a:pt x="70" y="82"/>
                  </a:lnTo>
                  <a:lnTo>
                    <a:pt x="72" y="74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4" y="56"/>
                  </a:lnTo>
                  <a:close/>
                </a:path>
              </a:pathLst>
            </a:custGeom>
            <a:solidFill>
              <a:srgbClr val="706A6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97"/>
            <p:cNvSpPr>
              <a:spLocks/>
            </p:cNvSpPr>
            <p:nvPr/>
          </p:nvSpPr>
          <p:spPr bwMode="auto">
            <a:xfrm>
              <a:off x="4346575" y="2174875"/>
              <a:ext cx="1174750" cy="866775"/>
            </a:xfrm>
            <a:custGeom>
              <a:avLst/>
              <a:gdLst>
                <a:gd name="T0" fmla="*/ 40322499 w 740"/>
                <a:gd name="T1" fmla="*/ 594756807 h 546"/>
                <a:gd name="T2" fmla="*/ 105846577 w 740"/>
                <a:gd name="T3" fmla="*/ 710683943 h 546"/>
                <a:gd name="T4" fmla="*/ 226814087 w 740"/>
                <a:gd name="T5" fmla="*/ 897175621 h 546"/>
                <a:gd name="T6" fmla="*/ 342741236 w 740"/>
                <a:gd name="T7" fmla="*/ 1033263997 h 546"/>
                <a:gd name="T8" fmla="*/ 483870039 w 740"/>
                <a:gd name="T9" fmla="*/ 1159271754 h 546"/>
                <a:gd name="T10" fmla="*/ 640119675 w 740"/>
                <a:gd name="T11" fmla="*/ 1260077958 h 546"/>
                <a:gd name="T12" fmla="*/ 730845270 w 740"/>
                <a:gd name="T13" fmla="*/ 1290319820 h 546"/>
                <a:gd name="T14" fmla="*/ 821570865 w 740"/>
                <a:gd name="T15" fmla="*/ 1310481061 h 546"/>
                <a:gd name="T16" fmla="*/ 917336969 w 740"/>
                <a:gd name="T17" fmla="*/ 1315521371 h 546"/>
                <a:gd name="T18" fmla="*/ 856853239 w 740"/>
                <a:gd name="T19" fmla="*/ 1290319820 h 546"/>
                <a:gd name="T20" fmla="*/ 725804959 w 740"/>
                <a:gd name="T21" fmla="*/ 1214715166 h 546"/>
                <a:gd name="T22" fmla="*/ 609877810 w 740"/>
                <a:gd name="T23" fmla="*/ 1129029892 h 546"/>
                <a:gd name="T24" fmla="*/ 544353769 w 740"/>
                <a:gd name="T25" fmla="*/ 1063505859 h 546"/>
                <a:gd name="T26" fmla="*/ 493950660 w 740"/>
                <a:gd name="T27" fmla="*/ 977820585 h 546"/>
                <a:gd name="T28" fmla="*/ 478829728 w 740"/>
                <a:gd name="T29" fmla="*/ 937498103 h 546"/>
                <a:gd name="T30" fmla="*/ 614918121 w 740"/>
                <a:gd name="T31" fmla="*/ 1033263997 h 546"/>
                <a:gd name="T32" fmla="*/ 766127446 w 740"/>
                <a:gd name="T33" fmla="*/ 1123989582 h 546"/>
                <a:gd name="T34" fmla="*/ 957659456 w 740"/>
                <a:gd name="T35" fmla="*/ 1219755476 h 546"/>
                <a:gd name="T36" fmla="*/ 1179433133 w 740"/>
                <a:gd name="T37" fmla="*/ 1305440751 h 546"/>
                <a:gd name="T38" fmla="*/ 1411287431 w 740"/>
                <a:gd name="T39" fmla="*/ 1365924474 h 546"/>
                <a:gd name="T40" fmla="*/ 1527214581 w 740"/>
                <a:gd name="T41" fmla="*/ 1376005094 h 546"/>
                <a:gd name="T42" fmla="*/ 1643141730 w 740"/>
                <a:gd name="T43" fmla="*/ 1370964784 h 546"/>
                <a:gd name="T44" fmla="*/ 1754028965 w 740"/>
                <a:gd name="T45" fmla="*/ 1350803543 h 546"/>
                <a:gd name="T46" fmla="*/ 1864915803 w 740"/>
                <a:gd name="T47" fmla="*/ 1315521371 h 546"/>
                <a:gd name="T48" fmla="*/ 1839714249 w 740"/>
                <a:gd name="T49" fmla="*/ 1300400440 h 546"/>
                <a:gd name="T50" fmla="*/ 1784270830 w 740"/>
                <a:gd name="T51" fmla="*/ 1249997338 h 546"/>
                <a:gd name="T52" fmla="*/ 1708666168 w 740"/>
                <a:gd name="T53" fmla="*/ 1154231443 h 546"/>
                <a:gd name="T54" fmla="*/ 1648182041 w 740"/>
                <a:gd name="T55" fmla="*/ 997981826 h 546"/>
                <a:gd name="T56" fmla="*/ 1612899865 w 740"/>
                <a:gd name="T57" fmla="*/ 877014380 h 546"/>
                <a:gd name="T58" fmla="*/ 1557456446 w 740"/>
                <a:gd name="T59" fmla="*/ 725804874 h 546"/>
                <a:gd name="T60" fmla="*/ 1476811472 w 740"/>
                <a:gd name="T61" fmla="*/ 559474636 h 546"/>
                <a:gd name="T62" fmla="*/ 1365924634 w 740"/>
                <a:gd name="T63" fmla="*/ 388103988 h 546"/>
                <a:gd name="T64" fmla="*/ 1219755619 w 740"/>
                <a:gd name="T65" fmla="*/ 226814060 h 546"/>
                <a:gd name="T66" fmla="*/ 1129030024 w 740"/>
                <a:gd name="T67" fmla="*/ 161289977 h 546"/>
                <a:gd name="T68" fmla="*/ 1033264118 w 740"/>
                <a:gd name="T69" fmla="*/ 100806230 h 546"/>
                <a:gd name="T70" fmla="*/ 922377280 w 740"/>
                <a:gd name="T71" fmla="*/ 55443438 h 546"/>
                <a:gd name="T72" fmla="*/ 801409622 w 740"/>
                <a:gd name="T73" fmla="*/ 20161247 h 546"/>
                <a:gd name="T74" fmla="*/ 670361540 w 740"/>
                <a:gd name="T75" fmla="*/ 0 h 546"/>
                <a:gd name="T76" fmla="*/ 524192525 w 740"/>
                <a:gd name="T77" fmla="*/ 0 h 546"/>
                <a:gd name="T78" fmla="*/ 458668485 w 740"/>
                <a:gd name="T79" fmla="*/ 5040312 h 546"/>
                <a:gd name="T80" fmla="*/ 342741236 w 740"/>
                <a:gd name="T81" fmla="*/ 25201557 h 546"/>
                <a:gd name="T82" fmla="*/ 246975330 w 740"/>
                <a:gd name="T83" fmla="*/ 55443438 h 546"/>
                <a:gd name="T84" fmla="*/ 171370618 w 740"/>
                <a:gd name="T85" fmla="*/ 90725609 h 546"/>
                <a:gd name="T86" fmla="*/ 110886888 w 740"/>
                <a:gd name="T87" fmla="*/ 136088426 h 546"/>
                <a:gd name="T88" fmla="*/ 65524066 w 740"/>
                <a:gd name="T89" fmla="*/ 181451218 h 546"/>
                <a:gd name="T90" fmla="*/ 25201560 w 740"/>
                <a:gd name="T91" fmla="*/ 262096232 h 546"/>
                <a:gd name="T92" fmla="*/ 0 w 740"/>
                <a:gd name="T93" fmla="*/ 367942747 h 546"/>
                <a:gd name="T94" fmla="*/ 5040312 w 740"/>
                <a:gd name="T95" fmla="*/ 468749051 h 546"/>
                <a:gd name="T96" fmla="*/ 30241877 w 740"/>
                <a:gd name="T97" fmla="*/ 574595567 h 546"/>
                <a:gd name="T98" fmla="*/ 40322499 w 740"/>
                <a:gd name="T99" fmla="*/ 594756807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0"/>
                <a:gd name="T151" fmla="*/ 0 h 546"/>
                <a:gd name="T152" fmla="*/ 740 w 740"/>
                <a:gd name="T153" fmla="*/ 546 h 5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0" h="546">
                  <a:moveTo>
                    <a:pt x="16" y="236"/>
                  </a:moveTo>
                  <a:lnTo>
                    <a:pt x="16" y="236"/>
                  </a:lnTo>
                  <a:lnTo>
                    <a:pt x="22" y="250"/>
                  </a:lnTo>
                  <a:lnTo>
                    <a:pt x="42" y="282"/>
                  </a:lnTo>
                  <a:lnTo>
                    <a:pt x="72" y="330"/>
                  </a:lnTo>
                  <a:lnTo>
                    <a:pt x="90" y="356"/>
                  </a:lnTo>
                  <a:lnTo>
                    <a:pt x="112" y="384"/>
                  </a:lnTo>
                  <a:lnTo>
                    <a:pt x="136" y="410"/>
                  </a:lnTo>
                  <a:lnTo>
                    <a:pt x="162" y="436"/>
                  </a:lnTo>
                  <a:lnTo>
                    <a:pt x="192" y="460"/>
                  </a:lnTo>
                  <a:lnTo>
                    <a:pt x="222" y="482"/>
                  </a:lnTo>
                  <a:lnTo>
                    <a:pt x="254" y="500"/>
                  </a:lnTo>
                  <a:lnTo>
                    <a:pt x="272" y="506"/>
                  </a:lnTo>
                  <a:lnTo>
                    <a:pt x="290" y="512"/>
                  </a:lnTo>
                  <a:lnTo>
                    <a:pt x="308" y="518"/>
                  </a:lnTo>
                  <a:lnTo>
                    <a:pt x="326" y="520"/>
                  </a:lnTo>
                  <a:lnTo>
                    <a:pt x="344" y="522"/>
                  </a:lnTo>
                  <a:lnTo>
                    <a:pt x="364" y="522"/>
                  </a:lnTo>
                  <a:lnTo>
                    <a:pt x="340" y="512"/>
                  </a:lnTo>
                  <a:lnTo>
                    <a:pt x="316" y="500"/>
                  </a:lnTo>
                  <a:lnTo>
                    <a:pt x="288" y="482"/>
                  </a:lnTo>
                  <a:lnTo>
                    <a:pt x="258" y="462"/>
                  </a:lnTo>
                  <a:lnTo>
                    <a:pt x="242" y="448"/>
                  </a:lnTo>
                  <a:lnTo>
                    <a:pt x="230" y="436"/>
                  </a:lnTo>
                  <a:lnTo>
                    <a:pt x="216" y="422"/>
                  </a:lnTo>
                  <a:lnTo>
                    <a:pt x="206" y="406"/>
                  </a:lnTo>
                  <a:lnTo>
                    <a:pt x="196" y="388"/>
                  </a:lnTo>
                  <a:lnTo>
                    <a:pt x="190" y="372"/>
                  </a:lnTo>
                  <a:lnTo>
                    <a:pt x="204" y="382"/>
                  </a:lnTo>
                  <a:lnTo>
                    <a:pt x="244" y="410"/>
                  </a:lnTo>
                  <a:lnTo>
                    <a:pt x="272" y="426"/>
                  </a:lnTo>
                  <a:lnTo>
                    <a:pt x="304" y="446"/>
                  </a:lnTo>
                  <a:lnTo>
                    <a:pt x="342" y="466"/>
                  </a:lnTo>
                  <a:lnTo>
                    <a:pt x="380" y="484"/>
                  </a:lnTo>
                  <a:lnTo>
                    <a:pt x="422" y="502"/>
                  </a:lnTo>
                  <a:lnTo>
                    <a:pt x="468" y="518"/>
                  </a:lnTo>
                  <a:lnTo>
                    <a:pt x="512" y="532"/>
                  </a:lnTo>
                  <a:lnTo>
                    <a:pt x="560" y="542"/>
                  </a:lnTo>
                  <a:lnTo>
                    <a:pt x="582" y="544"/>
                  </a:lnTo>
                  <a:lnTo>
                    <a:pt x="606" y="546"/>
                  </a:lnTo>
                  <a:lnTo>
                    <a:pt x="628" y="546"/>
                  </a:lnTo>
                  <a:lnTo>
                    <a:pt x="652" y="544"/>
                  </a:lnTo>
                  <a:lnTo>
                    <a:pt x="674" y="542"/>
                  </a:lnTo>
                  <a:lnTo>
                    <a:pt x="696" y="536"/>
                  </a:lnTo>
                  <a:lnTo>
                    <a:pt x="718" y="530"/>
                  </a:lnTo>
                  <a:lnTo>
                    <a:pt x="740" y="522"/>
                  </a:lnTo>
                  <a:lnTo>
                    <a:pt x="730" y="516"/>
                  </a:lnTo>
                  <a:lnTo>
                    <a:pt x="720" y="508"/>
                  </a:lnTo>
                  <a:lnTo>
                    <a:pt x="708" y="496"/>
                  </a:lnTo>
                  <a:lnTo>
                    <a:pt x="694" y="480"/>
                  </a:lnTo>
                  <a:lnTo>
                    <a:pt x="678" y="458"/>
                  </a:lnTo>
                  <a:lnTo>
                    <a:pt x="666" y="430"/>
                  </a:lnTo>
                  <a:lnTo>
                    <a:pt x="654" y="396"/>
                  </a:lnTo>
                  <a:lnTo>
                    <a:pt x="640" y="348"/>
                  </a:lnTo>
                  <a:lnTo>
                    <a:pt x="630" y="320"/>
                  </a:lnTo>
                  <a:lnTo>
                    <a:pt x="618" y="288"/>
                  </a:lnTo>
                  <a:lnTo>
                    <a:pt x="602" y="256"/>
                  </a:lnTo>
                  <a:lnTo>
                    <a:pt x="586" y="222"/>
                  </a:lnTo>
                  <a:lnTo>
                    <a:pt x="566" y="186"/>
                  </a:lnTo>
                  <a:lnTo>
                    <a:pt x="542" y="154"/>
                  </a:lnTo>
                  <a:lnTo>
                    <a:pt x="514" y="120"/>
                  </a:lnTo>
                  <a:lnTo>
                    <a:pt x="484" y="90"/>
                  </a:lnTo>
                  <a:lnTo>
                    <a:pt x="466" y="76"/>
                  </a:lnTo>
                  <a:lnTo>
                    <a:pt x="448" y="64"/>
                  </a:lnTo>
                  <a:lnTo>
                    <a:pt x="430" y="52"/>
                  </a:lnTo>
                  <a:lnTo>
                    <a:pt x="410" y="40"/>
                  </a:lnTo>
                  <a:lnTo>
                    <a:pt x="388" y="30"/>
                  </a:lnTo>
                  <a:lnTo>
                    <a:pt x="366" y="22"/>
                  </a:lnTo>
                  <a:lnTo>
                    <a:pt x="344" y="14"/>
                  </a:lnTo>
                  <a:lnTo>
                    <a:pt x="318" y="8"/>
                  </a:lnTo>
                  <a:lnTo>
                    <a:pt x="292" y="4"/>
                  </a:lnTo>
                  <a:lnTo>
                    <a:pt x="266" y="0"/>
                  </a:lnTo>
                  <a:lnTo>
                    <a:pt x="236" y="0"/>
                  </a:lnTo>
                  <a:lnTo>
                    <a:pt x="208" y="0"/>
                  </a:lnTo>
                  <a:lnTo>
                    <a:pt x="182" y="2"/>
                  </a:lnTo>
                  <a:lnTo>
                    <a:pt x="158" y="6"/>
                  </a:lnTo>
                  <a:lnTo>
                    <a:pt x="136" y="10"/>
                  </a:lnTo>
                  <a:lnTo>
                    <a:pt x="116" y="16"/>
                  </a:lnTo>
                  <a:lnTo>
                    <a:pt x="98" y="22"/>
                  </a:lnTo>
                  <a:lnTo>
                    <a:pt x="82" y="28"/>
                  </a:lnTo>
                  <a:lnTo>
                    <a:pt x="68" y="36"/>
                  </a:lnTo>
                  <a:lnTo>
                    <a:pt x="56" y="44"/>
                  </a:lnTo>
                  <a:lnTo>
                    <a:pt x="44" y="54"/>
                  </a:lnTo>
                  <a:lnTo>
                    <a:pt x="34" y="62"/>
                  </a:lnTo>
                  <a:lnTo>
                    <a:pt x="26" y="72"/>
                  </a:lnTo>
                  <a:lnTo>
                    <a:pt x="20" y="82"/>
                  </a:lnTo>
                  <a:lnTo>
                    <a:pt x="10" y="104"/>
                  </a:lnTo>
                  <a:lnTo>
                    <a:pt x="4" y="124"/>
                  </a:lnTo>
                  <a:lnTo>
                    <a:pt x="0" y="146"/>
                  </a:lnTo>
                  <a:lnTo>
                    <a:pt x="0" y="166"/>
                  </a:lnTo>
                  <a:lnTo>
                    <a:pt x="2" y="186"/>
                  </a:lnTo>
                  <a:lnTo>
                    <a:pt x="6" y="202"/>
                  </a:lnTo>
                  <a:lnTo>
                    <a:pt x="12" y="228"/>
                  </a:lnTo>
                  <a:lnTo>
                    <a:pt x="16" y="236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98"/>
            <p:cNvSpPr>
              <a:spLocks/>
            </p:cNvSpPr>
            <p:nvPr/>
          </p:nvSpPr>
          <p:spPr bwMode="auto">
            <a:xfrm>
              <a:off x="4260850" y="2555875"/>
              <a:ext cx="339725" cy="387350"/>
            </a:xfrm>
            <a:custGeom>
              <a:avLst/>
              <a:gdLst>
                <a:gd name="T0" fmla="*/ 252015652 w 214"/>
                <a:gd name="T1" fmla="*/ 10080626 h 244"/>
                <a:gd name="T2" fmla="*/ 252015652 w 214"/>
                <a:gd name="T3" fmla="*/ 10080626 h 244"/>
                <a:gd name="T4" fmla="*/ 252015652 w 214"/>
                <a:gd name="T5" fmla="*/ 75604693 h 244"/>
                <a:gd name="T6" fmla="*/ 262096274 w 214"/>
                <a:gd name="T7" fmla="*/ 151209387 h 244"/>
                <a:gd name="T8" fmla="*/ 282257519 w 214"/>
                <a:gd name="T9" fmla="*/ 236894727 h 244"/>
                <a:gd name="T10" fmla="*/ 297378452 w 214"/>
                <a:gd name="T11" fmla="*/ 287297840 h 244"/>
                <a:gd name="T12" fmla="*/ 312499385 w 214"/>
                <a:gd name="T13" fmla="*/ 337700952 h 244"/>
                <a:gd name="T14" fmla="*/ 337700940 w 214"/>
                <a:gd name="T15" fmla="*/ 388104065 h 244"/>
                <a:gd name="T16" fmla="*/ 362902496 w 214"/>
                <a:gd name="T17" fmla="*/ 438507276 h 244"/>
                <a:gd name="T18" fmla="*/ 398184673 w 214"/>
                <a:gd name="T19" fmla="*/ 488910389 h 244"/>
                <a:gd name="T20" fmla="*/ 438507261 w 214"/>
                <a:gd name="T21" fmla="*/ 534273190 h 244"/>
                <a:gd name="T22" fmla="*/ 483870060 w 214"/>
                <a:gd name="T23" fmla="*/ 574595680 h 244"/>
                <a:gd name="T24" fmla="*/ 539313482 w 214"/>
                <a:gd name="T25" fmla="*/ 614918170 h 244"/>
                <a:gd name="T26" fmla="*/ 539313482 w 214"/>
                <a:gd name="T27" fmla="*/ 614918170 h 244"/>
                <a:gd name="T28" fmla="*/ 468749127 w 214"/>
                <a:gd name="T29" fmla="*/ 594756925 h 244"/>
                <a:gd name="T30" fmla="*/ 398184673 w 214"/>
                <a:gd name="T31" fmla="*/ 564515057 h 244"/>
                <a:gd name="T32" fmla="*/ 312499385 w 214"/>
                <a:gd name="T33" fmla="*/ 524192567 h 244"/>
                <a:gd name="T34" fmla="*/ 221773786 w 214"/>
                <a:gd name="T35" fmla="*/ 473789455 h 244"/>
                <a:gd name="T36" fmla="*/ 176410937 w 214"/>
                <a:gd name="T37" fmla="*/ 443547587 h 244"/>
                <a:gd name="T38" fmla="*/ 136088448 w 214"/>
                <a:gd name="T39" fmla="*/ 408265310 h 244"/>
                <a:gd name="T40" fmla="*/ 95765935 w 214"/>
                <a:gd name="T41" fmla="*/ 372983131 h 244"/>
                <a:gd name="T42" fmla="*/ 65524069 w 214"/>
                <a:gd name="T43" fmla="*/ 332660641 h 244"/>
                <a:gd name="T44" fmla="*/ 35282190 w 214"/>
                <a:gd name="T45" fmla="*/ 292338151 h 244"/>
                <a:gd name="T46" fmla="*/ 10080625 w 214"/>
                <a:gd name="T47" fmla="*/ 246975350 h 244"/>
                <a:gd name="T48" fmla="*/ 10080625 w 214"/>
                <a:gd name="T49" fmla="*/ 246975350 h 244"/>
                <a:gd name="T50" fmla="*/ 0 w 214"/>
                <a:gd name="T51" fmla="*/ 206652810 h 244"/>
                <a:gd name="T52" fmla="*/ 0 w 214"/>
                <a:gd name="T53" fmla="*/ 176410943 h 244"/>
                <a:gd name="T54" fmla="*/ 0 w 214"/>
                <a:gd name="T55" fmla="*/ 146169076 h 244"/>
                <a:gd name="T56" fmla="*/ 15120939 w 214"/>
                <a:gd name="T57" fmla="*/ 115927208 h 244"/>
                <a:gd name="T58" fmla="*/ 30241879 w 214"/>
                <a:gd name="T59" fmla="*/ 90725627 h 244"/>
                <a:gd name="T60" fmla="*/ 50403123 w 214"/>
                <a:gd name="T61" fmla="*/ 70564382 h 244"/>
                <a:gd name="T62" fmla="*/ 70564380 w 214"/>
                <a:gd name="T63" fmla="*/ 50403125 h 244"/>
                <a:gd name="T64" fmla="*/ 95765935 w 214"/>
                <a:gd name="T65" fmla="*/ 35282191 h 244"/>
                <a:gd name="T66" fmla="*/ 146169070 w 214"/>
                <a:gd name="T67" fmla="*/ 10080626 h 244"/>
                <a:gd name="T68" fmla="*/ 196572181 w 214"/>
                <a:gd name="T69" fmla="*/ 0 h 244"/>
                <a:gd name="T70" fmla="*/ 231854408 w 214"/>
                <a:gd name="T71" fmla="*/ 0 h 244"/>
                <a:gd name="T72" fmla="*/ 246975341 w 214"/>
                <a:gd name="T73" fmla="*/ 0 h 244"/>
                <a:gd name="T74" fmla="*/ 252015652 w 214"/>
                <a:gd name="T75" fmla="*/ 10080626 h 244"/>
                <a:gd name="T76" fmla="*/ 252015652 w 214"/>
                <a:gd name="T77" fmla="*/ 10080626 h 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4"/>
                <a:gd name="T118" fmla="*/ 0 h 244"/>
                <a:gd name="T119" fmla="*/ 214 w 214"/>
                <a:gd name="T120" fmla="*/ 244 h 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4" h="244">
                  <a:moveTo>
                    <a:pt x="100" y="4"/>
                  </a:moveTo>
                  <a:lnTo>
                    <a:pt x="100" y="4"/>
                  </a:lnTo>
                  <a:lnTo>
                    <a:pt x="100" y="30"/>
                  </a:lnTo>
                  <a:lnTo>
                    <a:pt x="104" y="60"/>
                  </a:lnTo>
                  <a:lnTo>
                    <a:pt x="112" y="94"/>
                  </a:lnTo>
                  <a:lnTo>
                    <a:pt x="118" y="114"/>
                  </a:lnTo>
                  <a:lnTo>
                    <a:pt x="124" y="134"/>
                  </a:lnTo>
                  <a:lnTo>
                    <a:pt x="134" y="154"/>
                  </a:lnTo>
                  <a:lnTo>
                    <a:pt x="144" y="174"/>
                  </a:lnTo>
                  <a:lnTo>
                    <a:pt x="158" y="194"/>
                  </a:lnTo>
                  <a:lnTo>
                    <a:pt x="174" y="212"/>
                  </a:lnTo>
                  <a:lnTo>
                    <a:pt x="192" y="228"/>
                  </a:lnTo>
                  <a:lnTo>
                    <a:pt x="214" y="244"/>
                  </a:lnTo>
                  <a:lnTo>
                    <a:pt x="186" y="236"/>
                  </a:lnTo>
                  <a:lnTo>
                    <a:pt x="158" y="224"/>
                  </a:lnTo>
                  <a:lnTo>
                    <a:pt x="124" y="208"/>
                  </a:lnTo>
                  <a:lnTo>
                    <a:pt x="88" y="188"/>
                  </a:lnTo>
                  <a:lnTo>
                    <a:pt x="70" y="176"/>
                  </a:lnTo>
                  <a:lnTo>
                    <a:pt x="54" y="162"/>
                  </a:lnTo>
                  <a:lnTo>
                    <a:pt x="38" y="148"/>
                  </a:lnTo>
                  <a:lnTo>
                    <a:pt x="26" y="132"/>
                  </a:lnTo>
                  <a:lnTo>
                    <a:pt x="14" y="116"/>
                  </a:lnTo>
                  <a:lnTo>
                    <a:pt x="4" y="98"/>
                  </a:lnTo>
                  <a:lnTo>
                    <a:pt x="0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8" y="20"/>
                  </a:lnTo>
                  <a:lnTo>
                    <a:pt x="38" y="14"/>
                  </a:lnTo>
                  <a:lnTo>
                    <a:pt x="58" y="4"/>
                  </a:lnTo>
                  <a:lnTo>
                    <a:pt x="78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rgbClr val="B39B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99"/>
            <p:cNvSpPr>
              <a:spLocks/>
            </p:cNvSpPr>
            <p:nvPr/>
          </p:nvSpPr>
          <p:spPr bwMode="auto">
            <a:xfrm>
              <a:off x="4638675" y="2301875"/>
              <a:ext cx="641350" cy="495300"/>
            </a:xfrm>
            <a:custGeom>
              <a:avLst/>
              <a:gdLst>
                <a:gd name="T0" fmla="*/ 252015648 w 404"/>
                <a:gd name="T1" fmla="*/ 710683983 h 312"/>
                <a:gd name="T2" fmla="*/ 317539691 w 404"/>
                <a:gd name="T3" fmla="*/ 720764604 h 312"/>
                <a:gd name="T4" fmla="*/ 398184666 w 404"/>
                <a:gd name="T5" fmla="*/ 735885536 h 312"/>
                <a:gd name="T6" fmla="*/ 408265288 w 404"/>
                <a:gd name="T7" fmla="*/ 700603362 h 312"/>
                <a:gd name="T8" fmla="*/ 443547564 w 404"/>
                <a:gd name="T9" fmla="*/ 614918083 h 312"/>
                <a:gd name="T10" fmla="*/ 504031296 w 404"/>
                <a:gd name="T11" fmla="*/ 559474667 h 312"/>
                <a:gd name="T12" fmla="*/ 544353784 w 404"/>
                <a:gd name="T13" fmla="*/ 554434357 h 312"/>
                <a:gd name="T14" fmla="*/ 509071607 w 404"/>
                <a:gd name="T15" fmla="*/ 483870009 h 312"/>
                <a:gd name="T16" fmla="*/ 665321247 w 404"/>
                <a:gd name="T17" fmla="*/ 574595599 h 312"/>
                <a:gd name="T18" fmla="*/ 594756894 w 404"/>
                <a:gd name="T19" fmla="*/ 423386283 h 312"/>
                <a:gd name="T20" fmla="*/ 690522802 w 404"/>
                <a:gd name="T21" fmla="*/ 463708767 h 312"/>
                <a:gd name="T22" fmla="*/ 730845290 w 404"/>
                <a:gd name="T23" fmla="*/ 448587835 h 312"/>
                <a:gd name="T24" fmla="*/ 831651510 w 404"/>
                <a:gd name="T25" fmla="*/ 534273114 h 312"/>
                <a:gd name="T26" fmla="*/ 761087156 w 404"/>
                <a:gd name="T27" fmla="*/ 367942768 h 312"/>
                <a:gd name="T28" fmla="*/ 756046845 w 404"/>
                <a:gd name="T29" fmla="*/ 337700905 h 312"/>
                <a:gd name="T30" fmla="*/ 907256373 w 404"/>
                <a:gd name="T31" fmla="*/ 498990941 h 312"/>
                <a:gd name="T32" fmla="*/ 882054818 w 404"/>
                <a:gd name="T33" fmla="*/ 393144320 h 312"/>
                <a:gd name="T34" fmla="*/ 831651510 w 404"/>
                <a:gd name="T35" fmla="*/ 312499352 h 312"/>
                <a:gd name="T36" fmla="*/ 826611199 w 404"/>
                <a:gd name="T37" fmla="*/ 252015626 h 312"/>
                <a:gd name="T38" fmla="*/ 861893574 w 404"/>
                <a:gd name="T39" fmla="*/ 272176868 h 312"/>
                <a:gd name="T40" fmla="*/ 967740104 w 404"/>
                <a:gd name="T41" fmla="*/ 418345972 h 312"/>
                <a:gd name="T42" fmla="*/ 907256373 w 404"/>
                <a:gd name="T43" fmla="*/ 201612471 h 312"/>
                <a:gd name="T44" fmla="*/ 871974196 w 404"/>
                <a:gd name="T45" fmla="*/ 141128744 h 312"/>
                <a:gd name="T46" fmla="*/ 907256373 w 404"/>
                <a:gd name="T47" fmla="*/ 141128744 h 312"/>
                <a:gd name="T48" fmla="*/ 997981970 w 404"/>
                <a:gd name="T49" fmla="*/ 231854384 h 312"/>
                <a:gd name="T50" fmla="*/ 967740104 w 404"/>
                <a:gd name="T51" fmla="*/ 161289987 h 312"/>
                <a:gd name="T52" fmla="*/ 836692019 w 404"/>
                <a:gd name="T53" fmla="*/ 10080624 h 312"/>
                <a:gd name="T54" fmla="*/ 887095129 w 404"/>
                <a:gd name="T55" fmla="*/ 95765925 h 312"/>
                <a:gd name="T56" fmla="*/ 871974196 w 404"/>
                <a:gd name="T57" fmla="*/ 90725614 h 312"/>
                <a:gd name="T58" fmla="*/ 740925912 w 404"/>
                <a:gd name="T59" fmla="*/ 0 h 312"/>
                <a:gd name="T60" fmla="*/ 796369333 w 404"/>
                <a:gd name="T61" fmla="*/ 100806235 h 312"/>
                <a:gd name="T62" fmla="*/ 816530577 w 404"/>
                <a:gd name="T63" fmla="*/ 151209365 h 312"/>
                <a:gd name="T64" fmla="*/ 715724357 w 404"/>
                <a:gd name="T65" fmla="*/ 80644993 h 312"/>
                <a:gd name="T66" fmla="*/ 619958449 w 404"/>
                <a:gd name="T67" fmla="*/ 40322497 h 312"/>
                <a:gd name="T68" fmla="*/ 715724357 w 404"/>
                <a:gd name="T69" fmla="*/ 146169055 h 312"/>
                <a:gd name="T70" fmla="*/ 665321247 w 404"/>
                <a:gd name="T71" fmla="*/ 126007813 h 312"/>
                <a:gd name="T72" fmla="*/ 645160003 w 404"/>
                <a:gd name="T73" fmla="*/ 120967502 h 312"/>
                <a:gd name="T74" fmla="*/ 685482491 w 404"/>
                <a:gd name="T75" fmla="*/ 181451229 h 312"/>
                <a:gd name="T76" fmla="*/ 675401869 w 404"/>
                <a:gd name="T77" fmla="*/ 241935005 h 312"/>
                <a:gd name="T78" fmla="*/ 640119693 w 404"/>
                <a:gd name="T79" fmla="*/ 231854384 h 312"/>
                <a:gd name="T80" fmla="*/ 423386321 w 404"/>
                <a:gd name="T81" fmla="*/ 131048123 h 312"/>
                <a:gd name="T82" fmla="*/ 564515028 w 404"/>
                <a:gd name="T83" fmla="*/ 252015626 h 312"/>
                <a:gd name="T84" fmla="*/ 564515028 w 404"/>
                <a:gd name="T85" fmla="*/ 272176868 h 312"/>
                <a:gd name="T86" fmla="*/ 448587875 w 404"/>
                <a:gd name="T87" fmla="*/ 231854384 h 312"/>
                <a:gd name="T88" fmla="*/ 448587875 w 404"/>
                <a:gd name="T89" fmla="*/ 241935005 h 312"/>
                <a:gd name="T90" fmla="*/ 524192540 w 404"/>
                <a:gd name="T91" fmla="*/ 312499352 h 312"/>
                <a:gd name="T92" fmla="*/ 408265288 w 404"/>
                <a:gd name="T93" fmla="*/ 302418731 h 312"/>
                <a:gd name="T94" fmla="*/ 322580002 w 404"/>
                <a:gd name="T95" fmla="*/ 267136557 h 312"/>
                <a:gd name="T96" fmla="*/ 342741246 w 404"/>
                <a:gd name="T97" fmla="*/ 302418731 h 312"/>
                <a:gd name="T98" fmla="*/ 398184666 w 404"/>
                <a:gd name="T99" fmla="*/ 383063699 h 312"/>
                <a:gd name="T100" fmla="*/ 383063733 w 404"/>
                <a:gd name="T101" fmla="*/ 413305563 h 312"/>
                <a:gd name="T102" fmla="*/ 292338136 w 404"/>
                <a:gd name="T103" fmla="*/ 362902457 h 312"/>
                <a:gd name="T104" fmla="*/ 307459069 w 404"/>
                <a:gd name="T105" fmla="*/ 403224941 h 312"/>
                <a:gd name="T106" fmla="*/ 342741246 w 404"/>
                <a:gd name="T107" fmla="*/ 453628146 h 312"/>
                <a:gd name="T108" fmla="*/ 322580002 w 404"/>
                <a:gd name="T109" fmla="*/ 443547525 h 312"/>
                <a:gd name="T110" fmla="*/ 246975337 w 404"/>
                <a:gd name="T111" fmla="*/ 413305563 h 312"/>
                <a:gd name="T112" fmla="*/ 105846580 w 404"/>
                <a:gd name="T113" fmla="*/ 372983078 h 312"/>
                <a:gd name="T114" fmla="*/ 226814093 w 404"/>
                <a:gd name="T115" fmla="*/ 463708767 h 312"/>
                <a:gd name="T116" fmla="*/ 221773782 w 404"/>
                <a:gd name="T117" fmla="*/ 483870009 h 312"/>
                <a:gd name="T118" fmla="*/ 156249690 w 404"/>
                <a:gd name="T119" fmla="*/ 458668456 h 312"/>
                <a:gd name="T120" fmla="*/ 156249690 w 404"/>
                <a:gd name="T121" fmla="*/ 488910320 h 312"/>
                <a:gd name="T122" fmla="*/ 15120939 w 404"/>
                <a:gd name="T123" fmla="*/ 478829699 h 312"/>
                <a:gd name="T124" fmla="*/ 10080625 w 404"/>
                <a:gd name="T125" fmla="*/ 493950630 h 3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4"/>
                <a:gd name="T190" fmla="*/ 0 h 312"/>
                <a:gd name="T191" fmla="*/ 404 w 404"/>
                <a:gd name="T192" fmla="*/ 312 h 3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4" h="312">
                  <a:moveTo>
                    <a:pt x="16" y="206"/>
                  </a:moveTo>
                  <a:lnTo>
                    <a:pt x="16" y="206"/>
                  </a:lnTo>
                  <a:lnTo>
                    <a:pt x="60" y="246"/>
                  </a:lnTo>
                  <a:lnTo>
                    <a:pt x="100" y="282"/>
                  </a:lnTo>
                  <a:lnTo>
                    <a:pt x="122" y="298"/>
                  </a:lnTo>
                  <a:lnTo>
                    <a:pt x="142" y="310"/>
                  </a:lnTo>
                  <a:lnTo>
                    <a:pt x="126" y="286"/>
                  </a:lnTo>
                  <a:lnTo>
                    <a:pt x="98" y="244"/>
                  </a:lnTo>
                  <a:lnTo>
                    <a:pt x="132" y="270"/>
                  </a:lnTo>
                  <a:lnTo>
                    <a:pt x="158" y="292"/>
                  </a:lnTo>
                  <a:lnTo>
                    <a:pt x="170" y="304"/>
                  </a:lnTo>
                  <a:lnTo>
                    <a:pt x="178" y="312"/>
                  </a:lnTo>
                  <a:lnTo>
                    <a:pt x="162" y="278"/>
                  </a:lnTo>
                  <a:lnTo>
                    <a:pt x="150" y="248"/>
                  </a:lnTo>
                  <a:lnTo>
                    <a:pt x="136" y="222"/>
                  </a:lnTo>
                  <a:lnTo>
                    <a:pt x="176" y="244"/>
                  </a:lnTo>
                  <a:lnTo>
                    <a:pt x="232" y="274"/>
                  </a:lnTo>
                  <a:lnTo>
                    <a:pt x="216" y="246"/>
                  </a:lnTo>
                  <a:lnTo>
                    <a:pt x="200" y="222"/>
                  </a:lnTo>
                  <a:lnTo>
                    <a:pt x="182" y="198"/>
                  </a:lnTo>
                  <a:lnTo>
                    <a:pt x="216" y="220"/>
                  </a:lnTo>
                  <a:lnTo>
                    <a:pt x="210" y="208"/>
                  </a:lnTo>
                  <a:lnTo>
                    <a:pt x="206" y="200"/>
                  </a:lnTo>
                  <a:lnTo>
                    <a:pt x="202" y="192"/>
                  </a:lnTo>
                  <a:lnTo>
                    <a:pt x="228" y="204"/>
                  </a:lnTo>
                  <a:lnTo>
                    <a:pt x="248" y="216"/>
                  </a:lnTo>
                  <a:lnTo>
                    <a:pt x="264" y="228"/>
                  </a:lnTo>
                  <a:lnTo>
                    <a:pt x="254" y="202"/>
                  </a:lnTo>
                  <a:lnTo>
                    <a:pt x="244" y="182"/>
                  </a:lnTo>
                  <a:lnTo>
                    <a:pt x="236" y="168"/>
                  </a:lnTo>
                  <a:lnTo>
                    <a:pt x="254" y="182"/>
                  </a:lnTo>
                  <a:lnTo>
                    <a:pt x="280" y="202"/>
                  </a:lnTo>
                  <a:lnTo>
                    <a:pt x="274" y="184"/>
                  </a:lnTo>
                  <a:lnTo>
                    <a:pt x="268" y="170"/>
                  </a:lnTo>
                  <a:lnTo>
                    <a:pt x="262" y="158"/>
                  </a:lnTo>
                  <a:lnTo>
                    <a:pt x="290" y="178"/>
                  </a:lnTo>
                  <a:lnTo>
                    <a:pt x="312" y="194"/>
                  </a:lnTo>
                  <a:lnTo>
                    <a:pt x="322" y="204"/>
                  </a:lnTo>
                  <a:lnTo>
                    <a:pt x="330" y="212"/>
                  </a:lnTo>
                  <a:lnTo>
                    <a:pt x="322" y="188"/>
                  </a:lnTo>
                  <a:lnTo>
                    <a:pt x="312" y="166"/>
                  </a:lnTo>
                  <a:lnTo>
                    <a:pt x="302" y="146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300" y="134"/>
                  </a:lnTo>
                  <a:lnTo>
                    <a:pt x="310" y="142"/>
                  </a:lnTo>
                  <a:lnTo>
                    <a:pt x="338" y="172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6" y="176"/>
                  </a:lnTo>
                  <a:lnTo>
                    <a:pt x="350" y="156"/>
                  </a:lnTo>
                  <a:lnTo>
                    <a:pt x="344" y="144"/>
                  </a:lnTo>
                  <a:lnTo>
                    <a:pt x="338" y="134"/>
                  </a:lnTo>
                  <a:lnTo>
                    <a:pt x="330" y="124"/>
                  </a:lnTo>
                  <a:lnTo>
                    <a:pt x="328" y="116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6" y="102"/>
                  </a:lnTo>
                  <a:lnTo>
                    <a:pt x="342" y="108"/>
                  </a:lnTo>
                  <a:lnTo>
                    <a:pt x="356" y="124"/>
                  </a:lnTo>
                  <a:lnTo>
                    <a:pt x="370" y="142"/>
                  </a:lnTo>
                  <a:lnTo>
                    <a:pt x="384" y="166"/>
                  </a:lnTo>
                  <a:lnTo>
                    <a:pt x="382" y="154"/>
                  </a:lnTo>
                  <a:lnTo>
                    <a:pt x="376" y="126"/>
                  </a:lnTo>
                  <a:lnTo>
                    <a:pt x="366" y="94"/>
                  </a:lnTo>
                  <a:lnTo>
                    <a:pt x="360" y="80"/>
                  </a:lnTo>
                  <a:lnTo>
                    <a:pt x="354" y="68"/>
                  </a:lnTo>
                  <a:lnTo>
                    <a:pt x="348" y="60"/>
                  </a:lnTo>
                  <a:lnTo>
                    <a:pt x="346" y="56"/>
                  </a:lnTo>
                  <a:lnTo>
                    <a:pt x="346" y="52"/>
                  </a:lnTo>
                  <a:lnTo>
                    <a:pt x="350" y="52"/>
                  </a:lnTo>
                  <a:lnTo>
                    <a:pt x="354" y="52"/>
                  </a:lnTo>
                  <a:lnTo>
                    <a:pt x="360" y="56"/>
                  </a:lnTo>
                  <a:lnTo>
                    <a:pt x="368" y="60"/>
                  </a:lnTo>
                  <a:lnTo>
                    <a:pt x="374" y="66"/>
                  </a:lnTo>
                  <a:lnTo>
                    <a:pt x="396" y="92"/>
                  </a:lnTo>
                  <a:lnTo>
                    <a:pt x="404" y="102"/>
                  </a:lnTo>
                  <a:lnTo>
                    <a:pt x="400" y="92"/>
                  </a:lnTo>
                  <a:lnTo>
                    <a:pt x="384" y="64"/>
                  </a:lnTo>
                  <a:lnTo>
                    <a:pt x="374" y="50"/>
                  </a:lnTo>
                  <a:lnTo>
                    <a:pt x="362" y="32"/>
                  </a:lnTo>
                  <a:lnTo>
                    <a:pt x="348" y="18"/>
                  </a:lnTo>
                  <a:lnTo>
                    <a:pt x="332" y="4"/>
                  </a:lnTo>
                  <a:lnTo>
                    <a:pt x="342" y="18"/>
                  </a:lnTo>
                  <a:lnTo>
                    <a:pt x="348" y="30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46" y="36"/>
                  </a:lnTo>
                  <a:lnTo>
                    <a:pt x="330" y="24"/>
                  </a:lnTo>
                  <a:lnTo>
                    <a:pt x="310" y="10"/>
                  </a:lnTo>
                  <a:lnTo>
                    <a:pt x="294" y="0"/>
                  </a:lnTo>
                  <a:lnTo>
                    <a:pt x="302" y="16"/>
                  </a:lnTo>
                  <a:lnTo>
                    <a:pt x="308" y="28"/>
                  </a:lnTo>
                  <a:lnTo>
                    <a:pt x="316" y="40"/>
                  </a:lnTo>
                  <a:lnTo>
                    <a:pt x="324" y="50"/>
                  </a:lnTo>
                  <a:lnTo>
                    <a:pt x="326" y="58"/>
                  </a:lnTo>
                  <a:lnTo>
                    <a:pt x="326" y="60"/>
                  </a:lnTo>
                  <a:lnTo>
                    <a:pt x="324" y="60"/>
                  </a:lnTo>
                  <a:lnTo>
                    <a:pt x="318" y="54"/>
                  </a:lnTo>
                  <a:lnTo>
                    <a:pt x="304" y="44"/>
                  </a:lnTo>
                  <a:lnTo>
                    <a:pt x="284" y="32"/>
                  </a:lnTo>
                  <a:lnTo>
                    <a:pt x="262" y="22"/>
                  </a:lnTo>
                  <a:lnTo>
                    <a:pt x="248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8" y="20"/>
                  </a:lnTo>
                  <a:lnTo>
                    <a:pt x="264" y="38"/>
                  </a:lnTo>
                  <a:lnTo>
                    <a:pt x="284" y="58"/>
                  </a:lnTo>
                  <a:lnTo>
                    <a:pt x="298" y="72"/>
                  </a:lnTo>
                  <a:lnTo>
                    <a:pt x="286" y="66"/>
                  </a:lnTo>
                  <a:lnTo>
                    <a:pt x="264" y="50"/>
                  </a:lnTo>
                  <a:lnTo>
                    <a:pt x="258" y="46"/>
                  </a:lnTo>
                  <a:lnTo>
                    <a:pt x="256" y="46"/>
                  </a:lnTo>
                  <a:lnTo>
                    <a:pt x="256" y="48"/>
                  </a:lnTo>
                  <a:lnTo>
                    <a:pt x="260" y="54"/>
                  </a:lnTo>
                  <a:lnTo>
                    <a:pt x="268" y="66"/>
                  </a:lnTo>
                  <a:lnTo>
                    <a:pt x="272" y="72"/>
                  </a:lnTo>
                  <a:lnTo>
                    <a:pt x="274" y="80"/>
                  </a:lnTo>
                  <a:lnTo>
                    <a:pt x="274" y="86"/>
                  </a:lnTo>
                  <a:lnTo>
                    <a:pt x="272" y="92"/>
                  </a:lnTo>
                  <a:lnTo>
                    <a:pt x="268" y="96"/>
                  </a:lnTo>
                  <a:lnTo>
                    <a:pt x="264" y="98"/>
                  </a:lnTo>
                  <a:lnTo>
                    <a:pt x="260" y="96"/>
                  </a:lnTo>
                  <a:lnTo>
                    <a:pt x="254" y="92"/>
                  </a:lnTo>
                  <a:lnTo>
                    <a:pt x="246" y="88"/>
                  </a:lnTo>
                  <a:lnTo>
                    <a:pt x="234" y="80"/>
                  </a:lnTo>
                  <a:lnTo>
                    <a:pt x="206" y="68"/>
                  </a:lnTo>
                  <a:lnTo>
                    <a:pt x="168" y="52"/>
                  </a:lnTo>
                  <a:lnTo>
                    <a:pt x="214" y="88"/>
                  </a:lnTo>
                  <a:lnTo>
                    <a:pt x="224" y="100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08"/>
                  </a:lnTo>
                  <a:lnTo>
                    <a:pt x="214" y="102"/>
                  </a:lnTo>
                  <a:lnTo>
                    <a:pt x="202" y="98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8" y="96"/>
                  </a:lnTo>
                  <a:lnTo>
                    <a:pt x="188" y="106"/>
                  </a:lnTo>
                  <a:lnTo>
                    <a:pt x="208" y="124"/>
                  </a:lnTo>
                  <a:lnTo>
                    <a:pt x="202" y="124"/>
                  </a:lnTo>
                  <a:lnTo>
                    <a:pt x="188" y="124"/>
                  </a:lnTo>
                  <a:lnTo>
                    <a:pt x="172" y="122"/>
                  </a:lnTo>
                  <a:lnTo>
                    <a:pt x="162" y="120"/>
                  </a:lnTo>
                  <a:lnTo>
                    <a:pt x="154" y="116"/>
                  </a:lnTo>
                  <a:lnTo>
                    <a:pt x="138" y="108"/>
                  </a:lnTo>
                  <a:lnTo>
                    <a:pt x="128" y="106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30" y="114"/>
                  </a:lnTo>
                  <a:lnTo>
                    <a:pt x="136" y="120"/>
                  </a:lnTo>
                  <a:lnTo>
                    <a:pt x="144" y="128"/>
                  </a:lnTo>
                  <a:lnTo>
                    <a:pt x="150" y="136"/>
                  </a:lnTo>
                  <a:lnTo>
                    <a:pt x="158" y="152"/>
                  </a:lnTo>
                  <a:lnTo>
                    <a:pt x="162" y="164"/>
                  </a:lnTo>
                  <a:lnTo>
                    <a:pt x="162" y="168"/>
                  </a:lnTo>
                  <a:lnTo>
                    <a:pt x="152" y="164"/>
                  </a:lnTo>
                  <a:lnTo>
                    <a:pt x="126" y="150"/>
                  </a:lnTo>
                  <a:lnTo>
                    <a:pt x="120" y="146"/>
                  </a:lnTo>
                  <a:lnTo>
                    <a:pt x="116" y="144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6" y="154"/>
                  </a:lnTo>
                  <a:lnTo>
                    <a:pt x="122" y="160"/>
                  </a:lnTo>
                  <a:lnTo>
                    <a:pt x="130" y="168"/>
                  </a:lnTo>
                  <a:lnTo>
                    <a:pt x="134" y="176"/>
                  </a:lnTo>
                  <a:lnTo>
                    <a:pt x="136" y="180"/>
                  </a:lnTo>
                  <a:lnTo>
                    <a:pt x="132" y="180"/>
                  </a:lnTo>
                  <a:lnTo>
                    <a:pt x="128" y="176"/>
                  </a:lnTo>
                  <a:lnTo>
                    <a:pt x="120" y="170"/>
                  </a:lnTo>
                  <a:lnTo>
                    <a:pt x="112" y="168"/>
                  </a:lnTo>
                  <a:lnTo>
                    <a:pt x="106" y="168"/>
                  </a:lnTo>
                  <a:lnTo>
                    <a:pt x="98" y="164"/>
                  </a:lnTo>
                  <a:lnTo>
                    <a:pt x="84" y="160"/>
                  </a:lnTo>
                  <a:lnTo>
                    <a:pt x="66" y="154"/>
                  </a:lnTo>
                  <a:lnTo>
                    <a:pt x="42" y="148"/>
                  </a:lnTo>
                  <a:lnTo>
                    <a:pt x="64" y="162"/>
                  </a:lnTo>
                  <a:lnTo>
                    <a:pt x="80" y="176"/>
                  </a:lnTo>
                  <a:lnTo>
                    <a:pt x="90" y="184"/>
                  </a:lnTo>
                  <a:lnTo>
                    <a:pt x="92" y="190"/>
                  </a:lnTo>
                  <a:lnTo>
                    <a:pt x="90" y="190"/>
                  </a:lnTo>
                  <a:lnTo>
                    <a:pt x="88" y="192"/>
                  </a:lnTo>
                  <a:lnTo>
                    <a:pt x="80" y="190"/>
                  </a:lnTo>
                  <a:lnTo>
                    <a:pt x="68" y="184"/>
                  </a:lnTo>
                  <a:lnTo>
                    <a:pt x="62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62" y="194"/>
                  </a:lnTo>
                  <a:lnTo>
                    <a:pt x="40" y="194"/>
                  </a:lnTo>
                  <a:lnTo>
                    <a:pt x="22" y="194"/>
                  </a:lnTo>
                  <a:lnTo>
                    <a:pt x="6" y="190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4" y="196"/>
                  </a:lnTo>
                  <a:lnTo>
                    <a:pt x="16" y="206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100"/>
            <p:cNvSpPr>
              <a:spLocks/>
            </p:cNvSpPr>
            <p:nvPr/>
          </p:nvSpPr>
          <p:spPr bwMode="auto">
            <a:xfrm>
              <a:off x="5187950" y="2762250"/>
              <a:ext cx="371475" cy="295275"/>
            </a:xfrm>
            <a:custGeom>
              <a:avLst/>
              <a:gdLst>
                <a:gd name="T0" fmla="*/ 0 w 234"/>
                <a:gd name="T1" fmla="*/ 0 h 186"/>
                <a:gd name="T2" fmla="*/ 0 w 234"/>
                <a:gd name="T3" fmla="*/ 0 h 186"/>
                <a:gd name="T4" fmla="*/ 55443448 w 234"/>
                <a:gd name="T5" fmla="*/ 50403121 h 186"/>
                <a:gd name="T6" fmla="*/ 110886896 w 234"/>
                <a:gd name="T7" fmla="*/ 105846577 h 186"/>
                <a:gd name="T8" fmla="*/ 186491563 w 234"/>
                <a:gd name="T9" fmla="*/ 171370618 h 186"/>
                <a:gd name="T10" fmla="*/ 267136592 w 234"/>
                <a:gd name="T11" fmla="*/ 241935020 h 186"/>
                <a:gd name="T12" fmla="*/ 347781571 w 234"/>
                <a:gd name="T13" fmla="*/ 302418750 h 186"/>
                <a:gd name="T14" fmla="*/ 388104060 w 234"/>
                <a:gd name="T15" fmla="*/ 332660615 h 186"/>
                <a:gd name="T16" fmla="*/ 433466960 w 234"/>
                <a:gd name="T17" fmla="*/ 352821858 h 186"/>
                <a:gd name="T18" fmla="*/ 468749139 w 234"/>
                <a:gd name="T19" fmla="*/ 372983102 h 186"/>
                <a:gd name="T20" fmla="*/ 504031317 w 234"/>
                <a:gd name="T21" fmla="*/ 383063724 h 186"/>
                <a:gd name="T22" fmla="*/ 504031317 w 234"/>
                <a:gd name="T23" fmla="*/ 383063724 h 186"/>
                <a:gd name="T24" fmla="*/ 483870072 w 234"/>
                <a:gd name="T25" fmla="*/ 393144345 h 186"/>
                <a:gd name="T26" fmla="*/ 418346027 w 234"/>
                <a:gd name="T27" fmla="*/ 418345999 h 186"/>
                <a:gd name="T28" fmla="*/ 367942816 w 234"/>
                <a:gd name="T29" fmla="*/ 428426620 h 186"/>
                <a:gd name="T30" fmla="*/ 312499393 w 234"/>
                <a:gd name="T31" fmla="*/ 438507242 h 186"/>
                <a:gd name="T32" fmla="*/ 252015658 w 234"/>
                <a:gd name="T33" fmla="*/ 443547553 h 186"/>
                <a:gd name="T34" fmla="*/ 181451252 w 234"/>
                <a:gd name="T35" fmla="*/ 443547553 h 186"/>
                <a:gd name="T36" fmla="*/ 186491563 w 234"/>
                <a:gd name="T37" fmla="*/ 468749107 h 186"/>
                <a:gd name="T38" fmla="*/ 186491563 w 234"/>
                <a:gd name="T39" fmla="*/ 468749107 h 186"/>
                <a:gd name="T40" fmla="*/ 221773791 w 234"/>
                <a:gd name="T41" fmla="*/ 468749107 h 186"/>
                <a:gd name="T42" fmla="*/ 262096281 w 234"/>
                <a:gd name="T43" fmla="*/ 468749107 h 186"/>
                <a:gd name="T44" fmla="*/ 312499393 w 234"/>
                <a:gd name="T45" fmla="*/ 468749107 h 186"/>
                <a:gd name="T46" fmla="*/ 372983127 w 234"/>
                <a:gd name="T47" fmla="*/ 458668485 h 186"/>
                <a:gd name="T48" fmla="*/ 443547583 w 234"/>
                <a:gd name="T49" fmla="*/ 438507242 h 186"/>
                <a:gd name="T50" fmla="*/ 514111939 w 234"/>
                <a:gd name="T51" fmla="*/ 408265278 h 186"/>
                <a:gd name="T52" fmla="*/ 589716607 w 234"/>
                <a:gd name="T53" fmla="*/ 367942791 h 186"/>
                <a:gd name="T54" fmla="*/ 589716607 w 234"/>
                <a:gd name="T55" fmla="*/ 367942791 h 186"/>
                <a:gd name="T56" fmla="*/ 544353806 w 234"/>
                <a:gd name="T57" fmla="*/ 352821858 h 186"/>
                <a:gd name="T58" fmla="*/ 488910383 w 234"/>
                <a:gd name="T59" fmla="*/ 327620304 h 186"/>
                <a:gd name="T60" fmla="*/ 418346027 w 234"/>
                <a:gd name="T61" fmla="*/ 292338128 h 186"/>
                <a:gd name="T62" fmla="*/ 332660637 w 234"/>
                <a:gd name="T63" fmla="*/ 246975331 h 186"/>
                <a:gd name="T64" fmla="*/ 231854414 w 234"/>
                <a:gd name="T65" fmla="*/ 181451240 h 186"/>
                <a:gd name="T66" fmla="*/ 120967518 w 234"/>
                <a:gd name="T67" fmla="*/ 95765931 h 186"/>
                <a:gd name="T68" fmla="*/ 0 w 234"/>
                <a:gd name="T69" fmla="*/ 0 h 186"/>
                <a:gd name="T70" fmla="*/ 0 w 234"/>
                <a:gd name="T71" fmla="*/ 0 h 1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4"/>
                <a:gd name="T109" fmla="*/ 0 h 186"/>
                <a:gd name="T110" fmla="*/ 234 w 234"/>
                <a:gd name="T111" fmla="*/ 186 h 1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4" h="186">
                  <a:moveTo>
                    <a:pt x="0" y="0"/>
                  </a:moveTo>
                  <a:lnTo>
                    <a:pt x="0" y="0"/>
                  </a:lnTo>
                  <a:lnTo>
                    <a:pt x="22" y="20"/>
                  </a:lnTo>
                  <a:lnTo>
                    <a:pt x="44" y="42"/>
                  </a:lnTo>
                  <a:lnTo>
                    <a:pt x="74" y="68"/>
                  </a:lnTo>
                  <a:lnTo>
                    <a:pt x="106" y="96"/>
                  </a:lnTo>
                  <a:lnTo>
                    <a:pt x="138" y="120"/>
                  </a:lnTo>
                  <a:lnTo>
                    <a:pt x="154" y="132"/>
                  </a:lnTo>
                  <a:lnTo>
                    <a:pt x="172" y="140"/>
                  </a:lnTo>
                  <a:lnTo>
                    <a:pt x="186" y="148"/>
                  </a:lnTo>
                  <a:lnTo>
                    <a:pt x="200" y="152"/>
                  </a:lnTo>
                  <a:lnTo>
                    <a:pt x="192" y="156"/>
                  </a:lnTo>
                  <a:lnTo>
                    <a:pt x="166" y="166"/>
                  </a:lnTo>
                  <a:lnTo>
                    <a:pt x="146" y="170"/>
                  </a:lnTo>
                  <a:lnTo>
                    <a:pt x="124" y="174"/>
                  </a:lnTo>
                  <a:lnTo>
                    <a:pt x="100" y="176"/>
                  </a:lnTo>
                  <a:lnTo>
                    <a:pt x="72" y="176"/>
                  </a:lnTo>
                  <a:lnTo>
                    <a:pt x="74" y="186"/>
                  </a:lnTo>
                  <a:lnTo>
                    <a:pt x="88" y="186"/>
                  </a:lnTo>
                  <a:lnTo>
                    <a:pt x="104" y="186"/>
                  </a:lnTo>
                  <a:lnTo>
                    <a:pt x="124" y="186"/>
                  </a:lnTo>
                  <a:lnTo>
                    <a:pt x="148" y="182"/>
                  </a:lnTo>
                  <a:lnTo>
                    <a:pt x="176" y="174"/>
                  </a:lnTo>
                  <a:lnTo>
                    <a:pt x="204" y="162"/>
                  </a:lnTo>
                  <a:lnTo>
                    <a:pt x="234" y="146"/>
                  </a:lnTo>
                  <a:lnTo>
                    <a:pt x="216" y="140"/>
                  </a:lnTo>
                  <a:lnTo>
                    <a:pt x="194" y="130"/>
                  </a:lnTo>
                  <a:lnTo>
                    <a:pt x="166" y="116"/>
                  </a:lnTo>
                  <a:lnTo>
                    <a:pt x="132" y="98"/>
                  </a:lnTo>
                  <a:lnTo>
                    <a:pt x="92" y="72"/>
                  </a:lnTo>
                  <a:lnTo>
                    <a:pt x="48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101"/>
            <p:cNvSpPr>
              <a:spLocks/>
            </p:cNvSpPr>
            <p:nvPr/>
          </p:nvSpPr>
          <p:spPr bwMode="auto">
            <a:xfrm>
              <a:off x="4235450" y="2549525"/>
              <a:ext cx="365125" cy="393700"/>
            </a:xfrm>
            <a:custGeom>
              <a:avLst/>
              <a:gdLst>
                <a:gd name="T0" fmla="*/ 5040313 w 230"/>
                <a:gd name="T1" fmla="*/ 0 h 248"/>
                <a:gd name="T2" fmla="*/ 5040313 w 230"/>
                <a:gd name="T3" fmla="*/ 0 h 248"/>
                <a:gd name="T4" fmla="*/ 5040313 w 230"/>
                <a:gd name="T5" fmla="*/ 20161251 h 248"/>
                <a:gd name="T6" fmla="*/ 15120940 w 230"/>
                <a:gd name="T7" fmla="*/ 70564382 h 248"/>
                <a:gd name="T8" fmla="*/ 20161251 w 230"/>
                <a:gd name="T9" fmla="*/ 105846586 h 248"/>
                <a:gd name="T10" fmla="*/ 30241879 w 230"/>
                <a:gd name="T11" fmla="*/ 146169076 h 248"/>
                <a:gd name="T12" fmla="*/ 50403124 w 230"/>
                <a:gd name="T13" fmla="*/ 191531877 h 248"/>
                <a:gd name="T14" fmla="*/ 70564381 w 230"/>
                <a:gd name="T15" fmla="*/ 241935040 h 248"/>
                <a:gd name="T16" fmla="*/ 100806248 w 230"/>
                <a:gd name="T17" fmla="*/ 292338152 h 248"/>
                <a:gd name="T18" fmla="*/ 141128762 w 230"/>
                <a:gd name="T19" fmla="*/ 342741265 h 248"/>
                <a:gd name="T20" fmla="*/ 186491563 w 230"/>
                <a:gd name="T21" fmla="*/ 398184689 h 248"/>
                <a:gd name="T22" fmla="*/ 241935035 w 230"/>
                <a:gd name="T23" fmla="*/ 448587901 h 248"/>
                <a:gd name="T24" fmla="*/ 307459080 w 230"/>
                <a:gd name="T25" fmla="*/ 498991013 h 248"/>
                <a:gd name="T26" fmla="*/ 388104059 w 230"/>
                <a:gd name="T27" fmla="*/ 544353814 h 248"/>
                <a:gd name="T28" fmla="*/ 473789448 w 230"/>
                <a:gd name="T29" fmla="*/ 589716616 h 248"/>
                <a:gd name="T30" fmla="*/ 579635982 w 230"/>
                <a:gd name="T31" fmla="*/ 624998795 h 248"/>
                <a:gd name="T32" fmla="*/ 579635982 w 230"/>
                <a:gd name="T33" fmla="*/ 624998795 h 248"/>
                <a:gd name="T34" fmla="*/ 549394115 w 230"/>
                <a:gd name="T35" fmla="*/ 619958483 h 248"/>
                <a:gd name="T36" fmla="*/ 478829759 w 230"/>
                <a:gd name="T37" fmla="*/ 599797238 h 248"/>
                <a:gd name="T38" fmla="*/ 378023436 w 230"/>
                <a:gd name="T39" fmla="*/ 559474748 h 248"/>
                <a:gd name="T40" fmla="*/ 322580014 w 230"/>
                <a:gd name="T41" fmla="*/ 534273192 h 248"/>
                <a:gd name="T42" fmla="*/ 267136591 w 230"/>
                <a:gd name="T43" fmla="*/ 498991013 h 248"/>
                <a:gd name="T44" fmla="*/ 206652807 w 230"/>
                <a:gd name="T45" fmla="*/ 463708834 h 248"/>
                <a:gd name="T46" fmla="*/ 156249696 w 230"/>
                <a:gd name="T47" fmla="*/ 418346033 h 248"/>
                <a:gd name="T48" fmla="*/ 105846584 w 230"/>
                <a:gd name="T49" fmla="*/ 367942821 h 248"/>
                <a:gd name="T50" fmla="*/ 65524070 w 230"/>
                <a:gd name="T51" fmla="*/ 307459086 h 248"/>
                <a:gd name="T52" fmla="*/ 45362813 w 230"/>
                <a:gd name="T53" fmla="*/ 277217218 h 248"/>
                <a:gd name="T54" fmla="*/ 30241879 w 230"/>
                <a:gd name="T55" fmla="*/ 241935040 h 248"/>
                <a:gd name="T56" fmla="*/ 20161251 w 230"/>
                <a:gd name="T57" fmla="*/ 206652811 h 248"/>
                <a:gd name="T58" fmla="*/ 10080625 w 230"/>
                <a:gd name="T59" fmla="*/ 171370632 h 248"/>
                <a:gd name="T60" fmla="*/ 5040313 w 230"/>
                <a:gd name="T61" fmla="*/ 131048142 h 248"/>
                <a:gd name="T62" fmla="*/ 0 w 230"/>
                <a:gd name="T63" fmla="*/ 90725627 h 248"/>
                <a:gd name="T64" fmla="*/ 0 w 230"/>
                <a:gd name="T65" fmla="*/ 45362814 h 248"/>
                <a:gd name="T66" fmla="*/ 5040313 w 230"/>
                <a:gd name="T67" fmla="*/ 0 h 248"/>
                <a:gd name="T68" fmla="*/ 5040313 w 230"/>
                <a:gd name="T69" fmla="*/ 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0"/>
                <a:gd name="T106" fmla="*/ 0 h 248"/>
                <a:gd name="T107" fmla="*/ 230 w 230"/>
                <a:gd name="T108" fmla="*/ 248 h 24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0" h="248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6" y="28"/>
                  </a:lnTo>
                  <a:lnTo>
                    <a:pt x="8" y="42"/>
                  </a:lnTo>
                  <a:lnTo>
                    <a:pt x="12" y="58"/>
                  </a:lnTo>
                  <a:lnTo>
                    <a:pt x="20" y="76"/>
                  </a:lnTo>
                  <a:lnTo>
                    <a:pt x="28" y="96"/>
                  </a:lnTo>
                  <a:lnTo>
                    <a:pt x="40" y="116"/>
                  </a:lnTo>
                  <a:lnTo>
                    <a:pt x="56" y="136"/>
                  </a:lnTo>
                  <a:lnTo>
                    <a:pt x="74" y="158"/>
                  </a:lnTo>
                  <a:lnTo>
                    <a:pt x="96" y="178"/>
                  </a:lnTo>
                  <a:lnTo>
                    <a:pt x="122" y="198"/>
                  </a:lnTo>
                  <a:lnTo>
                    <a:pt x="154" y="216"/>
                  </a:lnTo>
                  <a:lnTo>
                    <a:pt x="188" y="234"/>
                  </a:lnTo>
                  <a:lnTo>
                    <a:pt x="230" y="248"/>
                  </a:lnTo>
                  <a:lnTo>
                    <a:pt x="218" y="246"/>
                  </a:lnTo>
                  <a:lnTo>
                    <a:pt x="190" y="238"/>
                  </a:lnTo>
                  <a:lnTo>
                    <a:pt x="150" y="222"/>
                  </a:lnTo>
                  <a:lnTo>
                    <a:pt x="128" y="212"/>
                  </a:lnTo>
                  <a:lnTo>
                    <a:pt x="106" y="198"/>
                  </a:lnTo>
                  <a:lnTo>
                    <a:pt x="82" y="184"/>
                  </a:lnTo>
                  <a:lnTo>
                    <a:pt x="62" y="166"/>
                  </a:lnTo>
                  <a:lnTo>
                    <a:pt x="42" y="146"/>
                  </a:lnTo>
                  <a:lnTo>
                    <a:pt x="26" y="122"/>
                  </a:lnTo>
                  <a:lnTo>
                    <a:pt x="18" y="110"/>
                  </a:lnTo>
                  <a:lnTo>
                    <a:pt x="12" y="96"/>
                  </a:lnTo>
                  <a:lnTo>
                    <a:pt x="8" y="82"/>
                  </a:lnTo>
                  <a:lnTo>
                    <a:pt x="4" y="68"/>
                  </a:lnTo>
                  <a:lnTo>
                    <a:pt x="2" y="52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102"/>
            <p:cNvSpPr>
              <a:spLocks/>
            </p:cNvSpPr>
            <p:nvPr/>
          </p:nvSpPr>
          <p:spPr bwMode="auto">
            <a:xfrm>
              <a:off x="4838700" y="3727450"/>
              <a:ext cx="28575" cy="25400"/>
            </a:xfrm>
            <a:custGeom>
              <a:avLst/>
              <a:gdLst>
                <a:gd name="T0" fmla="*/ 45362806 w 18"/>
                <a:gd name="T1" fmla="*/ 20161247 h 16"/>
                <a:gd name="T2" fmla="*/ 45362806 w 18"/>
                <a:gd name="T3" fmla="*/ 20161247 h 16"/>
                <a:gd name="T4" fmla="*/ 45362806 w 18"/>
                <a:gd name="T5" fmla="*/ 25201557 h 16"/>
                <a:gd name="T6" fmla="*/ 40322495 w 18"/>
                <a:gd name="T7" fmla="*/ 35282183 h 16"/>
                <a:gd name="T8" fmla="*/ 30241875 w 18"/>
                <a:gd name="T9" fmla="*/ 40322493 h 16"/>
                <a:gd name="T10" fmla="*/ 25201558 w 18"/>
                <a:gd name="T11" fmla="*/ 40322493 h 16"/>
                <a:gd name="T12" fmla="*/ 25201558 w 18"/>
                <a:gd name="T13" fmla="*/ 40322493 h 16"/>
                <a:gd name="T14" fmla="*/ 15120937 w 18"/>
                <a:gd name="T15" fmla="*/ 40322493 h 16"/>
                <a:gd name="T16" fmla="*/ 10080624 w 18"/>
                <a:gd name="T17" fmla="*/ 35282183 h 16"/>
                <a:gd name="T18" fmla="*/ 5040312 w 18"/>
                <a:gd name="T19" fmla="*/ 25201557 h 16"/>
                <a:gd name="T20" fmla="*/ 0 w 18"/>
                <a:gd name="T21" fmla="*/ 20161247 h 16"/>
                <a:gd name="T22" fmla="*/ 0 w 18"/>
                <a:gd name="T23" fmla="*/ 20161247 h 16"/>
                <a:gd name="T24" fmla="*/ 5040312 w 18"/>
                <a:gd name="T25" fmla="*/ 10080623 h 16"/>
                <a:gd name="T26" fmla="*/ 10080624 w 18"/>
                <a:gd name="T27" fmla="*/ 5040312 h 16"/>
                <a:gd name="T28" fmla="*/ 15120937 w 18"/>
                <a:gd name="T29" fmla="*/ 0 h 16"/>
                <a:gd name="T30" fmla="*/ 25201558 w 18"/>
                <a:gd name="T31" fmla="*/ 0 h 16"/>
                <a:gd name="T32" fmla="*/ 25201558 w 18"/>
                <a:gd name="T33" fmla="*/ 0 h 16"/>
                <a:gd name="T34" fmla="*/ 30241875 w 18"/>
                <a:gd name="T35" fmla="*/ 0 h 16"/>
                <a:gd name="T36" fmla="*/ 40322495 w 18"/>
                <a:gd name="T37" fmla="*/ 5040312 h 16"/>
                <a:gd name="T38" fmla="*/ 45362806 w 18"/>
                <a:gd name="T39" fmla="*/ 10080623 h 16"/>
                <a:gd name="T40" fmla="*/ 45362806 w 18"/>
                <a:gd name="T41" fmla="*/ 20161247 h 16"/>
                <a:gd name="T42" fmla="*/ 45362806 w 18"/>
                <a:gd name="T43" fmla="*/ 20161247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6"/>
                <a:gd name="T68" fmla="*/ 18 w 18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6">
                  <a:moveTo>
                    <a:pt x="18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1AE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103"/>
            <p:cNvSpPr>
              <a:spLocks/>
            </p:cNvSpPr>
            <p:nvPr/>
          </p:nvSpPr>
          <p:spPr bwMode="auto">
            <a:xfrm>
              <a:off x="4483100" y="2466975"/>
              <a:ext cx="565150" cy="460375"/>
            </a:xfrm>
            <a:custGeom>
              <a:avLst/>
              <a:gdLst>
                <a:gd name="T0" fmla="*/ 65524065 w 356"/>
                <a:gd name="T1" fmla="*/ 60483749 h 290"/>
                <a:gd name="T2" fmla="*/ 65524065 w 356"/>
                <a:gd name="T3" fmla="*/ 60483749 h 290"/>
                <a:gd name="T4" fmla="*/ 126007819 w 356"/>
                <a:gd name="T5" fmla="*/ 131048119 h 290"/>
                <a:gd name="T6" fmla="*/ 191531859 w 356"/>
                <a:gd name="T7" fmla="*/ 211693135 h 290"/>
                <a:gd name="T8" fmla="*/ 277217192 w 356"/>
                <a:gd name="T9" fmla="*/ 302418722 h 290"/>
                <a:gd name="T10" fmla="*/ 378023407 w 356"/>
                <a:gd name="T11" fmla="*/ 398184619 h 290"/>
                <a:gd name="T12" fmla="*/ 483870033 w 356"/>
                <a:gd name="T13" fmla="*/ 488910305 h 290"/>
                <a:gd name="T14" fmla="*/ 539313451 w 356"/>
                <a:gd name="T15" fmla="*/ 534273099 h 290"/>
                <a:gd name="T16" fmla="*/ 589716559 w 356"/>
                <a:gd name="T17" fmla="*/ 569555271 h 290"/>
                <a:gd name="T18" fmla="*/ 645159977 w 356"/>
                <a:gd name="T19" fmla="*/ 599797133 h 290"/>
                <a:gd name="T20" fmla="*/ 695563085 w 356"/>
                <a:gd name="T21" fmla="*/ 624998685 h 290"/>
                <a:gd name="T22" fmla="*/ 695563085 w 356"/>
                <a:gd name="T23" fmla="*/ 624998685 h 290"/>
                <a:gd name="T24" fmla="*/ 786288679 w 356"/>
                <a:gd name="T25" fmla="*/ 660280858 h 290"/>
                <a:gd name="T26" fmla="*/ 841732296 w 356"/>
                <a:gd name="T27" fmla="*/ 690522720 h 290"/>
                <a:gd name="T28" fmla="*/ 877014471 w 356"/>
                <a:gd name="T29" fmla="*/ 710683962 h 290"/>
                <a:gd name="T30" fmla="*/ 897175714 w 356"/>
                <a:gd name="T31" fmla="*/ 720764583 h 290"/>
                <a:gd name="T32" fmla="*/ 897175714 w 356"/>
                <a:gd name="T33" fmla="*/ 730845203 h 290"/>
                <a:gd name="T34" fmla="*/ 892135403 w 356"/>
                <a:gd name="T35" fmla="*/ 730845203 h 290"/>
                <a:gd name="T36" fmla="*/ 871974160 w 356"/>
                <a:gd name="T37" fmla="*/ 730845203 h 290"/>
                <a:gd name="T38" fmla="*/ 871974160 w 356"/>
                <a:gd name="T39" fmla="*/ 730845203 h 290"/>
                <a:gd name="T40" fmla="*/ 801409611 w 356"/>
                <a:gd name="T41" fmla="*/ 705643651 h 290"/>
                <a:gd name="T42" fmla="*/ 660280910 w 356"/>
                <a:gd name="T43" fmla="*/ 640119616 h 290"/>
                <a:gd name="T44" fmla="*/ 574595626 w 356"/>
                <a:gd name="T45" fmla="*/ 594756823 h 290"/>
                <a:gd name="T46" fmla="*/ 488910343 w 356"/>
                <a:gd name="T47" fmla="*/ 539313409 h 290"/>
                <a:gd name="T48" fmla="*/ 403224961 w 356"/>
                <a:gd name="T49" fmla="*/ 483869995 h 290"/>
                <a:gd name="T50" fmla="*/ 327620299 w 356"/>
                <a:gd name="T51" fmla="*/ 423386270 h 290"/>
                <a:gd name="T52" fmla="*/ 327620299 w 356"/>
                <a:gd name="T53" fmla="*/ 423386270 h 290"/>
                <a:gd name="T54" fmla="*/ 267136570 w 356"/>
                <a:gd name="T55" fmla="*/ 357862136 h 290"/>
                <a:gd name="T56" fmla="*/ 206652791 w 356"/>
                <a:gd name="T57" fmla="*/ 292338101 h 290"/>
                <a:gd name="T58" fmla="*/ 110886887 w 356"/>
                <a:gd name="T59" fmla="*/ 176410913 h 290"/>
                <a:gd name="T60" fmla="*/ 45362809 w 356"/>
                <a:gd name="T61" fmla="*/ 85685301 h 290"/>
                <a:gd name="T62" fmla="*/ 15120939 w 356"/>
                <a:gd name="T63" fmla="*/ 35282185 h 290"/>
                <a:gd name="T64" fmla="*/ 15120939 w 356"/>
                <a:gd name="T65" fmla="*/ 35282185 h 290"/>
                <a:gd name="T66" fmla="*/ 5040312 w 356"/>
                <a:gd name="T67" fmla="*/ 15120937 h 290"/>
                <a:gd name="T68" fmla="*/ 0 w 356"/>
                <a:gd name="T69" fmla="*/ 0 h 290"/>
                <a:gd name="T70" fmla="*/ 15120939 w 356"/>
                <a:gd name="T71" fmla="*/ 10080624 h 290"/>
                <a:gd name="T72" fmla="*/ 65524065 w 356"/>
                <a:gd name="T73" fmla="*/ 60483749 h 290"/>
                <a:gd name="T74" fmla="*/ 65524065 w 356"/>
                <a:gd name="T75" fmla="*/ 60483749 h 2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6"/>
                <a:gd name="T115" fmla="*/ 0 h 290"/>
                <a:gd name="T116" fmla="*/ 356 w 356"/>
                <a:gd name="T117" fmla="*/ 290 h 2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6" h="290">
                  <a:moveTo>
                    <a:pt x="26" y="24"/>
                  </a:moveTo>
                  <a:lnTo>
                    <a:pt x="26" y="24"/>
                  </a:lnTo>
                  <a:lnTo>
                    <a:pt x="50" y="52"/>
                  </a:lnTo>
                  <a:lnTo>
                    <a:pt x="76" y="84"/>
                  </a:lnTo>
                  <a:lnTo>
                    <a:pt x="110" y="120"/>
                  </a:lnTo>
                  <a:lnTo>
                    <a:pt x="150" y="158"/>
                  </a:lnTo>
                  <a:lnTo>
                    <a:pt x="192" y="194"/>
                  </a:lnTo>
                  <a:lnTo>
                    <a:pt x="214" y="212"/>
                  </a:lnTo>
                  <a:lnTo>
                    <a:pt x="234" y="226"/>
                  </a:lnTo>
                  <a:lnTo>
                    <a:pt x="256" y="238"/>
                  </a:lnTo>
                  <a:lnTo>
                    <a:pt x="276" y="248"/>
                  </a:lnTo>
                  <a:lnTo>
                    <a:pt x="312" y="262"/>
                  </a:lnTo>
                  <a:lnTo>
                    <a:pt x="334" y="274"/>
                  </a:lnTo>
                  <a:lnTo>
                    <a:pt x="348" y="282"/>
                  </a:lnTo>
                  <a:lnTo>
                    <a:pt x="356" y="286"/>
                  </a:lnTo>
                  <a:lnTo>
                    <a:pt x="356" y="290"/>
                  </a:lnTo>
                  <a:lnTo>
                    <a:pt x="354" y="290"/>
                  </a:lnTo>
                  <a:lnTo>
                    <a:pt x="346" y="290"/>
                  </a:lnTo>
                  <a:lnTo>
                    <a:pt x="318" y="280"/>
                  </a:lnTo>
                  <a:lnTo>
                    <a:pt x="262" y="254"/>
                  </a:lnTo>
                  <a:lnTo>
                    <a:pt x="228" y="236"/>
                  </a:lnTo>
                  <a:lnTo>
                    <a:pt x="194" y="214"/>
                  </a:lnTo>
                  <a:lnTo>
                    <a:pt x="160" y="192"/>
                  </a:lnTo>
                  <a:lnTo>
                    <a:pt x="130" y="168"/>
                  </a:lnTo>
                  <a:lnTo>
                    <a:pt x="106" y="142"/>
                  </a:lnTo>
                  <a:lnTo>
                    <a:pt x="82" y="116"/>
                  </a:lnTo>
                  <a:lnTo>
                    <a:pt x="44" y="70"/>
                  </a:lnTo>
                  <a:lnTo>
                    <a:pt x="18" y="3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4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F9DCA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" name="Group 57"/>
          <p:cNvGrpSpPr>
            <a:grpSpLocks/>
          </p:cNvGrpSpPr>
          <p:nvPr/>
        </p:nvGrpSpPr>
        <p:grpSpPr bwMode="auto">
          <a:xfrm>
            <a:off x="457200" y="1905000"/>
            <a:ext cx="662866" cy="731520"/>
            <a:chOff x="3810000" y="2463800"/>
            <a:chExt cx="1765300" cy="1520825"/>
          </a:xfrm>
        </p:grpSpPr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4219575" y="3359150"/>
              <a:ext cx="184150" cy="625475"/>
            </a:xfrm>
            <a:custGeom>
              <a:avLst/>
              <a:gdLst>
                <a:gd name="T0" fmla="*/ 0 w 116"/>
                <a:gd name="T1" fmla="*/ 186491554 h 394"/>
                <a:gd name="T2" fmla="*/ 0 w 116"/>
                <a:gd name="T3" fmla="*/ 186491554 h 394"/>
                <a:gd name="T4" fmla="*/ 5040313 w 116"/>
                <a:gd name="T5" fmla="*/ 252015646 h 394"/>
                <a:gd name="T6" fmla="*/ 15120940 w 116"/>
                <a:gd name="T7" fmla="*/ 327620310 h 394"/>
                <a:gd name="T8" fmla="*/ 35282191 w 116"/>
                <a:gd name="T9" fmla="*/ 423386317 h 394"/>
                <a:gd name="T10" fmla="*/ 70564381 w 116"/>
                <a:gd name="T11" fmla="*/ 544353780 h 394"/>
                <a:gd name="T12" fmla="*/ 95765937 w 116"/>
                <a:gd name="T13" fmla="*/ 609877822 h 394"/>
                <a:gd name="T14" fmla="*/ 126007829 w 116"/>
                <a:gd name="T15" fmla="*/ 680442175 h 394"/>
                <a:gd name="T16" fmla="*/ 156249696 w 116"/>
                <a:gd name="T17" fmla="*/ 756046839 h 394"/>
                <a:gd name="T18" fmla="*/ 196572185 w 116"/>
                <a:gd name="T19" fmla="*/ 831651503 h 394"/>
                <a:gd name="T20" fmla="*/ 241935036 w 116"/>
                <a:gd name="T21" fmla="*/ 912296677 h 394"/>
                <a:gd name="T22" fmla="*/ 292338147 w 116"/>
                <a:gd name="T23" fmla="*/ 992941652 h 394"/>
                <a:gd name="T24" fmla="*/ 292338147 w 116"/>
                <a:gd name="T25" fmla="*/ 992941652 h 394"/>
                <a:gd name="T26" fmla="*/ 231854413 w 116"/>
                <a:gd name="T27" fmla="*/ 705643730 h 394"/>
                <a:gd name="T28" fmla="*/ 186491563 w 116"/>
                <a:gd name="T29" fmla="*/ 488910359 h 394"/>
                <a:gd name="T30" fmla="*/ 171370630 w 116"/>
                <a:gd name="T31" fmla="*/ 398184663 h 394"/>
                <a:gd name="T32" fmla="*/ 166330318 w 116"/>
                <a:gd name="T33" fmla="*/ 337700932 h 394"/>
                <a:gd name="T34" fmla="*/ 166330318 w 116"/>
                <a:gd name="T35" fmla="*/ 337700932 h 394"/>
                <a:gd name="T36" fmla="*/ 161290007 w 116"/>
                <a:gd name="T37" fmla="*/ 297378445 h 394"/>
                <a:gd name="T38" fmla="*/ 146169074 w 116"/>
                <a:gd name="T39" fmla="*/ 246975335 h 394"/>
                <a:gd name="T40" fmla="*/ 131048140 w 116"/>
                <a:gd name="T41" fmla="*/ 191531865 h 394"/>
                <a:gd name="T42" fmla="*/ 110886895 w 116"/>
                <a:gd name="T43" fmla="*/ 141128756 h 394"/>
                <a:gd name="T44" fmla="*/ 70564381 w 116"/>
                <a:gd name="T45" fmla="*/ 50403122 h 394"/>
                <a:gd name="T46" fmla="*/ 55443448 w 116"/>
                <a:gd name="T47" fmla="*/ 20161250 h 394"/>
                <a:gd name="T48" fmla="*/ 40322502 w 116"/>
                <a:gd name="T49" fmla="*/ 5040312 h 394"/>
                <a:gd name="T50" fmla="*/ 40322502 w 116"/>
                <a:gd name="T51" fmla="*/ 5040312 h 394"/>
                <a:gd name="T52" fmla="*/ 40322502 w 116"/>
                <a:gd name="T53" fmla="*/ 0 h 394"/>
                <a:gd name="T54" fmla="*/ 35282191 w 116"/>
                <a:gd name="T55" fmla="*/ 5040312 h 394"/>
                <a:gd name="T56" fmla="*/ 25201562 w 116"/>
                <a:gd name="T57" fmla="*/ 20161250 h 394"/>
                <a:gd name="T58" fmla="*/ 15120940 w 116"/>
                <a:gd name="T59" fmla="*/ 85685311 h 394"/>
                <a:gd name="T60" fmla="*/ 0 w 116"/>
                <a:gd name="T61" fmla="*/ 186491554 h 394"/>
                <a:gd name="T62" fmla="*/ 0 w 116"/>
                <a:gd name="T63" fmla="*/ 186491554 h 3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6"/>
                <a:gd name="T97" fmla="*/ 0 h 394"/>
                <a:gd name="T98" fmla="*/ 116 w 116"/>
                <a:gd name="T99" fmla="*/ 394 h 39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6" h="394">
                  <a:moveTo>
                    <a:pt x="0" y="74"/>
                  </a:moveTo>
                  <a:lnTo>
                    <a:pt x="0" y="74"/>
                  </a:lnTo>
                  <a:lnTo>
                    <a:pt x="2" y="100"/>
                  </a:lnTo>
                  <a:lnTo>
                    <a:pt x="6" y="130"/>
                  </a:lnTo>
                  <a:lnTo>
                    <a:pt x="14" y="168"/>
                  </a:lnTo>
                  <a:lnTo>
                    <a:pt x="28" y="216"/>
                  </a:lnTo>
                  <a:lnTo>
                    <a:pt x="38" y="242"/>
                  </a:lnTo>
                  <a:lnTo>
                    <a:pt x="50" y="270"/>
                  </a:lnTo>
                  <a:lnTo>
                    <a:pt x="62" y="300"/>
                  </a:lnTo>
                  <a:lnTo>
                    <a:pt x="78" y="330"/>
                  </a:lnTo>
                  <a:lnTo>
                    <a:pt x="96" y="362"/>
                  </a:lnTo>
                  <a:lnTo>
                    <a:pt x="116" y="394"/>
                  </a:lnTo>
                  <a:lnTo>
                    <a:pt x="92" y="280"/>
                  </a:lnTo>
                  <a:lnTo>
                    <a:pt x="74" y="194"/>
                  </a:lnTo>
                  <a:lnTo>
                    <a:pt x="68" y="158"/>
                  </a:lnTo>
                  <a:lnTo>
                    <a:pt x="66" y="134"/>
                  </a:lnTo>
                  <a:lnTo>
                    <a:pt x="64" y="118"/>
                  </a:lnTo>
                  <a:lnTo>
                    <a:pt x="58" y="98"/>
                  </a:lnTo>
                  <a:lnTo>
                    <a:pt x="52" y="76"/>
                  </a:lnTo>
                  <a:lnTo>
                    <a:pt x="44" y="56"/>
                  </a:lnTo>
                  <a:lnTo>
                    <a:pt x="28" y="20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8"/>
                  </a:lnTo>
                  <a:lnTo>
                    <a:pt x="6" y="3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835400" y="2479675"/>
              <a:ext cx="1714500" cy="1114425"/>
            </a:xfrm>
            <a:custGeom>
              <a:avLst/>
              <a:gdLst>
                <a:gd name="T0" fmla="*/ 2147483647 w 1080"/>
                <a:gd name="T1" fmla="*/ 1486892067 h 702"/>
                <a:gd name="T2" fmla="*/ 2147483647 w 1080"/>
                <a:gd name="T3" fmla="*/ 1461690514 h 702"/>
                <a:gd name="T4" fmla="*/ 2147483647 w 1080"/>
                <a:gd name="T5" fmla="*/ 1391126163 h 702"/>
                <a:gd name="T6" fmla="*/ 2147483647 w 1080"/>
                <a:gd name="T7" fmla="*/ 1280239327 h 702"/>
                <a:gd name="T8" fmla="*/ 2147483647 w 1080"/>
                <a:gd name="T9" fmla="*/ 1169352490 h 702"/>
                <a:gd name="T10" fmla="*/ 2147483647 w 1080"/>
                <a:gd name="T11" fmla="*/ 1018143168 h 702"/>
                <a:gd name="T12" fmla="*/ 2147483647 w 1080"/>
                <a:gd name="T13" fmla="*/ 932457885 h 702"/>
                <a:gd name="T14" fmla="*/ 2147483647 w 1080"/>
                <a:gd name="T15" fmla="*/ 751006500 h 702"/>
                <a:gd name="T16" fmla="*/ 2147483647 w 1080"/>
                <a:gd name="T17" fmla="*/ 579635934 h 702"/>
                <a:gd name="T18" fmla="*/ 2147483647 w 1080"/>
                <a:gd name="T19" fmla="*/ 423386301 h 702"/>
                <a:gd name="T20" fmla="*/ 2066527984 w 1080"/>
                <a:gd name="T21" fmla="*/ 282257501 h 702"/>
                <a:gd name="T22" fmla="*/ 1925399298 w 1080"/>
                <a:gd name="T23" fmla="*/ 166330304 h 702"/>
                <a:gd name="T24" fmla="*/ 1774189992 w 1080"/>
                <a:gd name="T25" fmla="*/ 80644997 h 702"/>
                <a:gd name="T26" fmla="*/ 1607859357 w 1080"/>
                <a:gd name="T27" fmla="*/ 20161249 h 702"/>
                <a:gd name="T28" fmla="*/ 1426408189 w 1080"/>
                <a:gd name="T29" fmla="*/ 0 h 702"/>
                <a:gd name="T30" fmla="*/ 1335682605 w 1080"/>
                <a:gd name="T31" fmla="*/ 5040312 h 702"/>
                <a:gd name="T32" fmla="*/ 1159271748 w 1080"/>
                <a:gd name="T33" fmla="*/ 30241877 h 702"/>
                <a:gd name="T34" fmla="*/ 1003022131 w 1080"/>
                <a:gd name="T35" fmla="*/ 90725618 h 702"/>
                <a:gd name="T36" fmla="*/ 856853134 w 1080"/>
                <a:gd name="T37" fmla="*/ 171370615 h 702"/>
                <a:gd name="T38" fmla="*/ 725804870 w 1080"/>
                <a:gd name="T39" fmla="*/ 282257501 h 702"/>
                <a:gd name="T40" fmla="*/ 609877735 w 1080"/>
                <a:gd name="T41" fmla="*/ 413305580 h 702"/>
                <a:gd name="T42" fmla="*/ 504031221 w 1080"/>
                <a:gd name="T43" fmla="*/ 564515002 h 702"/>
                <a:gd name="T44" fmla="*/ 418345947 w 1080"/>
                <a:gd name="T45" fmla="*/ 735885568 h 702"/>
                <a:gd name="T46" fmla="*/ 378023366 w 1080"/>
                <a:gd name="T47" fmla="*/ 826611161 h 702"/>
                <a:gd name="T48" fmla="*/ 312499333 w 1080"/>
                <a:gd name="T49" fmla="*/ 967740060 h 702"/>
                <a:gd name="T50" fmla="*/ 246975300 w 1080"/>
                <a:gd name="T51" fmla="*/ 1078626897 h 702"/>
                <a:gd name="T52" fmla="*/ 186491528 w 1080"/>
                <a:gd name="T53" fmla="*/ 1169352490 h 702"/>
                <a:gd name="T54" fmla="*/ 75604678 w 1080"/>
                <a:gd name="T55" fmla="*/ 1275199016 h 702"/>
                <a:gd name="T56" fmla="*/ 0 w 1080"/>
                <a:gd name="T57" fmla="*/ 1320561813 h 702"/>
                <a:gd name="T58" fmla="*/ 30241874 w 1080"/>
                <a:gd name="T59" fmla="*/ 1350803677 h 702"/>
                <a:gd name="T60" fmla="*/ 171370597 w 1080"/>
                <a:gd name="T61" fmla="*/ 1486892067 h 702"/>
                <a:gd name="T62" fmla="*/ 327620264 w 1080"/>
                <a:gd name="T63" fmla="*/ 1612899836 h 702"/>
                <a:gd name="T64" fmla="*/ 423386257 w 1080"/>
                <a:gd name="T65" fmla="*/ 1678424273 h 702"/>
                <a:gd name="T66" fmla="*/ 473789359 w 1080"/>
                <a:gd name="T67" fmla="*/ 1552416107 h 702"/>
                <a:gd name="T68" fmla="*/ 554434323 w 1080"/>
                <a:gd name="T69" fmla="*/ 1446569581 h 702"/>
                <a:gd name="T70" fmla="*/ 665321148 w 1080"/>
                <a:gd name="T71" fmla="*/ 1360884299 h 702"/>
                <a:gd name="T72" fmla="*/ 791328903 w 1080"/>
                <a:gd name="T73" fmla="*/ 1295360259 h 702"/>
                <a:gd name="T74" fmla="*/ 927417478 w 1080"/>
                <a:gd name="T75" fmla="*/ 1244957151 h 702"/>
                <a:gd name="T76" fmla="*/ 1068546164 w 1080"/>
                <a:gd name="T77" fmla="*/ 1204634665 h 702"/>
                <a:gd name="T78" fmla="*/ 1325601985 w 1080"/>
                <a:gd name="T79" fmla="*/ 1174392801 h 702"/>
                <a:gd name="T80" fmla="*/ 1411287259 w 1080"/>
                <a:gd name="T81" fmla="*/ 1169352490 h 702"/>
                <a:gd name="T82" fmla="*/ 1582657806 w 1080"/>
                <a:gd name="T83" fmla="*/ 1189513733 h 702"/>
                <a:gd name="T84" fmla="*/ 1748988441 w 1080"/>
                <a:gd name="T85" fmla="*/ 1234876530 h 702"/>
                <a:gd name="T86" fmla="*/ 1905238057 w 1080"/>
                <a:gd name="T87" fmla="*/ 1310481191 h 702"/>
                <a:gd name="T88" fmla="*/ 1975802400 w 1080"/>
                <a:gd name="T89" fmla="*/ 1360884299 h 702"/>
                <a:gd name="T90" fmla="*/ 2076608605 w 1080"/>
                <a:gd name="T91" fmla="*/ 1446569581 h 702"/>
                <a:gd name="T92" fmla="*/ 2147483647 w 1080"/>
                <a:gd name="T93" fmla="*/ 1547375796 h 702"/>
                <a:gd name="T94" fmla="*/ 2147483647 w 1080"/>
                <a:gd name="T95" fmla="*/ 1658262633 h 702"/>
                <a:gd name="T96" fmla="*/ 2147483647 w 1080"/>
                <a:gd name="T97" fmla="*/ 1769149866 h 702"/>
                <a:gd name="T98" fmla="*/ 2147483647 w 1080"/>
                <a:gd name="T99" fmla="*/ 1673383962 h 702"/>
                <a:gd name="T100" fmla="*/ 2147483647 w 1080"/>
                <a:gd name="T101" fmla="*/ 1582657971 h 702"/>
                <a:gd name="T102" fmla="*/ 2147483647 w 1080"/>
                <a:gd name="T103" fmla="*/ 1512093621 h 702"/>
                <a:gd name="T104" fmla="*/ 2147483647 w 1080"/>
                <a:gd name="T105" fmla="*/ 1486892067 h 7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80"/>
                <a:gd name="T160" fmla="*/ 0 h 702"/>
                <a:gd name="T161" fmla="*/ 1080 w 1080"/>
                <a:gd name="T162" fmla="*/ 702 h 7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80" h="702">
                  <a:moveTo>
                    <a:pt x="1080" y="590"/>
                  </a:moveTo>
                  <a:lnTo>
                    <a:pt x="1080" y="590"/>
                  </a:lnTo>
                  <a:lnTo>
                    <a:pt x="1074" y="586"/>
                  </a:lnTo>
                  <a:lnTo>
                    <a:pt x="1064" y="580"/>
                  </a:lnTo>
                  <a:lnTo>
                    <a:pt x="1052" y="570"/>
                  </a:lnTo>
                  <a:lnTo>
                    <a:pt x="1036" y="552"/>
                  </a:lnTo>
                  <a:lnTo>
                    <a:pt x="1018" y="524"/>
                  </a:lnTo>
                  <a:lnTo>
                    <a:pt x="1010" y="508"/>
                  </a:lnTo>
                  <a:lnTo>
                    <a:pt x="1000" y="486"/>
                  </a:lnTo>
                  <a:lnTo>
                    <a:pt x="990" y="464"/>
                  </a:lnTo>
                  <a:lnTo>
                    <a:pt x="982" y="436"/>
                  </a:lnTo>
                  <a:lnTo>
                    <a:pt x="972" y="404"/>
                  </a:lnTo>
                  <a:lnTo>
                    <a:pt x="962" y="370"/>
                  </a:lnTo>
                  <a:lnTo>
                    <a:pt x="952" y="334"/>
                  </a:lnTo>
                  <a:lnTo>
                    <a:pt x="940" y="298"/>
                  </a:lnTo>
                  <a:lnTo>
                    <a:pt x="924" y="262"/>
                  </a:lnTo>
                  <a:lnTo>
                    <a:pt x="908" y="230"/>
                  </a:lnTo>
                  <a:lnTo>
                    <a:pt x="888" y="198"/>
                  </a:lnTo>
                  <a:lnTo>
                    <a:pt x="868" y="168"/>
                  </a:lnTo>
                  <a:lnTo>
                    <a:pt x="844" y="138"/>
                  </a:lnTo>
                  <a:lnTo>
                    <a:pt x="820" y="112"/>
                  </a:lnTo>
                  <a:lnTo>
                    <a:pt x="794" y="88"/>
                  </a:lnTo>
                  <a:lnTo>
                    <a:pt x="764" y="66"/>
                  </a:lnTo>
                  <a:lnTo>
                    <a:pt x="736" y="48"/>
                  </a:lnTo>
                  <a:lnTo>
                    <a:pt x="704" y="32"/>
                  </a:lnTo>
                  <a:lnTo>
                    <a:pt x="672" y="18"/>
                  </a:lnTo>
                  <a:lnTo>
                    <a:pt x="638" y="8"/>
                  </a:lnTo>
                  <a:lnTo>
                    <a:pt x="602" y="2"/>
                  </a:lnTo>
                  <a:lnTo>
                    <a:pt x="566" y="0"/>
                  </a:lnTo>
                  <a:lnTo>
                    <a:pt x="530" y="2"/>
                  </a:lnTo>
                  <a:lnTo>
                    <a:pt x="494" y="6"/>
                  </a:lnTo>
                  <a:lnTo>
                    <a:pt x="460" y="12"/>
                  </a:lnTo>
                  <a:lnTo>
                    <a:pt x="428" y="22"/>
                  </a:lnTo>
                  <a:lnTo>
                    <a:pt x="398" y="36"/>
                  </a:lnTo>
                  <a:lnTo>
                    <a:pt x="368" y="50"/>
                  </a:lnTo>
                  <a:lnTo>
                    <a:pt x="340" y="68"/>
                  </a:lnTo>
                  <a:lnTo>
                    <a:pt x="314" y="90"/>
                  </a:lnTo>
                  <a:lnTo>
                    <a:pt x="288" y="112"/>
                  </a:lnTo>
                  <a:lnTo>
                    <a:pt x="264" y="138"/>
                  </a:lnTo>
                  <a:lnTo>
                    <a:pt x="242" y="164"/>
                  </a:lnTo>
                  <a:lnTo>
                    <a:pt x="220" y="194"/>
                  </a:lnTo>
                  <a:lnTo>
                    <a:pt x="200" y="224"/>
                  </a:lnTo>
                  <a:lnTo>
                    <a:pt x="182" y="258"/>
                  </a:lnTo>
                  <a:lnTo>
                    <a:pt x="166" y="292"/>
                  </a:lnTo>
                  <a:lnTo>
                    <a:pt x="150" y="328"/>
                  </a:lnTo>
                  <a:lnTo>
                    <a:pt x="138" y="358"/>
                  </a:lnTo>
                  <a:lnTo>
                    <a:pt x="124" y="384"/>
                  </a:lnTo>
                  <a:lnTo>
                    <a:pt x="112" y="408"/>
                  </a:lnTo>
                  <a:lnTo>
                    <a:pt x="98" y="428"/>
                  </a:lnTo>
                  <a:lnTo>
                    <a:pt x="86" y="448"/>
                  </a:lnTo>
                  <a:lnTo>
                    <a:pt x="74" y="464"/>
                  </a:lnTo>
                  <a:lnTo>
                    <a:pt x="50" y="488"/>
                  </a:lnTo>
                  <a:lnTo>
                    <a:pt x="30" y="506"/>
                  </a:lnTo>
                  <a:lnTo>
                    <a:pt x="14" y="516"/>
                  </a:lnTo>
                  <a:lnTo>
                    <a:pt x="0" y="524"/>
                  </a:lnTo>
                  <a:lnTo>
                    <a:pt x="12" y="536"/>
                  </a:lnTo>
                  <a:lnTo>
                    <a:pt x="44" y="568"/>
                  </a:lnTo>
                  <a:lnTo>
                    <a:pt x="68" y="590"/>
                  </a:lnTo>
                  <a:lnTo>
                    <a:pt x="96" y="614"/>
                  </a:lnTo>
                  <a:lnTo>
                    <a:pt x="130" y="640"/>
                  </a:lnTo>
                  <a:lnTo>
                    <a:pt x="168" y="666"/>
                  </a:lnTo>
                  <a:lnTo>
                    <a:pt x="176" y="640"/>
                  </a:lnTo>
                  <a:lnTo>
                    <a:pt x="188" y="616"/>
                  </a:lnTo>
                  <a:lnTo>
                    <a:pt x="202" y="594"/>
                  </a:lnTo>
                  <a:lnTo>
                    <a:pt x="220" y="574"/>
                  </a:lnTo>
                  <a:lnTo>
                    <a:pt x="240" y="556"/>
                  </a:lnTo>
                  <a:lnTo>
                    <a:pt x="264" y="540"/>
                  </a:lnTo>
                  <a:lnTo>
                    <a:pt x="288" y="526"/>
                  </a:lnTo>
                  <a:lnTo>
                    <a:pt x="314" y="514"/>
                  </a:lnTo>
                  <a:lnTo>
                    <a:pt x="340" y="502"/>
                  </a:lnTo>
                  <a:lnTo>
                    <a:pt x="368" y="494"/>
                  </a:lnTo>
                  <a:lnTo>
                    <a:pt x="396" y="486"/>
                  </a:lnTo>
                  <a:lnTo>
                    <a:pt x="424" y="478"/>
                  </a:lnTo>
                  <a:lnTo>
                    <a:pt x="478" y="470"/>
                  </a:lnTo>
                  <a:lnTo>
                    <a:pt x="526" y="466"/>
                  </a:lnTo>
                  <a:lnTo>
                    <a:pt x="560" y="464"/>
                  </a:lnTo>
                  <a:lnTo>
                    <a:pt x="596" y="466"/>
                  </a:lnTo>
                  <a:lnTo>
                    <a:pt x="628" y="472"/>
                  </a:lnTo>
                  <a:lnTo>
                    <a:pt x="662" y="478"/>
                  </a:lnTo>
                  <a:lnTo>
                    <a:pt x="694" y="490"/>
                  </a:lnTo>
                  <a:lnTo>
                    <a:pt x="726" y="502"/>
                  </a:lnTo>
                  <a:lnTo>
                    <a:pt x="756" y="520"/>
                  </a:lnTo>
                  <a:lnTo>
                    <a:pt x="784" y="540"/>
                  </a:lnTo>
                  <a:lnTo>
                    <a:pt x="806" y="556"/>
                  </a:lnTo>
                  <a:lnTo>
                    <a:pt x="824" y="574"/>
                  </a:lnTo>
                  <a:lnTo>
                    <a:pt x="844" y="594"/>
                  </a:lnTo>
                  <a:lnTo>
                    <a:pt x="862" y="614"/>
                  </a:lnTo>
                  <a:lnTo>
                    <a:pt x="878" y="636"/>
                  </a:lnTo>
                  <a:lnTo>
                    <a:pt x="894" y="658"/>
                  </a:lnTo>
                  <a:lnTo>
                    <a:pt x="922" y="702"/>
                  </a:lnTo>
                  <a:lnTo>
                    <a:pt x="960" y="682"/>
                  </a:lnTo>
                  <a:lnTo>
                    <a:pt x="992" y="664"/>
                  </a:lnTo>
                  <a:lnTo>
                    <a:pt x="1020" y="644"/>
                  </a:lnTo>
                  <a:lnTo>
                    <a:pt x="1042" y="628"/>
                  </a:lnTo>
                  <a:lnTo>
                    <a:pt x="1060" y="612"/>
                  </a:lnTo>
                  <a:lnTo>
                    <a:pt x="1072" y="600"/>
                  </a:lnTo>
                  <a:lnTo>
                    <a:pt x="1080" y="592"/>
                  </a:lnTo>
                  <a:lnTo>
                    <a:pt x="1080" y="59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18"/>
            <p:cNvSpPr>
              <a:spLocks noEditPoints="1"/>
            </p:cNvSpPr>
            <p:nvPr/>
          </p:nvSpPr>
          <p:spPr bwMode="auto">
            <a:xfrm>
              <a:off x="3810000" y="2463800"/>
              <a:ext cx="1765300" cy="1152525"/>
            </a:xfrm>
            <a:custGeom>
              <a:avLst/>
              <a:gdLst>
                <a:gd name="T0" fmla="*/ 2147483647 w 1112"/>
                <a:gd name="T1" fmla="*/ 1688504913 h 726"/>
                <a:gd name="T2" fmla="*/ 2096769873 w 1112"/>
                <a:gd name="T3" fmla="*/ 1486892084 h 726"/>
                <a:gd name="T4" fmla="*/ 1935479944 w 1112"/>
                <a:gd name="T5" fmla="*/ 1360884314 h 726"/>
                <a:gd name="T6" fmla="*/ 1633060930 w 1112"/>
                <a:gd name="T7" fmla="*/ 1239916855 h 726"/>
                <a:gd name="T8" fmla="*/ 1370964795 w 1112"/>
                <a:gd name="T9" fmla="*/ 1224795922 h 726"/>
                <a:gd name="T10" fmla="*/ 987901213 w 1112"/>
                <a:gd name="T11" fmla="*/ 1290319963 h 726"/>
                <a:gd name="T12" fmla="*/ 730845190 w 1112"/>
                <a:gd name="T13" fmla="*/ 1401206801 h 726"/>
                <a:gd name="T14" fmla="*/ 539313399 w 1112"/>
                <a:gd name="T15" fmla="*/ 1587698300 h 726"/>
                <a:gd name="T16" fmla="*/ 453628124 w 1112"/>
                <a:gd name="T17" fmla="*/ 1723787089 h 726"/>
                <a:gd name="T18" fmla="*/ 196572151 w 1112"/>
                <a:gd name="T19" fmla="*/ 1532254882 h 726"/>
                <a:gd name="T20" fmla="*/ 0 w 1112"/>
                <a:gd name="T21" fmla="*/ 1335682760 h 726"/>
                <a:gd name="T22" fmla="*/ 105846566 w 1112"/>
                <a:gd name="T23" fmla="*/ 1275199031 h 726"/>
                <a:gd name="T24" fmla="*/ 302418716 w 1112"/>
                <a:gd name="T25" fmla="*/ 1038304423 h 726"/>
                <a:gd name="T26" fmla="*/ 393144302 w 1112"/>
                <a:gd name="T27" fmla="*/ 841732301 h 726"/>
                <a:gd name="T28" fmla="*/ 584676192 w 1112"/>
                <a:gd name="T29" fmla="*/ 483870036 h 726"/>
                <a:gd name="T30" fmla="*/ 831651396 w 1112"/>
                <a:gd name="T31" fmla="*/ 216733464 h 726"/>
                <a:gd name="T32" fmla="*/ 1129029901 w 1112"/>
                <a:gd name="T33" fmla="*/ 50403120 h 726"/>
                <a:gd name="T34" fmla="*/ 1466730690 w 1112"/>
                <a:gd name="T35" fmla="*/ 0 h 726"/>
                <a:gd name="T36" fmla="*/ 1723786912 w 1112"/>
                <a:gd name="T37" fmla="*/ 45362810 h 726"/>
                <a:gd name="T38" fmla="*/ 2036286150 w 1112"/>
                <a:gd name="T39" fmla="*/ 211693153 h 726"/>
                <a:gd name="T40" fmla="*/ 2147483647 w 1112"/>
                <a:gd name="T41" fmla="*/ 488910347 h 726"/>
                <a:gd name="T42" fmla="*/ 2147483647 w 1112"/>
                <a:gd name="T43" fmla="*/ 851812923 h 726"/>
                <a:gd name="T44" fmla="*/ 2147483647 w 1112"/>
                <a:gd name="T45" fmla="*/ 1113909085 h 726"/>
                <a:gd name="T46" fmla="*/ 2147483647 w 1112"/>
                <a:gd name="T47" fmla="*/ 1406247111 h 726"/>
                <a:gd name="T48" fmla="*/ 2147483647 w 1112"/>
                <a:gd name="T49" fmla="*/ 1481851774 h 726"/>
                <a:gd name="T50" fmla="*/ 2147483647 w 1112"/>
                <a:gd name="T51" fmla="*/ 1512093638 h 726"/>
                <a:gd name="T52" fmla="*/ 2147483647 w 1112"/>
                <a:gd name="T53" fmla="*/ 1607859544 h 726"/>
                <a:gd name="T54" fmla="*/ 2147483647 w 1112"/>
                <a:gd name="T55" fmla="*/ 1774190197 h 726"/>
                <a:gd name="T56" fmla="*/ 1426408208 w 1112"/>
                <a:gd name="T57" fmla="*/ 1169352504 h 726"/>
                <a:gd name="T58" fmla="*/ 1678424119 w 1112"/>
                <a:gd name="T59" fmla="*/ 1199594368 h 726"/>
                <a:gd name="T60" fmla="*/ 1970762116 w 1112"/>
                <a:gd name="T61" fmla="*/ 1320561828 h 726"/>
                <a:gd name="T62" fmla="*/ 2127011735 w 1112"/>
                <a:gd name="T63" fmla="*/ 1446569598 h 726"/>
                <a:gd name="T64" fmla="*/ 2147483647 w 1112"/>
                <a:gd name="T65" fmla="*/ 1764109576 h 726"/>
                <a:gd name="T66" fmla="*/ 2147483647 w 1112"/>
                <a:gd name="T67" fmla="*/ 1562496746 h 726"/>
                <a:gd name="T68" fmla="*/ 2147483647 w 1112"/>
                <a:gd name="T69" fmla="*/ 1446569598 h 726"/>
                <a:gd name="T70" fmla="*/ 2147483647 w 1112"/>
                <a:gd name="T71" fmla="*/ 1169352504 h 726"/>
                <a:gd name="T72" fmla="*/ 2147483647 w 1112"/>
                <a:gd name="T73" fmla="*/ 866933855 h 726"/>
                <a:gd name="T74" fmla="*/ 2147483647 w 1112"/>
                <a:gd name="T75" fmla="*/ 519152211 h 726"/>
                <a:gd name="T76" fmla="*/ 2006044288 w 1112"/>
                <a:gd name="T77" fmla="*/ 252015639 h 726"/>
                <a:gd name="T78" fmla="*/ 1708665981 w 1112"/>
                <a:gd name="T79" fmla="*/ 90725619 h 726"/>
                <a:gd name="T80" fmla="*/ 1466730690 w 1112"/>
                <a:gd name="T81" fmla="*/ 50403120 h 726"/>
                <a:gd name="T82" fmla="*/ 1285279520 w 1112"/>
                <a:gd name="T83" fmla="*/ 65524065 h 726"/>
                <a:gd name="T84" fmla="*/ 987901213 w 1112"/>
                <a:gd name="T85" fmla="*/ 171370617 h 726"/>
                <a:gd name="T86" fmla="*/ 730845190 w 1112"/>
                <a:gd name="T87" fmla="*/ 378023410 h 726"/>
                <a:gd name="T88" fmla="*/ 524192468 w 1112"/>
                <a:gd name="T89" fmla="*/ 680442157 h 726"/>
                <a:gd name="T90" fmla="*/ 393144302 w 1112"/>
                <a:gd name="T91" fmla="*/ 977820693 h 726"/>
                <a:gd name="T92" fmla="*/ 191531841 w 1112"/>
                <a:gd name="T93" fmla="*/ 1265118409 h 726"/>
                <a:gd name="T94" fmla="*/ 80644989 w 1112"/>
                <a:gd name="T95" fmla="*/ 1350803693 h 726"/>
                <a:gd name="T96" fmla="*/ 378023371 w 1112"/>
                <a:gd name="T97" fmla="*/ 1612899854 h 726"/>
                <a:gd name="T98" fmla="*/ 509071537 w 1112"/>
                <a:gd name="T99" fmla="*/ 1537295192 h 726"/>
                <a:gd name="T100" fmla="*/ 705643639 w 1112"/>
                <a:gd name="T101" fmla="*/ 1355844003 h 726"/>
                <a:gd name="T102" fmla="*/ 972780282 w 1112"/>
                <a:gd name="T103" fmla="*/ 1239916855 h 726"/>
                <a:gd name="T104" fmla="*/ 1365924485 w 1112"/>
                <a:gd name="T105" fmla="*/ 1174392814 h 7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2"/>
                <a:gd name="T160" fmla="*/ 0 h 726"/>
                <a:gd name="T161" fmla="*/ 1112 w 1112"/>
                <a:gd name="T162" fmla="*/ 726 h 7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2" h="726">
                  <a:moveTo>
                    <a:pt x="934" y="726"/>
                  </a:moveTo>
                  <a:lnTo>
                    <a:pt x="930" y="718"/>
                  </a:lnTo>
                  <a:lnTo>
                    <a:pt x="900" y="670"/>
                  </a:lnTo>
                  <a:lnTo>
                    <a:pt x="884" y="648"/>
                  </a:lnTo>
                  <a:lnTo>
                    <a:pt x="866" y="628"/>
                  </a:lnTo>
                  <a:lnTo>
                    <a:pt x="850" y="608"/>
                  </a:lnTo>
                  <a:lnTo>
                    <a:pt x="832" y="590"/>
                  </a:lnTo>
                  <a:lnTo>
                    <a:pt x="814" y="572"/>
                  </a:lnTo>
                  <a:lnTo>
                    <a:pt x="794" y="558"/>
                  </a:lnTo>
                  <a:lnTo>
                    <a:pt x="768" y="540"/>
                  </a:lnTo>
                  <a:lnTo>
                    <a:pt x="740" y="524"/>
                  </a:lnTo>
                  <a:lnTo>
                    <a:pt x="712" y="510"/>
                  </a:lnTo>
                  <a:lnTo>
                    <a:pt x="680" y="500"/>
                  </a:lnTo>
                  <a:lnTo>
                    <a:pt x="648" y="492"/>
                  </a:lnTo>
                  <a:lnTo>
                    <a:pt x="614" y="488"/>
                  </a:lnTo>
                  <a:lnTo>
                    <a:pt x="580" y="484"/>
                  </a:lnTo>
                  <a:lnTo>
                    <a:pt x="544" y="486"/>
                  </a:lnTo>
                  <a:lnTo>
                    <a:pt x="498" y="490"/>
                  </a:lnTo>
                  <a:lnTo>
                    <a:pt x="448" y="498"/>
                  </a:lnTo>
                  <a:lnTo>
                    <a:pt x="420" y="504"/>
                  </a:lnTo>
                  <a:lnTo>
                    <a:pt x="392" y="512"/>
                  </a:lnTo>
                  <a:lnTo>
                    <a:pt x="366" y="520"/>
                  </a:lnTo>
                  <a:lnTo>
                    <a:pt x="340" y="530"/>
                  </a:lnTo>
                  <a:lnTo>
                    <a:pt x="314" y="542"/>
                  </a:lnTo>
                  <a:lnTo>
                    <a:pt x="290" y="556"/>
                  </a:lnTo>
                  <a:lnTo>
                    <a:pt x="266" y="572"/>
                  </a:lnTo>
                  <a:lnTo>
                    <a:pt x="246" y="590"/>
                  </a:lnTo>
                  <a:lnTo>
                    <a:pt x="228" y="608"/>
                  </a:lnTo>
                  <a:lnTo>
                    <a:pt x="214" y="630"/>
                  </a:lnTo>
                  <a:lnTo>
                    <a:pt x="202" y="652"/>
                  </a:lnTo>
                  <a:lnTo>
                    <a:pt x="194" y="678"/>
                  </a:lnTo>
                  <a:lnTo>
                    <a:pt x="192" y="692"/>
                  </a:lnTo>
                  <a:lnTo>
                    <a:pt x="180" y="684"/>
                  </a:lnTo>
                  <a:lnTo>
                    <a:pt x="140" y="658"/>
                  </a:lnTo>
                  <a:lnTo>
                    <a:pt x="106" y="632"/>
                  </a:lnTo>
                  <a:lnTo>
                    <a:pt x="78" y="608"/>
                  </a:lnTo>
                  <a:lnTo>
                    <a:pt x="54" y="588"/>
                  </a:lnTo>
                  <a:lnTo>
                    <a:pt x="20" y="554"/>
                  </a:lnTo>
                  <a:lnTo>
                    <a:pt x="8" y="540"/>
                  </a:lnTo>
                  <a:lnTo>
                    <a:pt x="0" y="530"/>
                  </a:lnTo>
                  <a:lnTo>
                    <a:pt x="12" y="524"/>
                  </a:lnTo>
                  <a:lnTo>
                    <a:pt x="26" y="516"/>
                  </a:lnTo>
                  <a:lnTo>
                    <a:pt x="42" y="506"/>
                  </a:lnTo>
                  <a:lnTo>
                    <a:pt x="62" y="488"/>
                  </a:lnTo>
                  <a:lnTo>
                    <a:pt x="84" y="464"/>
                  </a:lnTo>
                  <a:lnTo>
                    <a:pt x="108" y="432"/>
                  </a:lnTo>
                  <a:lnTo>
                    <a:pt x="120" y="412"/>
                  </a:lnTo>
                  <a:lnTo>
                    <a:pt x="132" y="388"/>
                  </a:lnTo>
                  <a:lnTo>
                    <a:pt x="144" y="362"/>
                  </a:lnTo>
                  <a:lnTo>
                    <a:pt x="156" y="334"/>
                  </a:lnTo>
                  <a:lnTo>
                    <a:pt x="174" y="296"/>
                  </a:lnTo>
                  <a:lnTo>
                    <a:pt x="192" y="258"/>
                  </a:lnTo>
                  <a:lnTo>
                    <a:pt x="212" y="224"/>
                  </a:lnTo>
                  <a:lnTo>
                    <a:pt x="232" y="192"/>
                  </a:lnTo>
                  <a:lnTo>
                    <a:pt x="254" y="162"/>
                  </a:lnTo>
                  <a:lnTo>
                    <a:pt x="278" y="134"/>
                  </a:lnTo>
                  <a:lnTo>
                    <a:pt x="304" y="108"/>
                  </a:lnTo>
                  <a:lnTo>
                    <a:pt x="330" y="86"/>
                  </a:lnTo>
                  <a:lnTo>
                    <a:pt x="358" y="66"/>
                  </a:lnTo>
                  <a:lnTo>
                    <a:pt x="386" y="48"/>
                  </a:lnTo>
                  <a:lnTo>
                    <a:pt x="416" y="34"/>
                  </a:lnTo>
                  <a:lnTo>
                    <a:pt x="448" y="20"/>
                  </a:lnTo>
                  <a:lnTo>
                    <a:pt x="480" y="12"/>
                  </a:lnTo>
                  <a:lnTo>
                    <a:pt x="512" y="4"/>
                  </a:lnTo>
                  <a:lnTo>
                    <a:pt x="546" y="0"/>
                  </a:lnTo>
                  <a:lnTo>
                    <a:pt x="582" y="0"/>
                  </a:lnTo>
                  <a:lnTo>
                    <a:pt x="616" y="2"/>
                  </a:lnTo>
                  <a:lnTo>
                    <a:pt x="650" y="8"/>
                  </a:lnTo>
                  <a:lnTo>
                    <a:pt x="684" y="18"/>
                  </a:lnTo>
                  <a:lnTo>
                    <a:pt x="716" y="30"/>
                  </a:lnTo>
                  <a:lnTo>
                    <a:pt x="748" y="44"/>
                  </a:lnTo>
                  <a:lnTo>
                    <a:pt x="778" y="62"/>
                  </a:lnTo>
                  <a:lnTo>
                    <a:pt x="808" y="84"/>
                  </a:lnTo>
                  <a:lnTo>
                    <a:pt x="834" y="108"/>
                  </a:lnTo>
                  <a:lnTo>
                    <a:pt x="860" y="134"/>
                  </a:lnTo>
                  <a:lnTo>
                    <a:pt x="886" y="162"/>
                  </a:lnTo>
                  <a:lnTo>
                    <a:pt x="908" y="194"/>
                  </a:lnTo>
                  <a:lnTo>
                    <a:pt x="928" y="226"/>
                  </a:lnTo>
                  <a:lnTo>
                    <a:pt x="946" y="262"/>
                  </a:lnTo>
                  <a:lnTo>
                    <a:pt x="964" y="298"/>
                  </a:lnTo>
                  <a:lnTo>
                    <a:pt x="978" y="338"/>
                  </a:lnTo>
                  <a:lnTo>
                    <a:pt x="988" y="378"/>
                  </a:lnTo>
                  <a:lnTo>
                    <a:pt x="996" y="410"/>
                  </a:lnTo>
                  <a:lnTo>
                    <a:pt x="1006" y="442"/>
                  </a:lnTo>
                  <a:lnTo>
                    <a:pt x="1018" y="474"/>
                  </a:lnTo>
                  <a:lnTo>
                    <a:pt x="1030" y="506"/>
                  </a:lnTo>
                  <a:lnTo>
                    <a:pt x="1046" y="534"/>
                  </a:lnTo>
                  <a:lnTo>
                    <a:pt x="1062" y="558"/>
                  </a:lnTo>
                  <a:lnTo>
                    <a:pt x="1070" y="568"/>
                  </a:lnTo>
                  <a:lnTo>
                    <a:pt x="1078" y="576"/>
                  </a:lnTo>
                  <a:lnTo>
                    <a:pt x="1088" y="584"/>
                  </a:lnTo>
                  <a:lnTo>
                    <a:pt x="1098" y="588"/>
                  </a:lnTo>
                  <a:lnTo>
                    <a:pt x="1102" y="590"/>
                  </a:lnTo>
                  <a:lnTo>
                    <a:pt x="1112" y="596"/>
                  </a:lnTo>
                  <a:lnTo>
                    <a:pt x="1108" y="600"/>
                  </a:lnTo>
                  <a:lnTo>
                    <a:pt x="1098" y="612"/>
                  </a:lnTo>
                  <a:lnTo>
                    <a:pt x="1086" y="624"/>
                  </a:lnTo>
                  <a:lnTo>
                    <a:pt x="1070" y="638"/>
                  </a:lnTo>
                  <a:lnTo>
                    <a:pt x="1052" y="654"/>
                  </a:lnTo>
                  <a:lnTo>
                    <a:pt x="1028" y="670"/>
                  </a:lnTo>
                  <a:lnTo>
                    <a:pt x="1004" y="688"/>
                  </a:lnTo>
                  <a:lnTo>
                    <a:pt x="974" y="704"/>
                  </a:lnTo>
                  <a:lnTo>
                    <a:pt x="944" y="722"/>
                  </a:lnTo>
                  <a:lnTo>
                    <a:pt x="934" y="726"/>
                  </a:lnTo>
                  <a:close/>
                  <a:moveTo>
                    <a:pt x="566" y="464"/>
                  </a:moveTo>
                  <a:lnTo>
                    <a:pt x="566" y="464"/>
                  </a:lnTo>
                  <a:lnTo>
                    <a:pt x="602" y="466"/>
                  </a:lnTo>
                  <a:lnTo>
                    <a:pt x="634" y="470"/>
                  </a:lnTo>
                  <a:lnTo>
                    <a:pt x="666" y="476"/>
                  </a:lnTo>
                  <a:lnTo>
                    <a:pt x="698" y="484"/>
                  </a:lnTo>
                  <a:lnTo>
                    <a:pt x="728" y="494"/>
                  </a:lnTo>
                  <a:lnTo>
                    <a:pt x="756" y="508"/>
                  </a:lnTo>
                  <a:lnTo>
                    <a:pt x="782" y="524"/>
                  </a:lnTo>
                  <a:lnTo>
                    <a:pt x="806" y="542"/>
                  </a:lnTo>
                  <a:lnTo>
                    <a:pt x="826" y="556"/>
                  </a:lnTo>
                  <a:lnTo>
                    <a:pt x="844" y="574"/>
                  </a:lnTo>
                  <a:lnTo>
                    <a:pt x="862" y="592"/>
                  </a:lnTo>
                  <a:lnTo>
                    <a:pt x="880" y="610"/>
                  </a:lnTo>
                  <a:lnTo>
                    <a:pt x="912" y="652"/>
                  </a:lnTo>
                  <a:lnTo>
                    <a:pt x="942" y="700"/>
                  </a:lnTo>
                  <a:lnTo>
                    <a:pt x="994" y="670"/>
                  </a:lnTo>
                  <a:lnTo>
                    <a:pt x="1036" y="642"/>
                  </a:lnTo>
                  <a:lnTo>
                    <a:pt x="1064" y="620"/>
                  </a:lnTo>
                  <a:lnTo>
                    <a:pt x="1082" y="604"/>
                  </a:lnTo>
                  <a:lnTo>
                    <a:pt x="1064" y="590"/>
                  </a:lnTo>
                  <a:lnTo>
                    <a:pt x="1048" y="574"/>
                  </a:lnTo>
                  <a:lnTo>
                    <a:pt x="1034" y="552"/>
                  </a:lnTo>
                  <a:lnTo>
                    <a:pt x="1020" y="528"/>
                  </a:lnTo>
                  <a:lnTo>
                    <a:pt x="1006" y="498"/>
                  </a:lnTo>
                  <a:lnTo>
                    <a:pt x="992" y="464"/>
                  </a:lnTo>
                  <a:lnTo>
                    <a:pt x="980" y="426"/>
                  </a:lnTo>
                  <a:lnTo>
                    <a:pt x="968" y="382"/>
                  </a:lnTo>
                  <a:lnTo>
                    <a:pt x="958" y="344"/>
                  </a:lnTo>
                  <a:lnTo>
                    <a:pt x="944" y="306"/>
                  </a:lnTo>
                  <a:lnTo>
                    <a:pt x="930" y="272"/>
                  </a:lnTo>
                  <a:lnTo>
                    <a:pt x="912" y="238"/>
                  </a:lnTo>
                  <a:lnTo>
                    <a:pt x="892" y="206"/>
                  </a:lnTo>
                  <a:lnTo>
                    <a:pt x="870" y="176"/>
                  </a:lnTo>
                  <a:lnTo>
                    <a:pt x="848" y="148"/>
                  </a:lnTo>
                  <a:lnTo>
                    <a:pt x="822" y="124"/>
                  </a:lnTo>
                  <a:lnTo>
                    <a:pt x="796" y="100"/>
                  </a:lnTo>
                  <a:lnTo>
                    <a:pt x="768" y="80"/>
                  </a:lnTo>
                  <a:lnTo>
                    <a:pt x="740" y="64"/>
                  </a:lnTo>
                  <a:lnTo>
                    <a:pt x="710" y="48"/>
                  </a:lnTo>
                  <a:lnTo>
                    <a:pt x="678" y="36"/>
                  </a:lnTo>
                  <a:lnTo>
                    <a:pt x="648" y="28"/>
                  </a:lnTo>
                  <a:lnTo>
                    <a:pt x="614" y="22"/>
                  </a:lnTo>
                  <a:lnTo>
                    <a:pt x="582" y="20"/>
                  </a:lnTo>
                  <a:lnTo>
                    <a:pt x="576" y="20"/>
                  </a:lnTo>
                  <a:lnTo>
                    <a:pt x="544" y="22"/>
                  </a:lnTo>
                  <a:lnTo>
                    <a:pt x="510" y="26"/>
                  </a:lnTo>
                  <a:lnTo>
                    <a:pt x="480" y="32"/>
                  </a:lnTo>
                  <a:lnTo>
                    <a:pt x="450" y="42"/>
                  </a:lnTo>
                  <a:lnTo>
                    <a:pt x="420" y="54"/>
                  </a:lnTo>
                  <a:lnTo>
                    <a:pt x="392" y="68"/>
                  </a:lnTo>
                  <a:lnTo>
                    <a:pt x="366" y="86"/>
                  </a:lnTo>
                  <a:lnTo>
                    <a:pt x="340" y="104"/>
                  </a:lnTo>
                  <a:lnTo>
                    <a:pt x="314" y="126"/>
                  </a:lnTo>
                  <a:lnTo>
                    <a:pt x="290" y="150"/>
                  </a:lnTo>
                  <a:lnTo>
                    <a:pt x="268" y="176"/>
                  </a:lnTo>
                  <a:lnTo>
                    <a:pt x="246" y="206"/>
                  </a:lnTo>
                  <a:lnTo>
                    <a:pt x="228" y="236"/>
                  </a:lnTo>
                  <a:lnTo>
                    <a:pt x="208" y="270"/>
                  </a:lnTo>
                  <a:lnTo>
                    <a:pt x="192" y="304"/>
                  </a:lnTo>
                  <a:lnTo>
                    <a:pt x="176" y="342"/>
                  </a:lnTo>
                  <a:lnTo>
                    <a:pt x="156" y="388"/>
                  </a:lnTo>
                  <a:lnTo>
                    <a:pt x="134" y="426"/>
                  </a:lnTo>
                  <a:lnTo>
                    <a:pt x="114" y="456"/>
                  </a:lnTo>
                  <a:lnTo>
                    <a:pt x="94" y="482"/>
                  </a:lnTo>
                  <a:lnTo>
                    <a:pt x="76" y="502"/>
                  </a:lnTo>
                  <a:lnTo>
                    <a:pt x="58" y="518"/>
                  </a:lnTo>
                  <a:lnTo>
                    <a:pt x="44" y="530"/>
                  </a:lnTo>
                  <a:lnTo>
                    <a:pt x="32" y="536"/>
                  </a:lnTo>
                  <a:lnTo>
                    <a:pt x="52" y="558"/>
                  </a:lnTo>
                  <a:lnTo>
                    <a:pt x="84" y="586"/>
                  </a:lnTo>
                  <a:lnTo>
                    <a:pt x="126" y="622"/>
                  </a:lnTo>
                  <a:lnTo>
                    <a:pt x="150" y="640"/>
                  </a:lnTo>
                  <a:lnTo>
                    <a:pt x="178" y="660"/>
                  </a:lnTo>
                  <a:lnTo>
                    <a:pt x="188" y="634"/>
                  </a:lnTo>
                  <a:lnTo>
                    <a:pt x="202" y="610"/>
                  </a:lnTo>
                  <a:lnTo>
                    <a:pt x="218" y="590"/>
                  </a:lnTo>
                  <a:lnTo>
                    <a:pt x="236" y="570"/>
                  </a:lnTo>
                  <a:lnTo>
                    <a:pt x="258" y="554"/>
                  </a:lnTo>
                  <a:lnTo>
                    <a:pt x="280" y="538"/>
                  </a:lnTo>
                  <a:lnTo>
                    <a:pt x="306" y="524"/>
                  </a:lnTo>
                  <a:lnTo>
                    <a:pt x="332" y="512"/>
                  </a:lnTo>
                  <a:lnTo>
                    <a:pt x="358" y="500"/>
                  </a:lnTo>
                  <a:lnTo>
                    <a:pt x="386" y="492"/>
                  </a:lnTo>
                  <a:lnTo>
                    <a:pt x="414" y="484"/>
                  </a:lnTo>
                  <a:lnTo>
                    <a:pt x="442" y="478"/>
                  </a:lnTo>
                  <a:lnTo>
                    <a:pt x="494" y="470"/>
                  </a:lnTo>
                  <a:lnTo>
                    <a:pt x="542" y="466"/>
                  </a:lnTo>
                  <a:lnTo>
                    <a:pt x="566" y="46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5137150" y="3317875"/>
              <a:ext cx="171450" cy="288925"/>
            </a:xfrm>
            <a:custGeom>
              <a:avLst/>
              <a:gdLst>
                <a:gd name="T0" fmla="*/ 40322501 w 108"/>
                <a:gd name="T1" fmla="*/ 105846577 h 182"/>
                <a:gd name="T2" fmla="*/ 40322501 w 108"/>
                <a:gd name="T3" fmla="*/ 105846577 h 182"/>
                <a:gd name="T4" fmla="*/ 55443447 w 108"/>
                <a:gd name="T5" fmla="*/ 80644998 h 182"/>
                <a:gd name="T6" fmla="*/ 75604691 w 108"/>
                <a:gd name="T7" fmla="*/ 60483755 h 182"/>
                <a:gd name="T8" fmla="*/ 100806246 w 108"/>
                <a:gd name="T9" fmla="*/ 35282188 h 182"/>
                <a:gd name="T10" fmla="*/ 126007827 w 108"/>
                <a:gd name="T11" fmla="*/ 15120939 h 182"/>
                <a:gd name="T12" fmla="*/ 161290004 w 108"/>
                <a:gd name="T13" fmla="*/ 5040312 h 182"/>
                <a:gd name="T14" fmla="*/ 176410937 w 108"/>
                <a:gd name="T15" fmla="*/ 0 h 182"/>
                <a:gd name="T16" fmla="*/ 196572182 w 108"/>
                <a:gd name="T17" fmla="*/ 5040312 h 182"/>
                <a:gd name="T18" fmla="*/ 211693164 w 108"/>
                <a:gd name="T19" fmla="*/ 10080625 h 182"/>
                <a:gd name="T20" fmla="*/ 231854409 w 108"/>
                <a:gd name="T21" fmla="*/ 25201560 h 182"/>
                <a:gd name="T22" fmla="*/ 231854409 w 108"/>
                <a:gd name="T23" fmla="*/ 25201560 h 182"/>
                <a:gd name="T24" fmla="*/ 252015653 w 108"/>
                <a:gd name="T25" fmla="*/ 40322499 h 182"/>
                <a:gd name="T26" fmla="*/ 262096275 w 108"/>
                <a:gd name="T27" fmla="*/ 60483755 h 182"/>
                <a:gd name="T28" fmla="*/ 272176897 w 108"/>
                <a:gd name="T29" fmla="*/ 80644998 h 182"/>
                <a:gd name="T30" fmla="*/ 272176897 w 108"/>
                <a:gd name="T31" fmla="*/ 105846577 h 182"/>
                <a:gd name="T32" fmla="*/ 272176897 w 108"/>
                <a:gd name="T33" fmla="*/ 136088441 h 182"/>
                <a:gd name="T34" fmla="*/ 272176897 w 108"/>
                <a:gd name="T35" fmla="*/ 161289996 h 182"/>
                <a:gd name="T36" fmla="*/ 252015653 w 108"/>
                <a:gd name="T37" fmla="*/ 221773775 h 182"/>
                <a:gd name="T38" fmla="*/ 226814098 w 108"/>
                <a:gd name="T39" fmla="*/ 282257505 h 182"/>
                <a:gd name="T40" fmla="*/ 196572182 w 108"/>
                <a:gd name="T41" fmla="*/ 337700923 h 182"/>
                <a:gd name="T42" fmla="*/ 161290004 w 108"/>
                <a:gd name="T43" fmla="*/ 388104032 h 182"/>
                <a:gd name="T44" fmla="*/ 120967515 w 108"/>
                <a:gd name="T45" fmla="*/ 423386306 h 182"/>
                <a:gd name="T46" fmla="*/ 120967515 w 108"/>
                <a:gd name="T47" fmla="*/ 423386306 h 182"/>
                <a:gd name="T48" fmla="*/ 85685313 w 108"/>
                <a:gd name="T49" fmla="*/ 443547550 h 182"/>
                <a:gd name="T50" fmla="*/ 55443447 w 108"/>
                <a:gd name="T51" fmla="*/ 453628171 h 182"/>
                <a:gd name="T52" fmla="*/ 35282190 w 108"/>
                <a:gd name="T53" fmla="*/ 458668482 h 182"/>
                <a:gd name="T54" fmla="*/ 20161251 w 108"/>
                <a:gd name="T55" fmla="*/ 453628171 h 182"/>
                <a:gd name="T56" fmla="*/ 10080625 w 108"/>
                <a:gd name="T57" fmla="*/ 443547550 h 182"/>
                <a:gd name="T58" fmla="*/ 5040313 w 108"/>
                <a:gd name="T59" fmla="*/ 433466928 h 182"/>
                <a:gd name="T60" fmla="*/ 0 w 108"/>
                <a:gd name="T61" fmla="*/ 423386306 h 182"/>
                <a:gd name="T62" fmla="*/ 40322501 w 108"/>
                <a:gd name="T63" fmla="*/ 105846577 h 1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82"/>
                <a:gd name="T98" fmla="*/ 108 w 108"/>
                <a:gd name="T99" fmla="*/ 182 h 1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82">
                  <a:moveTo>
                    <a:pt x="16" y="42"/>
                  </a:moveTo>
                  <a:lnTo>
                    <a:pt x="16" y="42"/>
                  </a:lnTo>
                  <a:lnTo>
                    <a:pt x="22" y="32"/>
                  </a:lnTo>
                  <a:lnTo>
                    <a:pt x="30" y="24"/>
                  </a:lnTo>
                  <a:lnTo>
                    <a:pt x="40" y="14"/>
                  </a:lnTo>
                  <a:lnTo>
                    <a:pt x="50" y="6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4" y="4"/>
                  </a:lnTo>
                  <a:lnTo>
                    <a:pt x="92" y="10"/>
                  </a:lnTo>
                  <a:lnTo>
                    <a:pt x="100" y="16"/>
                  </a:lnTo>
                  <a:lnTo>
                    <a:pt x="104" y="24"/>
                  </a:lnTo>
                  <a:lnTo>
                    <a:pt x="108" y="3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4"/>
                  </a:lnTo>
                  <a:lnTo>
                    <a:pt x="100" y="88"/>
                  </a:lnTo>
                  <a:lnTo>
                    <a:pt x="90" y="112"/>
                  </a:lnTo>
                  <a:lnTo>
                    <a:pt x="78" y="134"/>
                  </a:lnTo>
                  <a:lnTo>
                    <a:pt x="64" y="154"/>
                  </a:lnTo>
                  <a:lnTo>
                    <a:pt x="48" y="168"/>
                  </a:lnTo>
                  <a:lnTo>
                    <a:pt x="34" y="176"/>
                  </a:lnTo>
                  <a:lnTo>
                    <a:pt x="22" y="180"/>
                  </a:lnTo>
                  <a:lnTo>
                    <a:pt x="14" y="182"/>
                  </a:lnTo>
                  <a:lnTo>
                    <a:pt x="8" y="180"/>
                  </a:lnTo>
                  <a:lnTo>
                    <a:pt x="4" y="176"/>
                  </a:lnTo>
                  <a:lnTo>
                    <a:pt x="2" y="172"/>
                  </a:lnTo>
                  <a:lnTo>
                    <a:pt x="0" y="168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5149850" y="3343275"/>
              <a:ext cx="136525" cy="231775"/>
            </a:xfrm>
            <a:custGeom>
              <a:avLst/>
              <a:gdLst>
                <a:gd name="T0" fmla="*/ 50403120 w 86"/>
                <a:gd name="T1" fmla="*/ 90725612 h 146"/>
                <a:gd name="T2" fmla="*/ 50403120 w 86"/>
                <a:gd name="T3" fmla="*/ 90725612 h 146"/>
                <a:gd name="T4" fmla="*/ 60483753 w 86"/>
                <a:gd name="T5" fmla="*/ 70564370 h 146"/>
                <a:gd name="T6" fmla="*/ 70564375 w 86"/>
                <a:gd name="T7" fmla="*/ 50403116 h 146"/>
                <a:gd name="T8" fmla="*/ 85685307 w 86"/>
                <a:gd name="T9" fmla="*/ 30241875 h 146"/>
                <a:gd name="T10" fmla="*/ 105846575 w 86"/>
                <a:gd name="T11" fmla="*/ 10080624 h 146"/>
                <a:gd name="T12" fmla="*/ 131048128 w 86"/>
                <a:gd name="T13" fmla="*/ 0 h 146"/>
                <a:gd name="T14" fmla="*/ 141128750 w 86"/>
                <a:gd name="T15" fmla="*/ 0 h 146"/>
                <a:gd name="T16" fmla="*/ 156249682 w 86"/>
                <a:gd name="T17" fmla="*/ 0 h 146"/>
                <a:gd name="T18" fmla="*/ 171370614 w 86"/>
                <a:gd name="T19" fmla="*/ 5040312 h 146"/>
                <a:gd name="T20" fmla="*/ 186491546 w 86"/>
                <a:gd name="T21" fmla="*/ 15120937 h 146"/>
                <a:gd name="T22" fmla="*/ 186491546 w 86"/>
                <a:gd name="T23" fmla="*/ 15120937 h 146"/>
                <a:gd name="T24" fmla="*/ 201612478 w 86"/>
                <a:gd name="T25" fmla="*/ 25201558 h 146"/>
                <a:gd name="T26" fmla="*/ 206652789 w 86"/>
                <a:gd name="T27" fmla="*/ 45362806 h 146"/>
                <a:gd name="T28" fmla="*/ 216733460 w 86"/>
                <a:gd name="T29" fmla="*/ 60483750 h 146"/>
                <a:gd name="T30" fmla="*/ 216733460 w 86"/>
                <a:gd name="T31" fmla="*/ 85685301 h 146"/>
                <a:gd name="T32" fmla="*/ 211693149 w 86"/>
                <a:gd name="T33" fmla="*/ 131048120 h 146"/>
                <a:gd name="T34" fmla="*/ 201612478 w 86"/>
                <a:gd name="T35" fmla="*/ 181451224 h 146"/>
                <a:gd name="T36" fmla="*/ 176410925 w 86"/>
                <a:gd name="T37" fmla="*/ 226814067 h 146"/>
                <a:gd name="T38" fmla="*/ 151209371 w 86"/>
                <a:gd name="T39" fmla="*/ 277217171 h 146"/>
                <a:gd name="T40" fmla="*/ 120967507 w 86"/>
                <a:gd name="T41" fmla="*/ 312499344 h 146"/>
                <a:gd name="T42" fmla="*/ 90725618 w 86"/>
                <a:gd name="T43" fmla="*/ 342741206 h 146"/>
                <a:gd name="T44" fmla="*/ 90725618 w 86"/>
                <a:gd name="T45" fmla="*/ 342741206 h 146"/>
                <a:gd name="T46" fmla="*/ 60483753 w 86"/>
                <a:gd name="T47" fmla="*/ 362902448 h 146"/>
                <a:gd name="T48" fmla="*/ 40322498 w 86"/>
                <a:gd name="T49" fmla="*/ 367942758 h 146"/>
                <a:gd name="T50" fmla="*/ 25201560 w 86"/>
                <a:gd name="T51" fmla="*/ 367942758 h 146"/>
                <a:gd name="T52" fmla="*/ 15120938 w 86"/>
                <a:gd name="T53" fmla="*/ 362902448 h 146"/>
                <a:gd name="T54" fmla="*/ 5040312 w 86"/>
                <a:gd name="T55" fmla="*/ 352821827 h 146"/>
                <a:gd name="T56" fmla="*/ 0 w 86"/>
                <a:gd name="T57" fmla="*/ 342741206 h 146"/>
                <a:gd name="T58" fmla="*/ 0 w 86"/>
                <a:gd name="T59" fmla="*/ 332660585 h 146"/>
                <a:gd name="T60" fmla="*/ 50403120 w 86"/>
                <a:gd name="T61" fmla="*/ 90725612 h 14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146"/>
                <a:gd name="T95" fmla="*/ 86 w 86"/>
                <a:gd name="T96" fmla="*/ 146 h 14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146">
                  <a:moveTo>
                    <a:pt x="20" y="36"/>
                  </a:moveTo>
                  <a:lnTo>
                    <a:pt x="20" y="36"/>
                  </a:lnTo>
                  <a:lnTo>
                    <a:pt x="24" y="28"/>
                  </a:lnTo>
                  <a:lnTo>
                    <a:pt x="28" y="20"/>
                  </a:lnTo>
                  <a:lnTo>
                    <a:pt x="34" y="12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0"/>
                  </a:lnTo>
                  <a:lnTo>
                    <a:pt x="68" y="2"/>
                  </a:lnTo>
                  <a:lnTo>
                    <a:pt x="74" y="6"/>
                  </a:lnTo>
                  <a:lnTo>
                    <a:pt x="80" y="10"/>
                  </a:lnTo>
                  <a:lnTo>
                    <a:pt x="82" y="18"/>
                  </a:lnTo>
                  <a:lnTo>
                    <a:pt x="86" y="24"/>
                  </a:lnTo>
                  <a:lnTo>
                    <a:pt x="86" y="34"/>
                  </a:lnTo>
                  <a:lnTo>
                    <a:pt x="84" y="52"/>
                  </a:lnTo>
                  <a:lnTo>
                    <a:pt x="80" y="72"/>
                  </a:lnTo>
                  <a:lnTo>
                    <a:pt x="70" y="90"/>
                  </a:lnTo>
                  <a:lnTo>
                    <a:pt x="60" y="110"/>
                  </a:lnTo>
                  <a:lnTo>
                    <a:pt x="48" y="124"/>
                  </a:lnTo>
                  <a:lnTo>
                    <a:pt x="36" y="136"/>
                  </a:lnTo>
                  <a:lnTo>
                    <a:pt x="24" y="144"/>
                  </a:lnTo>
                  <a:lnTo>
                    <a:pt x="16" y="146"/>
                  </a:lnTo>
                  <a:lnTo>
                    <a:pt x="10" y="146"/>
                  </a:lnTo>
                  <a:lnTo>
                    <a:pt x="6" y="144"/>
                  </a:lnTo>
                  <a:lnTo>
                    <a:pt x="2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4257675" y="2657475"/>
              <a:ext cx="933450" cy="1279525"/>
            </a:xfrm>
            <a:custGeom>
              <a:avLst/>
              <a:gdLst>
                <a:gd name="T0" fmla="*/ 25201558 w 588"/>
                <a:gd name="T1" fmla="*/ 791329021 h 806"/>
                <a:gd name="T2" fmla="*/ 5040312 w 588"/>
                <a:gd name="T3" fmla="*/ 932457927 h 806"/>
                <a:gd name="T4" fmla="*/ 5040312 w 588"/>
                <a:gd name="T5" fmla="*/ 1083667256 h 806"/>
                <a:gd name="T6" fmla="*/ 20161248 w 588"/>
                <a:gd name="T7" fmla="*/ 1265118451 h 806"/>
                <a:gd name="T8" fmla="*/ 75604681 w 588"/>
                <a:gd name="T9" fmla="*/ 1461690579 h 806"/>
                <a:gd name="T10" fmla="*/ 120967499 w 588"/>
                <a:gd name="T11" fmla="*/ 1562496799 h 806"/>
                <a:gd name="T12" fmla="*/ 181451224 w 588"/>
                <a:gd name="T13" fmla="*/ 1658262707 h 806"/>
                <a:gd name="T14" fmla="*/ 252015620 w 588"/>
                <a:gd name="T15" fmla="*/ 1754029012 h 806"/>
                <a:gd name="T16" fmla="*/ 342741207 w 588"/>
                <a:gd name="T17" fmla="*/ 1839714299 h 806"/>
                <a:gd name="T18" fmla="*/ 453628135 w 588"/>
                <a:gd name="T19" fmla="*/ 1920359275 h 806"/>
                <a:gd name="T20" fmla="*/ 579635895 w 588"/>
                <a:gd name="T21" fmla="*/ 1985883317 h 806"/>
                <a:gd name="T22" fmla="*/ 604837447 w 588"/>
                <a:gd name="T23" fmla="*/ 2001004250 h 806"/>
                <a:gd name="T24" fmla="*/ 675401793 w 588"/>
                <a:gd name="T25" fmla="*/ 2026205805 h 806"/>
                <a:gd name="T26" fmla="*/ 776208001 w 588"/>
                <a:gd name="T27" fmla="*/ 2031246116 h 806"/>
                <a:gd name="T28" fmla="*/ 861893477 w 588"/>
                <a:gd name="T29" fmla="*/ 2011084872 h 806"/>
                <a:gd name="T30" fmla="*/ 892135339 w 588"/>
                <a:gd name="T31" fmla="*/ 2001004250 h 806"/>
                <a:gd name="T32" fmla="*/ 962699685 w 588"/>
                <a:gd name="T33" fmla="*/ 1960681762 h 806"/>
                <a:gd name="T34" fmla="*/ 1129029928 w 588"/>
                <a:gd name="T35" fmla="*/ 1839714299 h 806"/>
                <a:gd name="T36" fmla="*/ 1224795826 w 588"/>
                <a:gd name="T37" fmla="*/ 1743948391 h 806"/>
                <a:gd name="T38" fmla="*/ 1315521413 w 588"/>
                <a:gd name="T39" fmla="*/ 1628020841 h 806"/>
                <a:gd name="T40" fmla="*/ 1396166380 w 588"/>
                <a:gd name="T41" fmla="*/ 1491932445 h 806"/>
                <a:gd name="T42" fmla="*/ 1451609794 w 588"/>
                <a:gd name="T43" fmla="*/ 1325602183 h 806"/>
                <a:gd name="T44" fmla="*/ 1471771036 w 588"/>
                <a:gd name="T45" fmla="*/ 1224795963 h 806"/>
                <a:gd name="T46" fmla="*/ 1481851657 w 588"/>
                <a:gd name="T47" fmla="*/ 1013102903 h 806"/>
                <a:gd name="T48" fmla="*/ 1461690415 w 588"/>
                <a:gd name="T49" fmla="*/ 801409643 h 806"/>
                <a:gd name="T50" fmla="*/ 1411287311 w 588"/>
                <a:gd name="T51" fmla="*/ 594756893 h 806"/>
                <a:gd name="T52" fmla="*/ 1335682655 w 588"/>
                <a:gd name="T53" fmla="*/ 408265288 h 806"/>
                <a:gd name="T54" fmla="*/ 1244957067 w 588"/>
                <a:gd name="T55" fmla="*/ 246975337 h 806"/>
                <a:gd name="T56" fmla="*/ 1139110549 w 588"/>
                <a:gd name="T57" fmla="*/ 126007824 h 806"/>
                <a:gd name="T58" fmla="*/ 1053425272 w 588"/>
                <a:gd name="T59" fmla="*/ 60483756 h 806"/>
                <a:gd name="T60" fmla="*/ 992941547 w 588"/>
                <a:gd name="T61" fmla="*/ 35282189 h 806"/>
                <a:gd name="T62" fmla="*/ 962699685 w 588"/>
                <a:gd name="T63" fmla="*/ 30241878 h 806"/>
                <a:gd name="T64" fmla="*/ 766127380 w 588"/>
                <a:gd name="T65" fmla="*/ 0 h 806"/>
                <a:gd name="T66" fmla="*/ 630038999 w 588"/>
                <a:gd name="T67" fmla="*/ 0 h 806"/>
                <a:gd name="T68" fmla="*/ 488910308 w 588"/>
                <a:gd name="T69" fmla="*/ 25201561 h 806"/>
                <a:gd name="T70" fmla="*/ 352821828 w 588"/>
                <a:gd name="T71" fmla="*/ 90725622 h 806"/>
                <a:gd name="T72" fmla="*/ 292338103 w 588"/>
                <a:gd name="T73" fmla="*/ 141128757 h 806"/>
                <a:gd name="T74" fmla="*/ 231854378 w 588"/>
                <a:gd name="T75" fmla="*/ 206652800 h 806"/>
                <a:gd name="T76" fmla="*/ 176410914 w 588"/>
                <a:gd name="T77" fmla="*/ 287297825 h 806"/>
                <a:gd name="T78" fmla="*/ 131048120 w 588"/>
                <a:gd name="T79" fmla="*/ 383063733 h 806"/>
                <a:gd name="T80" fmla="*/ 85685302 w 588"/>
                <a:gd name="T81" fmla="*/ 498990985 h 806"/>
                <a:gd name="T82" fmla="*/ 50403116 w 588"/>
                <a:gd name="T83" fmla="*/ 635079381 h 806"/>
                <a:gd name="T84" fmla="*/ 25201558 w 588"/>
                <a:gd name="T85" fmla="*/ 791329021 h 8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88"/>
                <a:gd name="T130" fmla="*/ 0 h 806"/>
                <a:gd name="T131" fmla="*/ 588 w 588"/>
                <a:gd name="T132" fmla="*/ 806 h 8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88" h="806">
                  <a:moveTo>
                    <a:pt x="10" y="314"/>
                  </a:moveTo>
                  <a:lnTo>
                    <a:pt x="10" y="314"/>
                  </a:lnTo>
                  <a:lnTo>
                    <a:pt x="6" y="330"/>
                  </a:lnTo>
                  <a:lnTo>
                    <a:pt x="2" y="370"/>
                  </a:lnTo>
                  <a:lnTo>
                    <a:pt x="0" y="398"/>
                  </a:lnTo>
                  <a:lnTo>
                    <a:pt x="2" y="430"/>
                  </a:lnTo>
                  <a:lnTo>
                    <a:pt x="4" y="464"/>
                  </a:lnTo>
                  <a:lnTo>
                    <a:pt x="8" y="502"/>
                  </a:lnTo>
                  <a:lnTo>
                    <a:pt x="18" y="540"/>
                  </a:lnTo>
                  <a:lnTo>
                    <a:pt x="30" y="580"/>
                  </a:lnTo>
                  <a:lnTo>
                    <a:pt x="38" y="600"/>
                  </a:lnTo>
                  <a:lnTo>
                    <a:pt x="48" y="620"/>
                  </a:lnTo>
                  <a:lnTo>
                    <a:pt x="58" y="640"/>
                  </a:lnTo>
                  <a:lnTo>
                    <a:pt x="72" y="658"/>
                  </a:lnTo>
                  <a:lnTo>
                    <a:pt x="84" y="678"/>
                  </a:lnTo>
                  <a:lnTo>
                    <a:pt x="100" y="696"/>
                  </a:lnTo>
                  <a:lnTo>
                    <a:pt x="118" y="714"/>
                  </a:lnTo>
                  <a:lnTo>
                    <a:pt x="136" y="730"/>
                  </a:lnTo>
                  <a:lnTo>
                    <a:pt x="156" y="746"/>
                  </a:lnTo>
                  <a:lnTo>
                    <a:pt x="180" y="762"/>
                  </a:lnTo>
                  <a:lnTo>
                    <a:pt x="204" y="776"/>
                  </a:lnTo>
                  <a:lnTo>
                    <a:pt x="230" y="788"/>
                  </a:lnTo>
                  <a:lnTo>
                    <a:pt x="240" y="794"/>
                  </a:lnTo>
                  <a:lnTo>
                    <a:pt x="252" y="800"/>
                  </a:lnTo>
                  <a:lnTo>
                    <a:pt x="268" y="804"/>
                  </a:lnTo>
                  <a:lnTo>
                    <a:pt x="286" y="806"/>
                  </a:lnTo>
                  <a:lnTo>
                    <a:pt x="308" y="806"/>
                  </a:lnTo>
                  <a:lnTo>
                    <a:pt x="330" y="802"/>
                  </a:lnTo>
                  <a:lnTo>
                    <a:pt x="342" y="798"/>
                  </a:lnTo>
                  <a:lnTo>
                    <a:pt x="354" y="794"/>
                  </a:lnTo>
                  <a:lnTo>
                    <a:pt x="362" y="790"/>
                  </a:lnTo>
                  <a:lnTo>
                    <a:pt x="382" y="778"/>
                  </a:lnTo>
                  <a:lnTo>
                    <a:pt x="412" y="758"/>
                  </a:lnTo>
                  <a:lnTo>
                    <a:pt x="448" y="730"/>
                  </a:lnTo>
                  <a:lnTo>
                    <a:pt x="468" y="712"/>
                  </a:lnTo>
                  <a:lnTo>
                    <a:pt x="486" y="692"/>
                  </a:lnTo>
                  <a:lnTo>
                    <a:pt x="506" y="670"/>
                  </a:lnTo>
                  <a:lnTo>
                    <a:pt x="522" y="646"/>
                  </a:lnTo>
                  <a:lnTo>
                    <a:pt x="540" y="620"/>
                  </a:lnTo>
                  <a:lnTo>
                    <a:pt x="554" y="592"/>
                  </a:lnTo>
                  <a:lnTo>
                    <a:pt x="566" y="560"/>
                  </a:lnTo>
                  <a:lnTo>
                    <a:pt x="576" y="526"/>
                  </a:lnTo>
                  <a:lnTo>
                    <a:pt x="584" y="486"/>
                  </a:lnTo>
                  <a:lnTo>
                    <a:pt x="588" y="444"/>
                  </a:lnTo>
                  <a:lnTo>
                    <a:pt x="588" y="402"/>
                  </a:lnTo>
                  <a:lnTo>
                    <a:pt x="586" y="360"/>
                  </a:lnTo>
                  <a:lnTo>
                    <a:pt x="580" y="318"/>
                  </a:lnTo>
                  <a:lnTo>
                    <a:pt x="572" y="276"/>
                  </a:lnTo>
                  <a:lnTo>
                    <a:pt x="560" y="236"/>
                  </a:lnTo>
                  <a:lnTo>
                    <a:pt x="546" y="198"/>
                  </a:lnTo>
                  <a:lnTo>
                    <a:pt x="530" y="162"/>
                  </a:lnTo>
                  <a:lnTo>
                    <a:pt x="514" y="128"/>
                  </a:lnTo>
                  <a:lnTo>
                    <a:pt x="494" y="98"/>
                  </a:lnTo>
                  <a:lnTo>
                    <a:pt x="474" y="72"/>
                  </a:lnTo>
                  <a:lnTo>
                    <a:pt x="452" y="50"/>
                  </a:lnTo>
                  <a:lnTo>
                    <a:pt x="430" y="32"/>
                  </a:lnTo>
                  <a:lnTo>
                    <a:pt x="418" y="24"/>
                  </a:lnTo>
                  <a:lnTo>
                    <a:pt x="406" y="20"/>
                  </a:lnTo>
                  <a:lnTo>
                    <a:pt x="394" y="14"/>
                  </a:lnTo>
                  <a:lnTo>
                    <a:pt x="382" y="12"/>
                  </a:lnTo>
                  <a:lnTo>
                    <a:pt x="332" y="4"/>
                  </a:lnTo>
                  <a:lnTo>
                    <a:pt x="304" y="0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22" y="4"/>
                  </a:lnTo>
                  <a:lnTo>
                    <a:pt x="194" y="10"/>
                  </a:lnTo>
                  <a:lnTo>
                    <a:pt x="166" y="22"/>
                  </a:lnTo>
                  <a:lnTo>
                    <a:pt x="140" y="36"/>
                  </a:lnTo>
                  <a:lnTo>
                    <a:pt x="128" y="46"/>
                  </a:lnTo>
                  <a:lnTo>
                    <a:pt x="116" y="56"/>
                  </a:lnTo>
                  <a:lnTo>
                    <a:pt x="104" y="68"/>
                  </a:lnTo>
                  <a:lnTo>
                    <a:pt x="92" y="82"/>
                  </a:lnTo>
                  <a:lnTo>
                    <a:pt x="80" y="98"/>
                  </a:lnTo>
                  <a:lnTo>
                    <a:pt x="70" y="114"/>
                  </a:lnTo>
                  <a:lnTo>
                    <a:pt x="60" y="132"/>
                  </a:lnTo>
                  <a:lnTo>
                    <a:pt x="52" y="152"/>
                  </a:lnTo>
                  <a:lnTo>
                    <a:pt x="42" y="174"/>
                  </a:lnTo>
                  <a:lnTo>
                    <a:pt x="34" y="198"/>
                  </a:lnTo>
                  <a:lnTo>
                    <a:pt x="26" y="224"/>
                  </a:lnTo>
                  <a:lnTo>
                    <a:pt x="20" y="252"/>
                  </a:lnTo>
                  <a:lnTo>
                    <a:pt x="14" y="282"/>
                  </a:lnTo>
                  <a:lnTo>
                    <a:pt x="10" y="314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4286250" y="2689225"/>
              <a:ext cx="889000" cy="1222375"/>
            </a:xfrm>
            <a:custGeom>
              <a:avLst/>
              <a:gdLst>
                <a:gd name="T0" fmla="*/ 0 w 560"/>
                <a:gd name="T1" fmla="*/ 977820712 h 770"/>
                <a:gd name="T2" fmla="*/ 5040312 w 560"/>
                <a:gd name="T3" fmla="*/ 1088707552 h 770"/>
                <a:gd name="T4" fmla="*/ 20161247 w 560"/>
                <a:gd name="T5" fmla="*/ 1209675013 h 770"/>
                <a:gd name="T6" fmla="*/ 60483748 w 560"/>
                <a:gd name="T7" fmla="*/ 1355844029 h 770"/>
                <a:gd name="T8" fmla="*/ 131048117 w 560"/>
                <a:gd name="T9" fmla="*/ 1512093667 h 770"/>
                <a:gd name="T10" fmla="*/ 236894683 w 560"/>
                <a:gd name="T11" fmla="*/ 1663302994 h 770"/>
                <a:gd name="T12" fmla="*/ 307459028 w 560"/>
                <a:gd name="T13" fmla="*/ 1738908055 h 770"/>
                <a:gd name="T14" fmla="*/ 388103993 w 560"/>
                <a:gd name="T15" fmla="*/ 1804432097 h 770"/>
                <a:gd name="T16" fmla="*/ 488910298 w 560"/>
                <a:gd name="T17" fmla="*/ 1869956138 h 770"/>
                <a:gd name="T18" fmla="*/ 599797124 w 560"/>
                <a:gd name="T19" fmla="*/ 1920359247 h 770"/>
                <a:gd name="T20" fmla="*/ 614918055 w 560"/>
                <a:gd name="T21" fmla="*/ 1925399558 h 770"/>
                <a:gd name="T22" fmla="*/ 700603330 w 560"/>
                <a:gd name="T23" fmla="*/ 1940520491 h 770"/>
                <a:gd name="T24" fmla="*/ 776207985 w 560"/>
                <a:gd name="T25" fmla="*/ 1930439869 h 770"/>
                <a:gd name="T26" fmla="*/ 816530467 w 560"/>
                <a:gd name="T27" fmla="*/ 1910278626 h 770"/>
                <a:gd name="T28" fmla="*/ 972780285 w 560"/>
                <a:gd name="T29" fmla="*/ 1824593340 h 770"/>
                <a:gd name="T30" fmla="*/ 1063505871 w 560"/>
                <a:gd name="T31" fmla="*/ 1754028988 h 770"/>
                <a:gd name="T32" fmla="*/ 1154231456 w 560"/>
                <a:gd name="T33" fmla="*/ 1658262684 h 770"/>
                <a:gd name="T34" fmla="*/ 1239916731 w 560"/>
                <a:gd name="T35" fmla="*/ 1547375844 h 770"/>
                <a:gd name="T36" fmla="*/ 1315521386 w 560"/>
                <a:gd name="T37" fmla="*/ 1406247139 h 770"/>
                <a:gd name="T38" fmla="*/ 1370964799 w 560"/>
                <a:gd name="T39" fmla="*/ 1234876568 h 770"/>
                <a:gd name="T40" fmla="*/ 1406246971 w 560"/>
                <a:gd name="T41" fmla="*/ 1033264132 h 770"/>
                <a:gd name="T42" fmla="*/ 1411287282 w 560"/>
                <a:gd name="T43" fmla="*/ 977820712 h 770"/>
                <a:gd name="T44" fmla="*/ 1401206661 w 560"/>
                <a:gd name="T45" fmla="*/ 871974183 h 770"/>
                <a:gd name="T46" fmla="*/ 1376005109 w 560"/>
                <a:gd name="T47" fmla="*/ 766127456 h 770"/>
                <a:gd name="T48" fmla="*/ 1340722937 w 560"/>
                <a:gd name="T49" fmla="*/ 665321237 h 770"/>
                <a:gd name="T50" fmla="*/ 1265118283 w 560"/>
                <a:gd name="T51" fmla="*/ 529232843 h 770"/>
                <a:gd name="T52" fmla="*/ 1129029905 w 560"/>
                <a:gd name="T53" fmla="*/ 362902484 h 770"/>
                <a:gd name="T54" fmla="*/ 972780285 w 560"/>
                <a:gd name="T55" fmla="*/ 221773779 h 770"/>
                <a:gd name="T56" fmla="*/ 806449847 w 560"/>
                <a:gd name="T57" fmla="*/ 110886889 h 770"/>
                <a:gd name="T58" fmla="*/ 645159917 w 560"/>
                <a:gd name="T59" fmla="*/ 35282189 h 770"/>
                <a:gd name="T60" fmla="*/ 504031229 w 560"/>
                <a:gd name="T61" fmla="*/ 0 h 770"/>
                <a:gd name="T62" fmla="*/ 443547505 w 560"/>
                <a:gd name="T63" fmla="*/ 0 h 770"/>
                <a:gd name="T64" fmla="*/ 393144303 w 560"/>
                <a:gd name="T65" fmla="*/ 15120939 h 770"/>
                <a:gd name="T66" fmla="*/ 342741200 w 560"/>
                <a:gd name="T67" fmla="*/ 35282189 h 770"/>
                <a:gd name="T68" fmla="*/ 257055925 w 560"/>
                <a:gd name="T69" fmla="*/ 120967511 h 770"/>
                <a:gd name="T70" fmla="*/ 176410910 w 560"/>
                <a:gd name="T71" fmla="*/ 236894712 h 770"/>
                <a:gd name="T72" fmla="*/ 110886876 w 560"/>
                <a:gd name="T73" fmla="*/ 378023417 h 770"/>
                <a:gd name="T74" fmla="*/ 60483748 w 560"/>
                <a:gd name="T75" fmla="*/ 534273154 h 770"/>
                <a:gd name="T76" fmla="*/ 25201558 w 560"/>
                <a:gd name="T77" fmla="*/ 690522792 h 770"/>
                <a:gd name="T78" fmla="*/ 5040312 w 560"/>
                <a:gd name="T79" fmla="*/ 841732317 h 770"/>
                <a:gd name="T80" fmla="*/ 0 w 560"/>
                <a:gd name="T81" fmla="*/ 977820712 h 7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0"/>
                <a:gd name="T124" fmla="*/ 0 h 770"/>
                <a:gd name="T125" fmla="*/ 560 w 560"/>
                <a:gd name="T126" fmla="*/ 770 h 7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0" h="770">
                  <a:moveTo>
                    <a:pt x="0" y="388"/>
                  </a:moveTo>
                  <a:lnTo>
                    <a:pt x="0" y="388"/>
                  </a:lnTo>
                  <a:lnTo>
                    <a:pt x="0" y="400"/>
                  </a:lnTo>
                  <a:lnTo>
                    <a:pt x="2" y="432"/>
                  </a:lnTo>
                  <a:lnTo>
                    <a:pt x="4" y="454"/>
                  </a:lnTo>
                  <a:lnTo>
                    <a:pt x="8" y="480"/>
                  </a:lnTo>
                  <a:lnTo>
                    <a:pt x="16" y="508"/>
                  </a:lnTo>
                  <a:lnTo>
                    <a:pt x="24" y="538"/>
                  </a:lnTo>
                  <a:lnTo>
                    <a:pt x="36" y="568"/>
                  </a:lnTo>
                  <a:lnTo>
                    <a:pt x="52" y="600"/>
                  </a:lnTo>
                  <a:lnTo>
                    <a:pt x="70" y="630"/>
                  </a:lnTo>
                  <a:lnTo>
                    <a:pt x="94" y="660"/>
                  </a:lnTo>
                  <a:lnTo>
                    <a:pt x="106" y="676"/>
                  </a:lnTo>
                  <a:lnTo>
                    <a:pt x="122" y="690"/>
                  </a:lnTo>
                  <a:lnTo>
                    <a:pt x="138" y="704"/>
                  </a:lnTo>
                  <a:lnTo>
                    <a:pt x="154" y="716"/>
                  </a:lnTo>
                  <a:lnTo>
                    <a:pt x="174" y="730"/>
                  </a:lnTo>
                  <a:lnTo>
                    <a:pt x="194" y="742"/>
                  </a:lnTo>
                  <a:lnTo>
                    <a:pt x="214" y="752"/>
                  </a:lnTo>
                  <a:lnTo>
                    <a:pt x="238" y="762"/>
                  </a:lnTo>
                  <a:lnTo>
                    <a:pt x="244" y="764"/>
                  </a:lnTo>
                  <a:lnTo>
                    <a:pt x="264" y="768"/>
                  </a:lnTo>
                  <a:lnTo>
                    <a:pt x="278" y="770"/>
                  </a:lnTo>
                  <a:lnTo>
                    <a:pt x="292" y="768"/>
                  </a:lnTo>
                  <a:lnTo>
                    <a:pt x="308" y="766"/>
                  </a:lnTo>
                  <a:lnTo>
                    <a:pt x="324" y="758"/>
                  </a:lnTo>
                  <a:lnTo>
                    <a:pt x="352" y="744"/>
                  </a:lnTo>
                  <a:lnTo>
                    <a:pt x="386" y="724"/>
                  </a:lnTo>
                  <a:lnTo>
                    <a:pt x="404" y="710"/>
                  </a:lnTo>
                  <a:lnTo>
                    <a:pt x="422" y="696"/>
                  </a:lnTo>
                  <a:lnTo>
                    <a:pt x="440" y="678"/>
                  </a:lnTo>
                  <a:lnTo>
                    <a:pt x="458" y="658"/>
                  </a:lnTo>
                  <a:lnTo>
                    <a:pt x="476" y="638"/>
                  </a:lnTo>
                  <a:lnTo>
                    <a:pt x="492" y="614"/>
                  </a:lnTo>
                  <a:lnTo>
                    <a:pt x="508" y="586"/>
                  </a:lnTo>
                  <a:lnTo>
                    <a:pt x="522" y="558"/>
                  </a:lnTo>
                  <a:lnTo>
                    <a:pt x="534" y="524"/>
                  </a:lnTo>
                  <a:lnTo>
                    <a:pt x="544" y="490"/>
                  </a:lnTo>
                  <a:lnTo>
                    <a:pt x="552" y="450"/>
                  </a:lnTo>
                  <a:lnTo>
                    <a:pt x="558" y="410"/>
                  </a:lnTo>
                  <a:lnTo>
                    <a:pt x="560" y="388"/>
                  </a:lnTo>
                  <a:lnTo>
                    <a:pt x="558" y="366"/>
                  </a:lnTo>
                  <a:lnTo>
                    <a:pt x="556" y="346"/>
                  </a:lnTo>
                  <a:lnTo>
                    <a:pt x="552" y="324"/>
                  </a:lnTo>
                  <a:lnTo>
                    <a:pt x="546" y="304"/>
                  </a:lnTo>
                  <a:lnTo>
                    <a:pt x="540" y="284"/>
                  </a:lnTo>
                  <a:lnTo>
                    <a:pt x="532" y="264"/>
                  </a:lnTo>
                  <a:lnTo>
                    <a:pt x="524" y="246"/>
                  </a:lnTo>
                  <a:lnTo>
                    <a:pt x="502" y="210"/>
                  </a:lnTo>
                  <a:lnTo>
                    <a:pt x="476" y="176"/>
                  </a:lnTo>
                  <a:lnTo>
                    <a:pt x="448" y="144"/>
                  </a:lnTo>
                  <a:lnTo>
                    <a:pt x="418" y="114"/>
                  </a:lnTo>
                  <a:lnTo>
                    <a:pt x="386" y="88"/>
                  </a:lnTo>
                  <a:lnTo>
                    <a:pt x="352" y="64"/>
                  </a:lnTo>
                  <a:lnTo>
                    <a:pt x="320" y="44"/>
                  </a:lnTo>
                  <a:lnTo>
                    <a:pt x="286" y="26"/>
                  </a:lnTo>
                  <a:lnTo>
                    <a:pt x="256" y="14"/>
                  </a:lnTo>
                  <a:lnTo>
                    <a:pt x="226" y="6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56" y="6"/>
                  </a:lnTo>
                  <a:lnTo>
                    <a:pt x="146" y="10"/>
                  </a:lnTo>
                  <a:lnTo>
                    <a:pt x="136" y="14"/>
                  </a:lnTo>
                  <a:lnTo>
                    <a:pt x="118" y="28"/>
                  </a:lnTo>
                  <a:lnTo>
                    <a:pt x="102" y="48"/>
                  </a:lnTo>
                  <a:lnTo>
                    <a:pt x="86" y="68"/>
                  </a:lnTo>
                  <a:lnTo>
                    <a:pt x="70" y="94"/>
                  </a:lnTo>
                  <a:lnTo>
                    <a:pt x="58" y="120"/>
                  </a:lnTo>
                  <a:lnTo>
                    <a:pt x="44" y="150"/>
                  </a:lnTo>
                  <a:lnTo>
                    <a:pt x="34" y="180"/>
                  </a:lnTo>
                  <a:lnTo>
                    <a:pt x="24" y="212"/>
                  </a:lnTo>
                  <a:lnTo>
                    <a:pt x="16" y="242"/>
                  </a:lnTo>
                  <a:lnTo>
                    <a:pt x="10" y="274"/>
                  </a:lnTo>
                  <a:lnTo>
                    <a:pt x="6" y="306"/>
                  </a:lnTo>
                  <a:lnTo>
                    <a:pt x="2" y="334"/>
                  </a:lnTo>
                  <a:lnTo>
                    <a:pt x="0" y="364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4679950" y="3594100"/>
              <a:ext cx="101600" cy="53975"/>
            </a:xfrm>
            <a:custGeom>
              <a:avLst/>
              <a:gdLst>
                <a:gd name="T0" fmla="*/ 141128732 w 64"/>
                <a:gd name="T1" fmla="*/ 5040312 h 34"/>
                <a:gd name="T2" fmla="*/ 141128732 w 64"/>
                <a:gd name="T3" fmla="*/ 5040312 h 34"/>
                <a:gd name="T4" fmla="*/ 75604676 w 64"/>
                <a:gd name="T5" fmla="*/ 0 h 34"/>
                <a:gd name="T6" fmla="*/ 30241873 w 64"/>
                <a:gd name="T7" fmla="*/ 5040312 h 34"/>
                <a:gd name="T8" fmla="*/ 15120936 w 64"/>
                <a:gd name="T9" fmla="*/ 5040312 h 34"/>
                <a:gd name="T10" fmla="*/ 5040312 w 64"/>
                <a:gd name="T11" fmla="*/ 10080624 h 34"/>
                <a:gd name="T12" fmla="*/ 5040312 w 64"/>
                <a:gd name="T13" fmla="*/ 10080624 h 34"/>
                <a:gd name="T14" fmla="*/ 0 w 64"/>
                <a:gd name="T15" fmla="*/ 15120937 h 34"/>
                <a:gd name="T16" fmla="*/ 0 w 64"/>
                <a:gd name="T17" fmla="*/ 25201557 h 34"/>
                <a:gd name="T18" fmla="*/ 10080623 w 64"/>
                <a:gd name="T19" fmla="*/ 45362805 h 34"/>
                <a:gd name="T20" fmla="*/ 30241873 w 64"/>
                <a:gd name="T21" fmla="*/ 60483748 h 34"/>
                <a:gd name="T22" fmla="*/ 55443436 w 64"/>
                <a:gd name="T23" fmla="*/ 80644989 h 34"/>
                <a:gd name="T24" fmla="*/ 55443436 w 64"/>
                <a:gd name="T25" fmla="*/ 80644989 h 34"/>
                <a:gd name="T26" fmla="*/ 70564366 w 64"/>
                <a:gd name="T27" fmla="*/ 80644989 h 34"/>
                <a:gd name="T28" fmla="*/ 85685296 w 64"/>
                <a:gd name="T29" fmla="*/ 85685299 h 34"/>
                <a:gd name="T30" fmla="*/ 110886872 w 64"/>
                <a:gd name="T31" fmla="*/ 80644989 h 34"/>
                <a:gd name="T32" fmla="*/ 131048112 w 64"/>
                <a:gd name="T33" fmla="*/ 65524058 h 34"/>
                <a:gd name="T34" fmla="*/ 151209353 w 64"/>
                <a:gd name="T35" fmla="*/ 50403115 h 34"/>
                <a:gd name="T36" fmla="*/ 151209353 w 64"/>
                <a:gd name="T37" fmla="*/ 50403115 h 34"/>
                <a:gd name="T38" fmla="*/ 161289973 w 64"/>
                <a:gd name="T39" fmla="*/ 30241874 h 34"/>
                <a:gd name="T40" fmla="*/ 161289973 w 64"/>
                <a:gd name="T41" fmla="*/ 20161247 h 34"/>
                <a:gd name="T42" fmla="*/ 156249663 w 64"/>
                <a:gd name="T43" fmla="*/ 10080624 h 34"/>
                <a:gd name="T44" fmla="*/ 141128732 w 64"/>
                <a:gd name="T45" fmla="*/ 5040312 h 34"/>
                <a:gd name="T46" fmla="*/ 141128732 w 64"/>
                <a:gd name="T47" fmla="*/ 5040312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4"/>
                <a:gd name="T73" fmla="*/ 0 h 34"/>
                <a:gd name="T74" fmla="*/ 64 w 64"/>
                <a:gd name="T75" fmla="*/ 34 h 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4" h="34">
                  <a:moveTo>
                    <a:pt x="56" y="2"/>
                  </a:moveTo>
                  <a:lnTo>
                    <a:pt x="56" y="2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8"/>
                  </a:lnTo>
                  <a:lnTo>
                    <a:pt x="12" y="24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44" y="32"/>
                  </a:lnTo>
                  <a:lnTo>
                    <a:pt x="52" y="26"/>
                  </a:lnTo>
                  <a:lnTo>
                    <a:pt x="60" y="20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2" y="4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4333875" y="3311525"/>
              <a:ext cx="73025" cy="107950"/>
            </a:xfrm>
            <a:custGeom>
              <a:avLst/>
              <a:gdLst>
                <a:gd name="T0" fmla="*/ 90725620 w 46"/>
                <a:gd name="T1" fmla="*/ 80644989 h 68"/>
                <a:gd name="T2" fmla="*/ 90725620 w 46"/>
                <a:gd name="T3" fmla="*/ 80644989 h 68"/>
                <a:gd name="T4" fmla="*/ 75604687 w 46"/>
                <a:gd name="T5" fmla="*/ 5040312 h 68"/>
                <a:gd name="T6" fmla="*/ 75604687 w 46"/>
                <a:gd name="T7" fmla="*/ 5040312 h 68"/>
                <a:gd name="T8" fmla="*/ 35282188 w 46"/>
                <a:gd name="T9" fmla="*/ 5040312 h 68"/>
                <a:gd name="T10" fmla="*/ 20161250 w 46"/>
                <a:gd name="T11" fmla="*/ 5040312 h 68"/>
                <a:gd name="T12" fmla="*/ 0 w 46"/>
                <a:gd name="T13" fmla="*/ 0 h 68"/>
                <a:gd name="T14" fmla="*/ 0 w 46"/>
                <a:gd name="T15" fmla="*/ 0 h 68"/>
                <a:gd name="T16" fmla="*/ 15120939 w 46"/>
                <a:gd name="T17" fmla="*/ 35282184 h 68"/>
                <a:gd name="T18" fmla="*/ 40322499 w 46"/>
                <a:gd name="T19" fmla="*/ 80644989 h 68"/>
                <a:gd name="T20" fmla="*/ 75604687 w 46"/>
                <a:gd name="T21" fmla="*/ 131048116 h 68"/>
                <a:gd name="T22" fmla="*/ 95765931 w 46"/>
                <a:gd name="T23" fmla="*/ 151209357 h 68"/>
                <a:gd name="T24" fmla="*/ 115927199 w 46"/>
                <a:gd name="T25" fmla="*/ 171370598 h 68"/>
                <a:gd name="T26" fmla="*/ 115927199 w 46"/>
                <a:gd name="T27" fmla="*/ 171370598 h 68"/>
                <a:gd name="T28" fmla="*/ 105846577 w 46"/>
                <a:gd name="T29" fmla="*/ 126007806 h 68"/>
                <a:gd name="T30" fmla="*/ 90725620 w 46"/>
                <a:gd name="T31" fmla="*/ 80644989 h 68"/>
                <a:gd name="T32" fmla="*/ 9072562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36" y="32"/>
                  </a:moveTo>
                  <a:lnTo>
                    <a:pt x="36" y="32"/>
                  </a:lnTo>
                  <a:lnTo>
                    <a:pt x="30" y="2"/>
                  </a:lnTo>
                  <a:lnTo>
                    <a:pt x="14" y="2"/>
                  </a:lnTo>
                  <a:lnTo>
                    <a:pt x="8" y="2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6" y="32"/>
                  </a:lnTo>
                  <a:lnTo>
                    <a:pt x="30" y="52"/>
                  </a:lnTo>
                  <a:lnTo>
                    <a:pt x="38" y="60"/>
                  </a:lnTo>
                  <a:lnTo>
                    <a:pt x="46" y="68"/>
                  </a:lnTo>
                  <a:lnTo>
                    <a:pt x="42" y="50"/>
                  </a:lnTo>
                  <a:lnTo>
                    <a:pt x="36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4365625" y="3311525"/>
              <a:ext cx="254000" cy="142875"/>
            </a:xfrm>
            <a:custGeom>
              <a:avLst/>
              <a:gdLst>
                <a:gd name="T0" fmla="*/ 403224945 w 160"/>
                <a:gd name="T1" fmla="*/ 191531860 h 90"/>
                <a:gd name="T2" fmla="*/ 403224945 w 160"/>
                <a:gd name="T3" fmla="*/ 191531860 h 90"/>
                <a:gd name="T4" fmla="*/ 383063703 w 160"/>
                <a:gd name="T5" fmla="*/ 151209373 h 90"/>
                <a:gd name="T6" fmla="*/ 352821840 w 160"/>
                <a:gd name="T7" fmla="*/ 110886887 h 90"/>
                <a:gd name="T8" fmla="*/ 312499355 w 160"/>
                <a:gd name="T9" fmla="*/ 70564376 h 90"/>
                <a:gd name="T10" fmla="*/ 287297802 w 160"/>
                <a:gd name="T11" fmla="*/ 50403120 h 90"/>
                <a:gd name="T12" fmla="*/ 257055939 w 160"/>
                <a:gd name="T13" fmla="*/ 35282188 h 90"/>
                <a:gd name="T14" fmla="*/ 226814075 w 160"/>
                <a:gd name="T15" fmla="*/ 20161249 h 90"/>
                <a:gd name="T16" fmla="*/ 186491541 w 160"/>
                <a:gd name="T17" fmla="*/ 10080625 h 90"/>
                <a:gd name="T18" fmla="*/ 146169056 w 160"/>
                <a:gd name="T19" fmla="*/ 5040312 h 90"/>
                <a:gd name="T20" fmla="*/ 100806236 w 160"/>
                <a:gd name="T21" fmla="*/ 0 h 90"/>
                <a:gd name="T22" fmla="*/ 50403118 w 160"/>
                <a:gd name="T23" fmla="*/ 5040312 h 90"/>
                <a:gd name="T24" fmla="*/ 0 w 160"/>
                <a:gd name="T25" fmla="*/ 20161249 h 90"/>
                <a:gd name="T26" fmla="*/ 0 w 160"/>
                <a:gd name="T27" fmla="*/ 20161249 h 90"/>
                <a:gd name="T28" fmla="*/ 5040312 w 160"/>
                <a:gd name="T29" fmla="*/ 50403120 h 90"/>
                <a:gd name="T30" fmla="*/ 15120938 w 160"/>
                <a:gd name="T31" fmla="*/ 75604687 h 90"/>
                <a:gd name="T32" fmla="*/ 30241876 w 160"/>
                <a:gd name="T33" fmla="*/ 110886887 h 90"/>
                <a:gd name="T34" fmla="*/ 55443441 w 160"/>
                <a:gd name="T35" fmla="*/ 146169063 h 90"/>
                <a:gd name="T36" fmla="*/ 85685305 w 160"/>
                <a:gd name="T37" fmla="*/ 181451238 h 90"/>
                <a:gd name="T38" fmla="*/ 100806236 w 160"/>
                <a:gd name="T39" fmla="*/ 191531860 h 90"/>
                <a:gd name="T40" fmla="*/ 120967503 w 160"/>
                <a:gd name="T41" fmla="*/ 206652792 h 90"/>
                <a:gd name="T42" fmla="*/ 146169056 w 160"/>
                <a:gd name="T43" fmla="*/ 216733463 h 90"/>
                <a:gd name="T44" fmla="*/ 171370609 w 160"/>
                <a:gd name="T45" fmla="*/ 221773774 h 90"/>
                <a:gd name="T46" fmla="*/ 171370609 w 160"/>
                <a:gd name="T47" fmla="*/ 221773774 h 90"/>
                <a:gd name="T48" fmla="*/ 221773765 w 160"/>
                <a:gd name="T49" fmla="*/ 226814085 h 90"/>
                <a:gd name="T50" fmla="*/ 267136560 w 160"/>
                <a:gd name="T51" fmla="*/ 226814085 h 90"/>
                <a:gd name="T52" fmla="*/ 307459044 w 160"/>
                <a:gd name="T53" fmla="*/ 221773774 h 90"/>
                <a:gd name="T54" fmla="*/ 337700908 w 160"/>
                <a:gd name="T55" fmla="*/ 216733463 h 90"/>
                <a:gd name="T56" fmla="*/ 388104014 w 160"/>
                <a:gd name="T57" fmla="*/ 196572170 h 90"/>
                <a:gd name="T58" fmla="*/ 403224945 w 160"/>
                <a:gd name="T59" fmla="*/ 191531860 h 90"/>
                <a:gd name="T60" fmla="*/ 403224945 w 160"/>
                <a:gd name="T61" fmla="*/ 191531860 h 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90"/>
                <a:gd name="T95" fmla="*/ 160 w 160"/>
                <a:gd name="T96" fmla="*/ 90 h 9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90">
                  <a:moveTo>
                    <a:pt x="160" y="76"/>
                  </a:moveTo>
                  <a:lnTo>
                    <a:pt x="160" y="76"/>
                  </a:lnTo>
                  <a:lnTo>
                    <a:pt x="152" y="60"/>
                  </a:lnTo>
                  <a:lnTo>
                    <a:pt x="140" y="44"/>
                  </a:lnTo>
                  <a:lnTo>
                    <a:pt x="124" y="28"/>
                  </a:lnTo>
                  <a:lnTo>
                    <a:pt x="114" y="20"/>
                  </a:lnTo>
                  <a:lnTo>
                    <a:pt x="102" y="14"/>
                  </a:lnTo>
                  <a:lnTo>
                    <a:pt x="90" y="8"/>
                  </a:lnTo>
                  <a:lnTo>
                    <a:pt x="74" y="4"/>
                  </a:lnTo>
                  <a:lnTo>
                    <a:pt x="58" y="2"/>
                  </a:lnTo>
                  <a:lnTo>
                    <a:pt x="40" y="0"/>
                  </a:lnTo>
                  <a:lnTo>
                    <a:pt x="20" y="2"/>
                  </a:lnTo>
                  <a:lnTo>
                    <a:pt x="0" y="8"/>
                  </a:lnTo>
                  <a:lnTo>
                    <a:pt x="2" y="20"/>
                  </a:lnTo>
                  <a:lnTo>
                    <a:pt x="6" y="30"/>
                  </a:lnTo>
                  <a:lnTo>
                    <a:pt x="12" y="44"/>
                  </a:lnTo>
                  <a:lnTo>
                    <a:pt x="22" y="58"/>
                  </a:lnTo>
                  <a:lnTo>
                    <a:pt x="34" y="72"/>
                  </a:lnTo>
                  <a:lnTo>
                    <a:pt x="40" y="76"/>
                  </a:lnTo>
                  <a:lnTo>
                    <a:pt x="48" y="82"/>
                  </a:lnTo>
                  <a:lnTo>
                    <a:pt x="58" y="86"/>
                  </a:lnTo>
                  <a:lnTo>
                    <a:pt x="68" y="88"/>
                  </a:lnTo>
                  <a:lnTo>
                    <a:pt x="88" y="90"/>
                  </a:lnTo>
                  <a:lnTo>
                    <a:pt x="106" y="90"/>
                  </a:lnTo>
                  <a:lnTo>
                    <a:pt x="122" y="88"/>
                  </a:lnTo>
                  <a:lnTo>
                    <a:pt x="134" y="86"/>
                  </a:lnTo>
                  <a:lnTo>
                    <a:pt x="154" y="78"/>
                  </a:lnTo>
                  <a:lnTo>
                    <a:pt x="160" y="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403725" y="3302000"/>
              <a:ext cx="165100" cy="139700"/>
            </a:xfrm>
            <a:custGeom>
              <a:avLst/>
              <a:gdLst>
                <a:gd name="T0" fmla="*/ 156249691 w 104"/>
                <a:gd name="T1" fmla="*/ 15120938 h 88"/>
                <a:gd name="T2" fmla="*/ 156249691 w 104"/>
                <a:gd name="T3" fmla="*/ 15120938 h 88"/>
                <a:gd name="T4" fmla="*/ 131048136 w 104"/>
                <a:gd name="T5" fmla="*/ 10080625 h 88"/>
                <a:gd name="T6" fmla="*/ 95765934 w 104"/>
                <a:gd name="T7" fmla="*/ 5040312 h 88"/>
                <a:gd name="T8" fmla="*/ 65524068 w 104"/>
                <a:gd name="T9" fmla="*/ 0 h 88"/>
                <a:gd name="T10" fmla="*/ 30241879 w 104"/>
                <a:gd name="T11" fmla="*/ 5040312 h 88"/>
                <a:gd name="T12" fmla="*/ 30241879 w 104"/>
                <a:gd name="T13" fmla="*/ 5040312 h 88"/>
                <a:gd name="T14" fmla="*/ 15120939 w 104"/>
                <a:gd name="T15" fmla="*/ 25201560 h 88"/>
                <a:gd name="T16" fmla="*/ 5040313 w 104"/>
                <a:gd name="T17" fmla="*/ 50403120 h 88"/>
                <a:gd name="T18" fmla="*/ 0 w 104"/>
                <a:gd name="T19" fmla="*/ 80644997 h 88"/>
                <a:gd name="T20" fmla="*/ 0 w 104"/>
                <a:gd name="T21" fmla="*/ 110886886 h 88"/>
                <a:gd name="T22" fmla="*/ 0 w 104"/>
                <a:gd name="T23" fmla="*/ 110886886 h 88"/>
                <a:gd name="T24" fmla="*/ 5040313 w 104"/>
                <a:gd name="T25" fmla="*/ 136088440 h 88"/>
                <a:gd name="T26" fmla="*/ 15120939 w 104"/>
                <a:gd name="T27" fmla="*/ 161289994 h 88"/>
                <a:gd name="T28" fmla="*/ 30241879 w 104"/>
                <a:gd name="T29" fmla="*/ 181451237 h 88"/>
                <a:gd name="T30" fmla="*/ 50403123 w 104"/>
                <a:gd name="T31" fmla="*/ 196572169 h 88"/>
                <a:gd name="T32" fmla="*/ 70564379 w 104"/>
                <a:gd name="T33" fmla="*/ 211693151 h 88"/>
                <a:gd name="T34" fmla="*/ 95765934 w 104"/>
                <a:gd name="T35" fmla="*/ 221773772 h 88"/>
                <a:gd name="T36" fmla="*/ 120967514 w 104"/>
                <a:gd name="T37" fmla="*/ 221773772 h 88"/>
                <a:gd name="T38" fmla="*/ 146169069 w 104"/>
                <a:gd name="T39" fmla="*/ 221773772 h 88"/>
                <a:gd name="T40" fmla="*/ 146169069 w 104"/>
                <a:gd name="T41" fmla="*/ 221773772 h 88"/>
                <a:gd name="T42" fmla="*/ 171370624 w 104"/>
                <a:gd name="T43" fmla="*/ 216733462 h 88"/>
                <a:gd name="T44" fmla="*/ 196572179 w 104"/>
                <a:gd name="T45" fmla="*/ 206652790 h 88"/>
                <a:gd name="T46" fmla="*/ 211693162 w 104"/>
                <a:gd name="T47" fmla="*/ 196572169 h 88"/>
                <a:gd name="T48" fmla="*/ 231854406 w 104"/>
                <a:gd name="T49" fmla="*/ 181451237 h 88"/>
                <a:gd name="T50" fmla="*/ 241935028 w 104"/>
                <a:gd name="T51" fmla="*/ 161289994 h 88"/>
                <a:gd name="T52" fmla="*/ 252015650 w 104"/>
                <a:gd name="T53" fmla="*/ 141128751 h 88"/>
                <a:gd name="T54" fmla="*/ 262096272 w 104"/>
                <a:gd name="T55" fmla="*/ 115927197 h 88"/>
                <a:gd name="T56" fmla="*/ 262096272 w 104"/>
                <a:gd name="T57" fmla="*/ 95765929 h 88"/>
                <a:gd name="T58" fmla="*/ 262096272 w 104"/>
                <a:gd name="T59" fmla="*/ 95765929 h 88"/>
                <a:gd name="T60" fmla="*/ 257055961 w 104"/>
                <a:gd name="T61" fmla="*/ 80644997 h 88"/>
                <a:gd name="T62" fmla="*/ 246975339 w 104"/>
                <a:gd name="T63" fmla="*/ 70564375 h 88"/>
                <a:gd name="T64" fmla="*/ 221773784 w 104"/>
                <a:gd name="T65" fmla="*/ 45362809 h 88"/>
                <a:gd name="T66" fmla="*/ 191531868 w 104"/>
                <a:gd name="T67" fmla="*/ 30241877 h 88"/>
                <a:gd name="T68" fmla="*/ 156249691 w 104"/>
                <a:gd name="T69" fmla="*/ 15120938 h 88"/>
                <a:gd name="T70" fmla="*/ 156249691 w 104"/>
                <a:gd name="T71" fmla="*/ 15120938 h 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88"/>
                <a:gd name="T110" fmla="*/ 104 w 104"/>
                <a:gd name="T111" fmla="*/ 88 h 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88">
                  <a:moveTo>
                    <a:pt x="62" y="6"/>
                  </a:moveTo>
                  <a:lnTo>
                    <a:pt x="62" y="6"/>
                  </a:lnTo>
                  <a:lnTo>
                    <a:pt x="52" y="4"/>
                  </a:lnTo>
                  <a:lnTo>
                    <a:pt x="38" y="2"/>
                  </a:lnTo>
                  <a:lnTo>
                    <a:pt x="26" y="0"/>
                  </a:lnTo>
                  <a:lnTo>
                    <a:pt x="12" y="2"/>
                  </a:lnTo>
                  <a:lnTo>
                    <a:pt x="6" y="10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12" y="72"/>
                  </a:lnTo>
                  <a:lnTo>
                    <a:pt x="20" y="78"/>
                  </a:lnTo>
                  <a:lnTo>
                    <a:pt x="28" y="84"/>
                  </a:lnTo>
                  <a:lnTo>
                    <a:pt x="38" y="88"/>
                  </a:lnTo>
                  <a:lnTo>
                    <a:pt x="48" y="88"/>
                  </a:lnTo>
                  <a:lnTo>
                    <a:pt x="58" y="88"/>
                  </a:lnTo>
                  <a:lnTo>
                    <a:pt x="68" y="86"/>
                  </a:lnTo>
                  <a:lnTo>
                    <a:pt x="78" y="82"/>
                  </a:lnTo>
                  <a:lnTo>
                    <a:pt x="84" y="78"/>
                  </a:lnTo>
                  <a:lnTo>
                    <a:pt x="92" y="72"/>
                  </a:lnTo>
                  <a:lnTo>
                    <a:pt x="96" y="64"/>
                  </a:lnTo>
                  <a:lnTo>
                    <a:pt x="100" y="56"/>
                  </a:lnTo>
                  <a:lnTo>
                    <a:pt x="104" y="46"/>
                  </a:lnTo>
                  <a:lnTo>
                    <a:pt x="104" y="38"/>
                  </a:lnTo>
                  <a:lnTo>
                    <a:pt x="102" y="32"/>
                  </a:lnTo>
                  <a:lnTo>
                    <a:pt x="98" y="28"/>
                  </a:lnTo>
                  <a:lnTo>
                    <a:pt x="88" y="18"/>
                  </a:lnTo>
                  <a:lnTo>
                    <a:pt x="76" y="1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435475" y="3311525"/>
              <a:ext cx="98425" cy="98425"/>
            </a:xfrm>
            <a:custGeom>
              <a:avLst/>
              <a:gdLst>
                <a:gd name="T0" fmla="*/ 156249699 w 62"/>
                <a:gd name="T1" fmla="*/ 65524071 h 62"/>
                <a:gd name="T2" fmla="*/ 156249699 w 62"/>
                <a:gd name="T3" fmla="*/ 65524071 h 62"/>
                <a:gd name="T4" fmla="*/ 156249699 w 62"/>
                <a:gd name="T5" fmla="*/ 80645005 h 62"/>
                <a:gd name="T6" fmla="*/ 151209387 w 62"/>
                <a:gd name="T7" fmla="*/ 95765939 h 62"/>
                <a:gd name="T8" fmla="*/ 141128765 w 62"/>
                <a:gd name="T9" fmla="*/ 126007831 h 62"/>
                <a:gd name="T10" fmla="*/ 115927209 w 62"/>
                <a:gd name="T11" fmla="*/ 141128765 h 62"/>
                <a:gd name="T12" fmla="*/ 105846586 w 62"/>
                <a:gd name="T13" fmla="*/ 151209387 h 62"/>
                <a:gd name="T14" fmla="*/ 90725627 w 62"/>
                <a:gd name="T15" fmla="*/ 151209387 h 62"/>
                <a:gd name="T16" fmla="*/ 90725627 w 62"/>
                <a:gd name="T17" fmla="*/ 151209387 h 62"/>
                <a:gd name="T18" fmla="*/ 75604694 w 62"/>
                <a:gd name="T19" fmla="*/ 156249699 h 62"/>
                <a:gd name="T20" fmla="*/ 60483760 w 62"/>
                <a:gd name="T21" fmla="*/ 151209387 h 62"/>
                <a:gd name="T22" fmla="*/ 30241880 w 62"/>
                <a:gd name="T23" fmla="*/ 136088454 h 62"/>
                <a:gd name="T24" fmla="*/ 15120940 w 62"/>
                <a:gd name="T25" fmla="*/ 115927209 h 62"/>
                <a:gd name="T26" fmla="*/ 5040313 w 62"/>
                <a:gd name="T27" fmla="*/ 100806250 h 62"/>
                <a:gd name="T28" fmla="*/ 5040313 w 62"/>
                <a:gd name="T29" fmla="*/ 85685316 h 62"/>
                <a:gd name="T30" fmla="*/ 5040313 w 62"/>
                <a:gd name="T31" fmla="*/ 85685316 h 62"/>
                <a:gd name="T32" fmla="*/ 0 w 62"/>
                <a:gd name="T33" fmla="*/ 70564382 h 62"/>
                <a:gd name="T34" fmla="*/ 5040313 w 62"/>
                <a:gd name="T35" fmla="*/ 55443449 h 62"/>
                <a:gd name="T36" fmla="*/ 20161251 w 62"/>
                <a:gd name="T37" fmla="*/ 30241880 h 62"/>
                <a:gd name="T38" fmla="*/ 40322502 w 62"/>
                <a:gd name="T39" fmla="*/ 10080626 h 62"/>
                <a:gd name="T40" fmla="*/ 55443449 w 62"/>
                <a:gd name="T41" fmla="*/ 5040313 h 62"/>
                <a:gd name="T42" fmla="*/ 70564382 w 62"/>
                <a:gd name="T43" fmla="*/ 0 h 62"/>
                <a:gd name="T44" fmla="*/ 70564382 w 62"/>
                <a:gd name="T45" fmla="*/ 0 h 62"/>
                <a:gd name="T46" fmla="*/ 85685316 w 62"/>
                <a:gd name="T47" fmla="*/ 0 h 62"/>
                <a:gd name="T48" fmla="*/ 100806250 w 62"/>
                <a:gd name="T49" fmla="*/ 5040313 h 62"/>
                <a:gd name="T50" fmla="*/ 126007831 w 62"/>
                <a:gd name="T51" fmla="*/ 15120940 h 62"/>
                <a:gd name="T52" fmla="*/ 146169076 w 62"/>
                <a:gd name="T53" fmla="*/ 40322502 h 62"/>
                <a:gd name="T54" fmla="*/ 151209387 w 62"/>
                <a:gd name="T55" fmla="*/ 50403125 h 62"/>
                <a:gd name="T56" fmla="*/ 156249699 w 62"/>
                <a:gd name="T57" fmla="*/ 65524071 h 62"/>
                <a:gd name="T58" fmla="*/ 156249699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62" y="26"/>
                  </a:moveTo>
                  <a:lnTo>
                    <a:pt x="62" y="26"/>
                  </a:lnTo>
                  <a:lnTo>
                    <a:pt x="62" y="32"/>
                  </a:lnTo>
                  <a:lnTo>
                    <a:pt x="60" y="38"/>
                  </a:lnTo>
                  <a:lnTo>
                    <a:pt x="56" y="50"/>
                  </a:lnTo>
                  <a:lnTo>
                    <a:pt x="46" y="56"/>
                  </a:lnTo>
                  <a:lnTo>
                    <a:pt x="42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24" y="60"/>
                  </a:lnTo>
                  <a:lnTo>
                    <a:pt x="12" y="54"/>
                  </a:lnTo>
                  <a:lnTo>
                    <a:pt x="6" y="46"/>
                  </a:lnTo>
                  <a:lnTo>
                    <a:pt x="2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50" y="6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4473575" y="3349625"/>
              <a:ext cx="25400" cy="22225"/>
            </a:xfrm>
            <a:custGeom>
              <a:avLst/>
              <a:gdLst>
                <a:gd name="T0" fmla="*/ 40322493 w 16"/>
                <a:gd name="T1" fmla="*/ 15120940 h 14"/>
                <a:gd name="T2" fmla="*/ 40322493 w 16"/>
                <a:gd name="T3" fmla="*/ 15120940 h 14"/>
                <a:gd name="T4" fmla="*/ 40322493 w 16"/>
                <a:gd name="T5" fmla="*/ 20161251 h 14"/>
                <a:gd name="T6" fmla="*/ 35282183 w 16"/>
                <a:gd name="T7" fmla="*/ 30241879 h 14"/>
                <a:gd name="T8" fmla="*/ 30241873 w 16"/>
                <a:gd name="T9" fmla="*/ 35282190 h 14"/>
                <a:gd name="T10" fmla="*/ 25201557 w 16"/>
                <a:gd name="T11" fmla="*/ 35282190 h 14"/>
                <a:gd name="T12" fmla="*/ 25201557 w 16"/>
                <a:gd name="T13" fmla="*/ 35282190 h 14"/>
                <a:gd name="T14" fmla="*/ 15120936 w 16"/>
                <a:gd name="T15" fmla="*/ 35282190 h 14"/>
                <a:gd name="T16" fmla="*/ 10080623 w 16"/>
                <a:gd name="T17" fmla="*/ 30241879 h 14"/>
                <a:gd name="T18" fmla="*/ 5040312 w 16"/>
                <a:gd name="T19" fmla="*/ 25201562 h 14"/>
                <a:gd name="T20" fmla="*/ 0 w 16"/>
                <a:gd name="T21" fmla="*/ 20161251 h 14"/>
                <a:gd name="T22" fmla="*/ 0 w 16"/>
                <a:gd name="T23" fmla="*/ 20161251 h 14"/>
                <a:gd name="T24" fmla="*/ 5040312 w 16"/>
                <a:gd name="T25" fmla="*/ 10080625 h 14"/>
                <a:gd name="T26" fmla="*/ 5040312 w 16"/>
                <a:gd name="T27" fmla="*/ 5040313 h 14"/>
                <a:gd name="T28" fmla="*/ 1008062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25201557 w 16"/>
                <a:gd name="T35" fmla="*/ 0 h 14"/>
                <a:gd name="T36" fmla="*/ 35282183 w 16"/>
                <a:gd name="T37" fmla="*/ 0 h 14"/>
                <a:gd name="T38" fmla="*/ 40322493 w 16"/>
                <a:gd name="T39" fmla="*/ 5040313 h 14"/>
                <a:gd name="T40" fmla="*/ 40322493 w 16"/>
                <a:gd name="T41" fmla="*/ 15120940 h 14"/>
                <a:gd name="T42" fmla="*/ 40322493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4600575" y="3692525"/>
              <a:ext cx="254000" cy="127000"/>
            </a:xfrm>
            <a:custGeom>
              <a:avLst/>
              <a:gdLst>
                <a:gd name="T0" fmla="*/ 0 w 160"/>
                <a:gd name="T1" fmla="*/ 65524062 h 80"/>
                <a:gd name="T2" fmla="*/ 0 w 160"/>
                <a:gd name="T3" fmla="*/ 65524062 h 80"/>
                <a:gd name="T4" fmla="*/ 20161249 w 160"/>
                <a:gd name="T5" fmla="*/ 70564373 h 80"/>
                <a:gd name="T6" fmla="*/ 45362808 w 160"/>
                <a:gd name="T7" fmla="*/ 70564373 h 80"/>
                <a:gd name="T8" fmla="*/ 60483752 w 160"/>
                <a:gd name="T9" fmla="*/ 60483752 h 80"/>
                <a:gd name="T10" fmla="*/ 60483752 w 160"/>
                <a:gd name="T11" fmla="*/ 60483752 h 80"/>
                <a:gd name="T12" fmla="*/ 85685305 w 160"/>
                <a:gd name="T13" fmla="*/ 35282186 h 80"/>
                <a:gd name="T14" fmla="*/ 100806236 w 160"/>
                <a:gd name="T15" fmla="*/ 25201559 h 80"/>
                <a:gd name="T16" fmla="*/ 115927193 w 160"/>
                <a:gd name="T17" fmla="*/ 10080624 h 80"/>
                <a:gd name="T18" fmla="*/ 136088435 w 160"/>
                <a:gd name="T19" fmla="*/ 0 h 80"/>
                <a:gd name="T20" fmla="*/ 161289988 w 160"/>
                <a:gd name="T21" fmla="*/ 0 h 80"/>
                <a:gd name="T22" fmla="*/ 186491541 w 160"/>
                <a:gd name="T23" fmla="*/ 10080624 h 80"/>
                <a:gd name="T24" fmla="*/ 211693143 w 160"/>
                <a:gd name="T25" fmla="*/ 30241876 h 80"/>
                <a:gd name="T26" fmla="*/ 211693143 w 160"/>
                <a:gd name="T27" fmla="*/ 30241876 h 80"/>
                <a:gd name="T28" fmla="*/ 216733454 w 160"/>
                <a:gd name="T29" fmla="*/ 25201559 h 80"/>
                <a:gd name="T30" fmla="*/ 231854386 w 160"/>
                <a:gd name="T31" fmla="*/ 10080624 h 80"/>
                <a:gd name="T32" fmla="*/ 252015628 w 160"/>
                <a:gd name="T33" fmla="*/ 0 h 80"/>
                <a:gd name="T34" fmla="*/ 267136560 w 160"/>
                <a:gd name="T35" fmla="*/ 0 h 80"/>
                <a:gd name="T36" fmla="*/ 277217181 w 160"/>
                <a:gd name="T37" fmla="*/ 5040312 h 80"/>
                <a:gd name="T38" fmla="*/ 277217181 w 160"/>
                <a:gd name="T39" fmla="*/ 5040312 h 80"/>
                <a:gd name="T40" fmla="*/ 307459044 w 160"/>
                <a:gd name="T41" fmla="*/ 25201559 h 80"/>
                <a:gd name="T42" fmla="*/ 332660597 w 160"/>
                <a:gd name="T43" fmla="*/ 45362808 h 80"/>
                <a:gd name="T44" fmla="*/ 362902461 w 160"/>
                <a:gd name="T45" fmla="*/ 70564373 h 80"/>
                <a:gd name="T46" fmla="*/ 383063703 w 160"/>
                <a:gd name="T47" fmla="*/ 75604683 h 80"/>
                <a:gd name="T48" fmla="*/ 403224945 w 160"/>
                <a:gd name="T49" fmla="*/ 75604683 h 80"/>
                <a:gd name="T50" fmla="*/ 403224945 w 160"/>
                <a:gd name="T51" fmla="*/ 75604683 h 80"/>
                <a:gd name="T52" fmla="*/ 393144324 w 160"/>
                <a:gd name="T53" fmla="*/ 95765926 h 80"/>
                <a:gd name="T54" fmla="*/ 383063703 w 160"/>
                <a:gd name="T55" fmla="*/ 115927193 h 80"/>
                <a:gd name="T56" fmla="*/ 367942771 w 160"/>
                <a:gd name="T57" fmla="*/ 136088435 h 80"/>
                <a:gd name="T58" fmla="*/ 342741218 w 160"/>
                <a:gd name="T59" fmla="*/ 156249678 h 80"/>
                <a:gd name="T60" fmla="*/ 312499355 w 160"/>
                <a:gd name="T61" fmla="*/ 176410920 h 80"/>
                <a:gd name="T62" fmla="*/ 277217181 w 160"/>
                <a:gd name="T63" fmla="*/ 191531852 h 80"/>
                <a:gd name="T64" fmla="*/ 226814075 w 160"/>
                <a:gd name="T65" fmla="*/ 201612473 h 80"/>
                <a:gd name="T66" fmla="*/ 226814075 w 160"/>
                <a:gd name="T67" fmla="*/ 201612473 h 80"/>
                <a:gd name="T68" fmla="*/ 181451230 w 160"/>
                <a:gd name="T69" fmla="*/ 201612473 h 80"/>
                <a:gd name="T70" fmla="*/ 136088435 w 160"/>
                <a:gd name="T71" fmla="*/ 191531852 h 80"/>
                <a:gd name="T72" fmla="*/ 100806236 w 160"/>
                <a:gd name="T73" fmla="*/ 176410920 h 80"/>
                <a:gd name="T74" fmla="*/ 70564373 w 160"/>
                <a:gd name="T75" fmla="*/ 161289988 h 80"/>
                <a:gd name="T76" fmla="*/ 40322497 w 160"/>
                <a:gd name="T77" fmla="*/ 136088435 h 80"/>
                <a:gd name="T78" fmla="*/ 20161249 w 160"/>
                <a:gd name="T79" fmla="*/ 115927193 h 80"/>
                <a:gd name="T80" fmla="*/ 10080624 w 160"/>
                <a:gd name="T81" fmla="*/ 90725615 h 80"/>
                <a:gd name="T82" fmla="*/ 0 w 160"/>
                <a:gd name="T83" fmla="*/ 65524062 h 80"/>
                <a:gd name="T84" fmla="*/ 0 w 160"/>
                <a:gd name="T85" fmla="*/ 65524062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80"/>
                <a:gd name="T131" fmla="*/ 160 w 160"/>
                <a:gd name="T132" fmla="*/ 80 h 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8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18" y="28"/>
                  </a:lnTo>
                  <a:lnTo>
                    <a:pt x="24" y="24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6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4" y="4"/>
                  </a:lnTo>
                  <a:lnTo>
                    <a:pt x="84" y="12"/>
                  </a:lnTo>
                  <a:lnTo>
                    <a:pt x="86" y="10"/>
                  </a:lnTo>
                  <a:lnTo>
                    <a:pt x="92" y="4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4" y="28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56" y="38"/>
                  </a:lnTo>
                  <a:lnTo>
                    <a:pt x="152" y="46"/>
                  </a:lnTo>
                  <a:lnTo>
                    <a:pt x="146" y="54"/>
                  </a:lnTo>
                  <a:lnTo>
                    <a:pt x="136" y="62"/>
                  </a:lnTo>
                  <a:lnTo>
                    <a:pt x="124" y="70"/>
                  </a:lnTo>
                  <a:lnTo>
                    <a:pt x="110" y="76"/>
                  </a:lnTo>
                  <a:lnTo>
                    <a:pt x="90" y="80"/>
                  </a:lnTo>
                  <a:lnTo>
                    <a:pt x="72" y="80"/>
                  </a:lnTo>
                  <a:lnTo>
                    <a:pt x="54" y="76"/>
                  </a:lnTo>
                  <a:lnTo>
                    <a:pt x="40" y="70"/>
                  </a:lnTo>
                  <a:lnTo>
                    <a:pt x="28" y="64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4" y="3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596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11700" y="3771900"/>
              <a:ext cx="41275" cy="22225"/>
            </a:xfrm>
            <a:custGeom>
              <a:avLst/>
              <a:gdLst>
                <a:gd name="T0" fmla="*/ 65524068 w 26"/>
                <a:gd name="T1" fmla="*/ 20161251 h 14"/>
                <a:gd name="T2" fmla="*/ 65524068 w 26"/>
                <a:gd name="T3" fmla="*/ 20161251 h 14"/>
                <a:gd name="T4" fmla="*/ 65524068 w 26"/>
                <a:gd name="T5" fmla="*/ 25201562 h 14"/>
                <a:gd name="T6" fmla="*/ 55443446 w 26"/>
                <a:gd name="T7" fmla="*/ 30241879 h 14"/>
                <a:gd name="T8" fmla="*/ 35282190 w 26"/>
                <a:gd name="T9" fmla="*/ 35282190 h 14"/>
                <a:gd name="T10" fmla="*/ 35282190 w 26"/>
                <a:gd name="T11" fmla="*/ 35282190 h 14"/>
                <a:gd name="T12" fmla="*/ 10080625 w 26"/>
                <a:gd name="T13" fmla="*/ 30241879 h 14"/>
                <a:gd name="T14" fmla="*/ 5040313 w 26"/>
                <a:gd name="T15" fmla="*/ 25201562 h 14"/>
                <a:gd name="T16" fmla="*/ 0 w 26"/>
                <a:gd name="T17" fmla="*/ 20161251 h 14"/>
                <a:gd name="T18" fmla="*/ 0 w 26"/>
                <a:gd name="T19" fmla="*/ 20161251 h 14"/>
                <a:gd name="T20" fmla="*/ 5040313 w 26"/>
                <a:gd name="T21" fmla="*/ 10080625 h 14"/>
                <a:gd name="T22" fmla="*/ 10080625 w 26"/>
                <a:gd name="T23" fmla="*/ 5040313 h 14"/>
                <a:gd name="T24" fmla="*/ 35282190 w 26"/>
                <a:gd name="T25" fmla="*/ 0 h 14"/>
                <a:gd name="T26" fmla="*/ 35282190 w 26"/>
                <a:gd name="T27" fmla="*/ 0 h 14"/>
                <a:gd name="T28" fmla="*/ 55443446 w 26"/>
                <a:gd name="T29" fmla="*/ 5040313 h 14"/>
                <a:gd name="T30" fmla="*/ 65524068 w 26"/>
                <a:gd name="T31" fmla="*/ 10080625 h 14"/>
                <a:gd name="T32" fmla="*/ 65524068 w 26"/>
                <a:gd name="T33" fmla="*/ 20161251 h 14"/>
                <a:gd name="T34" fmla="*/ 65524068 w 26"/>
                <a:gd name="T35" fmla="*/ 20161251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4"/>
                <a:gd name="T56" fmla="*/ 26 w 26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4">
                  <a:moveTo>
                    <a:pt x="26" y="8"/>
                  </a:moveTo>
                  <a:lnTo>
                    <a:pt x="26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1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14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F8B7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371975" y="349567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86491567 h 126"/>
                <a:gd name="T6" fmla="*/ 302418776 w 126"/>
                <a:gd name="T7" fmla="*/ 216733484 h 126"/>
                <a:gd name="T8" fmla="*/ 287297842 w 126"/>
                <a:gd name="T9" fmla="*/ 246975352 h 126"/>
                <a:gd name="T10" fmla="*/ 272176908 w 126"/>
                <a:gd name="T11" fmla="*/ 267136597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67136597 h 126"/>
                <a:gd name="T30" fmla="*/ 25201563 w 126"/>
                <a:gd name="T31" fmla="*/ 246975352 h 126"/>
                <a:gd name="T32" fmla="*/ 10080626 w 126"/>
                <a:gd name="T33" fmla="*/ 216733484 h 126"/>
                <a:gd name="T34" fmla="*/ 0 w 126"/>
                <a:gd name="T35" fmla="*/ 186491567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0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65524071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87297842 w 126"/>
                <a:gd name="T67" fmla="*/ 65524071 h 126"/>
                <a:gd name="T68" fmla="*/ 302418776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4"/>
                  </a:lnTo>
                  <a:lnTo>
                    <a:pt x="120" y="86"/>
                  </a:lnTo>
                  <a:lnTo>
                    <a:pt x="114" y="98"/>
                  </a:lnTo>
                  <a:lnTo>
                    <a:pt x="108" y="106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6"/>
                  </a:lnTo>
                  <a:lnTo>
                    <a:pt x="10" y="98"/>
                  </a:lnTo>
                  <a:lnTo>
                    <a:pt x="4" y="86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4" y="38"/>
                  </a:lnTo>
                  <a:lnTo>
                    <a:pt x="10" y="26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4" y="26"/>
                  </a:lnTo>
                  <a:lnTo>
                    <a:pt x="120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860925" y="3502025"/>
              <a:ext cx="200025" cy="200025"/>
            </a:xfrm>
            <a:custGeom>
              <a:avLst/>
              <a:gdLst>
                <a:gd name="T0" fmla="*/ 317539710 w 126"/>
                <a:gd name="T1" fmla="*/ 156249699 h 126"/>
                <a:gd name="T2" fmla="*/ 317539710 w 126"/>
                <a:gd name="T3" fmla="*/ 156249699 h 126"/>
                <a:gd name="T4" fmla="*/ 312499399 w 126"/>
                <a:gd name="T5" fmla="*/ 191531878 h 126"/>
                <a:gd name="T6" fmla="*/ 307459087 w 126"/>
                <a:gd name="T7" fmla="*/ 221773796 h 126"/>
                <a:gd name="T8" fmla="*/ 292338153 w 126"/>
                <a:gd name="T9" fmla="*/ 246975352 h 126"/>
                <a:gd name="T10" fmla="*/ 272176908 w 126"/>
                <a:gd name="T11" fmla="*/ 272176908 h 126"/>
                <a:gd name="T12" fmla="*/ 246975352 w 126"/>
                <a:gd name="T13" fmla="*/ 287297842 h 126"/>
                <a:gd name="T14" fmla="*/ 221773796 w 126"/>
                <a:gd name="T15" fmla="*/ 302418776 h 126"/>
                <a:gd name="T16" fmla="*/ 191531878 w 126"/>
                <a:gd name="T17" fmla="*/ 312499399 h 126"/>
                <a:gd name="T18" fmla="*/ 156249699 w 126"/>
                <a:gd name="T19" fmla="*/ 317539710 h 126"/>
                <a:gd name="T20" fmla="*/ 156249699 w 126"/>
                <a:gd name="T21" fmla="*/ 317539710 h 126"/>
                <a:gd name="T22" fmla="*/ 126007832 w 126"/>
                <a:gd name="T23" fmla="*/ 312499399 h 126"/>
                <a:gd name="T24" fmla="*/ 95765939 w 126"/>
                <a:gd name="T25" fmla="*/ 302418776 h 126"/>
                <a:gd name="T26" fmla="*/ 70564383 w 126"/>
                <a:gd name="T27" fmla="*/ 287297842 h 126"/>
                <a:gd name="T28" fmla="*/ 45362814 w 126"/>
                <a:gd name="T29" fmla="*/ 272176908 h 126"/>
                <a:gd name="T30" fmla="*/ 25201563 w 126"/>
                <a:gd name="T31" fmla="*/ 246975352 h 126"/>
                <a:gd name="T32" fmla="*/ 10080626 w 126"/>
                <a:gd name="T33" fmla="*/ 221773796 h 126"/>
                <a:gd name="T34" fmla="*/ 5040313 w 126"/>
                <a:gd name="T35" fmla="*/ 191531878 h 126"/>
                <a:gd name="T36" fmla="*/ 0 w 126"/>
                <a:gd name="T37" fmla="*/ 156249699 h 126"/>
                <a:gd name="T38" fmla="*/ 0 w 126"/>
                <a:gd name="T39" fmla="*/ 156249699 h 126"/>
                <a:gd name="T40" fmla="*/ 5040313 w 126"/>
                <a:gd name="T41" fmla="*/ 126007832 h 126"/>
                <a:gd name="T42" fmla="*/ 10080626 w 126"/>
                <a:gd name="T43" fmla="*/ 95765939 h 126"/>
                <a:gd name="T44" fmla="*/ 25201563 w 126"/>
                <a:gd name="T45" fmla="*/ 70564383 h 126"/>
                <a:gd name="T46" fmla="*/ 45362814 w 126"/>
                <a:gd name="T47" fmla="*/ 45362814 h 126"/>
                <a:gd name="T48" fmla="*/ 70564383 w 126"/>
                <a:gd name="T49" fmla="*/ 25201563 h 126"/>
                <a:gd name="T50" fmla="*/ 95765939 w 126"/>
                <a:gd name="T51" fmla="*/ 10080626 h 126"/>
                <a:gd name="T52" fmla="*/ 126007832 w 126"/>
                <a:gd name="T53" fmla="*/ 0 h 126"/>
                <a:gd name="T54" fmla="*/ 156249699 w 126"/>
                <a:gd name="T55" fmla="*/ 0 h 126"/>
                <a:gd name="T56" fmla="*/ 156249699 w 126"/>
                <a:gd name="T57" fmla="*/ 0 h 126"/>
                <a:gd name="T58" fmla="*/ 191531878 w 126"/>
                <a:gd name="T59" fmla="*/ 0 h 126"/>
                <a:gd name="T60" fmla="*/ 221773796 w 126"/>
                <a:gd name="T61" fmla="*/ 10080626 h 126"/>
                <a:gd name="T62" fmla="*/ 246975352 w 126"/>
                <a:gd name="T63" fmla="*/ 25201563 h 126"/>
                <a:gd name="T64" fmla="*/ 272176908 w 126"/>
                <a:gd name="T65" fmla="*/ 45362814 h 126"/>
                <a:gd name="T66" fmla="*/ 292338153 w 126"/>
                <a:gd name="T67" fmla="*/ 70564383 h 126"/>
                <a:gd name="T68" fmla="*/ 307459087 w 126"/>
                <a:gd name="T69" fmla="*/ 95765939 h 126"/>
                <a:gd name="T70" fmla="*/ 312499399 w 126"/>
                <a:gd name="T71" fmla="*/ 126007832 h 126"/>
                <a:gd name="T72" fmla="*/ 317539710 w 126"/>
                <a:gd name="T73" fmla="*/ 156249699 h 126"/>
                <a:gd name="T74" fmla="*/ 317539710 w 126"/>
                <a:gd name="T75" fmla="*/ 156249699 h 1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26"/>
                <a:gd name="T116" fmla="*/ 126 w 126"/>
                <a:gd name="T117" fmla="*/ 126 h 1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26">
                  <a:moveTo>
                    <a:pt x="126" y="62"/>
                  </a:moveTo>
                  <a:lnTo>
                    <a:pt x="126" y="62"/>
                  </a:lnTo>
                  <a:lnTo>
                    <a:pt x="124" y="76"/>
                  </a:lnTo>
                  <a:lnTo>
                    <a:pt x="122" y="88"/>
                  </a:lnTo>
                  <a:lnTo>
                    <a:pt x="116" y="98"/>
                  </a:lnTo>
                  <a:lnTo>
                    <a:pt x="108" y="108"/>
                  </a:lnTo>
                  <a:lnTo>
                    <a:pt x="98" y="114"/>
                  </a:lnTo>
                  <a:lnTo>
                    <a:pt x="88" y="120"/>
                  </a:lnTo>
                  <a:lnTo>
                    <a:pt x="76" y="124"/>
                  </a:lnTo>
                  <a:lnTo>
                    <a:pt x="62" y="126"/>
                  </a:lnTo>
                  <a:lnTo>
                    <a:pt x="50" y="124"/>
                  </a:lnTo>
                  <a:lnTo>
                    <a:pt x="38" y="120"/>
                  </a:lnTo>
                  <a:lnTo>
                    <a:pt x="28" y="114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2" y="50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4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6" y="0"/>
                  </a:lnTo>
                  <a:lnTo>
                    <a:pt x="88" y="4"/>
                  </a:lnTo>
                  <a:lnTo>
                    <a:pt x="98" y="10"/>
                  </a:lnTo>
                  <a:lnTo>
                    <a:pt x="108" y="18"/>
                  </a:lnTo>
                  <a:lnTo>
                    <a:pt x="116" y="28"/>
                  </a:lnTo>
                  <a:lnTo>
                    <a:pt x="122" y="38"/>
                  </a:lnTo>
                  <a:lnTo>
                    <a:pt x="124" y="50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FED6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318000" y="3286125"/>
              <a:ext cx="298450" cy="136525"/>
            </a:xfrm>
            <a:custGeom>
              <a:avLst/>
              <a:gdLst>
                <a:gd name="T0" fmla="*/ 0 w 188"/>
                <a:gd name="T1" fmla="*/ 25201560 h 86"/>
                <a:gd name="T2" fmla="*/ 0 w 188"/>
                <a:gd name="T3" fmla="*/ 25201560 h 86"/>
                <a:gd name="T4" fmla="*/ 45362810 w 188"/>
                <a:gd name="T5" fmla="*/ 70564375 h 86"/>
                <a:gd name="T6" fmla="*/ 45362810 w 188"/>
                <a:gd name="T7" fmla="*/ 70564375 h 86"/>
                <a:gd name="T8" fmla="*/ 55443444 w 188"/>
                <a:gd name="T9" fmla="*/ 70564375 h 86"/>
                <a:gd name="T10" fmla="*/ 65524066 w 188"/>
                <a:gd name="T11" fmla="*/ 70564375 h 86"/>
                <a:gd name="T12" fmla="*/ 105846578 w 188"/>
                <a:gd name="T13" fmla="*/ 65524064 h 86"/>
                <a:gd name="T14" fmla="*/ 151209376 w 188"/>
                <a:gd name="T15" fmla="*/ 55443443 h 86"/>
                <a:gd name="T16" fmla="*/ 206652795 w 188"/>
                <a:gd name="T17" fmla="*/ 50403120 h 86"/>
                <a:gd name="T18" fmla="*/ 206652795 w 188"/>
                <a:gd name="T19" fmla="*/ 50403120 h 86"/>
                <a:gd name="T20" fmla="*/ 236894710 w 188"/>
                <a:gd name="T21" fmla="*/ 55443443 h 86"/>
                <a:gd name="T22" fmla="*/ 272176886 w 188"/>
                <a:gd name="T23" fmla="*/ 60483753 h 86"/>
                <a:gd name="T24" fmla="*/ 307459062 w 188"/>
                <a:gd name="T25" fmla="*/ 70564375 h 86"/>
                <a:gd name="T26" fmla="*/ 347781549 w 188"/>
                <a:gd name="T27" fmla="*/ 90725618 h 86"/>
                <a:gd name="T28" fmla="*/ 383063725 w 188"/>
                <a:gd name="T29" fmla="*/ 110886885 h 86"/>
                <a:gd name="T30" fmla="*/ 418346000 w 188"/>
                <a:gd name="T31" fmla="*/ 141128750 h 86"/>
                <a:gd name="T32" fmla="*/ 448587865 w 188"/>
                <a:gd name="T33" fmla="*/ 176410925 h 86"/>
                <a:gd name="T34" fmla="*/ 473789420 w 188"/>
                <a:gd name="T35" fmla="*/ 216733460 h 86"/>
                <a:gd name="T36" fmla="*/ 473789420 w 188"/>
                <a:gd name="T37" fmla="*/ 216733460 h 86"/>
                <a:gd name="T38" fmla="*/ 463708798 w 188"/>
                <a:gd name="T39" fmla="*/ 191531857 h 86"/>
                <a:gd name="T40" fmla="*/ 453628176 w 188"/>
                <a:gd name="T41" fmla="*/ 166330303 h 86"/>
                <a:gd name="T42" fmla="*/ 433466933 w 188"/>
                <a:gd name="T43" fmla="*/ 131048128 h 86"/>
                <a:gd name="T44" fmla="*/ 408265279 w 188"/>
                <a:gd name="T45" fmla="*/ 95765928 h 86"/>
                <a:gd name="T46" fmla="*/ 372983103 w 188"/>
                <a:gd name="T47" fmla="*/ 65524064 h 86"/>
                <a:gd name="T48" fmla="*/ 337700927 w 188"/>
                <a:gd name="T49" fmla="*/ 35282187 h 86"/>
                <a:gd name="T50" fmla="*/ 312499373 w 188"/>
                <a:gd name="T51" fmla="*/ 25201560 h 86"/>
                <a:gd name="T52" fmla="*/ 292338129 w 188"/>
                <a:gd name="T53" fmla="*/ 15120938 h 86"/>
                <a:gd name="T54" fmla="*/ 292338129 w 188"/>
                <a:gd name="T55" fmla="*/ 15120938 h 86"/>
                <a:gd name="T56" fmla="*/ 241935021 w 188"/>
                <a:gd name="T57" fmla="*/ 5040312 h 86"/>
                <a:gd name="T58" fmla="*/ 196572173 w 188"/>
                <a:gd name="T59" fmla="*/ 0 h 86"/>
                <a:gd name="T60" fmla="*/ 146169065 w 188"/>
                <a:gd name="T61" fmla="*/ 0 h 86"/>
                <a:gd name="T62" fmla="*/ 100806242 w 188"/>
                <a:gd name="T63" fmla="*/ 5040312 h 86"/>
                <a:gd name="T64" fmla="*/ 25201561 w 188"/>
                <a:gd name="T65" fmla="*/ 15120938 h 86"/>
                <a:gd name="T66" fmla="*/ 0 w 188"/>
                <a:gd name="T67" fmla="*/ 25201560 h 86"/>
                <a:gd name="T68" fmla="*/ 0 w 188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86"/>
                <a:gd name="T107" fmla="*/ 188 w 188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86">
                  <a:moveTo>
                    <a:pt x="0" y="10"/>
                  </a:moveTo>
                  <a:lnTo>
                    <a:pt x="0" y="10"/>
                  </a:lnTo>
                  <a:lnTo>
                    <a:pt x="18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42" y="26"/>
                  </a:lnTo>
                  <a:lnTo>
                    <a:pt x="60" y="22"/>
                  </a:lnTo>
                  <a:lnTo>
                    <a:pt x="82" y="20"/>
                  </a:lnTo>
                  <a:lnTo>
                    <a:pt x="94" y="22"/>
                  </a:lnTo>
                  <a:lnTo>
                    <a:pt x="108" y="24"/>
                  </a:lnTo>
                  <a:lnTo>
                    <a:pt x="122" y="28"/>
                  </a:lnTo>
                  <a:lnTo>
                    <a:pt x="138" y="36"/>
                  </a:lnTo>
                  <a:lnTo>
                    <a:pt x="152" y="44"/>
                  </a:lnTo>
                  <a:lnTo>
                    <a:pt x="166" y="56"/>
                  </a:lnTo>
                  <a:lnTo>
                    <a:pt x="178" y="70"/>
                  </a:lnTo>
                  <a:lnTo>
                    <a:pt x="188" y="86"/>
                  </a:lnTo>
                  <a:lnTo>
                    <a:pt x="184" y="76"/>
                  </a:lnTo>
                  <a:lnTo>
                    <a:pt x="180" y="66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48" y="26"/>
                  </a:lnTo>
                  <a:lnTo>
                    <a:pt x="134" y="14"/>
                  </a:lnTo>
                  <a:lnTo>
                    <a:pt x="124" y="10"/>
                  </a:lnTo>
                  <a:lnTo>
                    <a:pt x="116" y="6"/>
                  </a:lnTo>
                  <a:lnTo>
                    <a:pt x="96" y="2"/>
                  </a:lnTo>
                  <a:lnTo>
                    <a:pt x="78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1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600575" y="3692525"/>
              <a:ext cx="254000" cy="66675"/>
            </a:xfrm>
            <a:custGeom>
              <a:avLst/>
              <a:gdLst>
                <a:gd name="T0" fmla="*/ 0 w 160"/>
                <a:gd name="T1" fmla="*/ 65524063 h 42"/>
                <a:gd name="T2" fmla="*/ 0 w 160"/>
                <a:gd name="T3" fmla="*/ 65524063 h 42"/>
                <a:gd name="T4" fmla="*/ 15120938 w 160"/>
                <a:gd name="T5" fmla="*/ 70564374 h 42"/>
                <a:gd name="T6" fmla="*/ 50403118 w 160"/>
                <a:gd name="T7" fmla="*/ 85685306 h 42"/>
                <a:gd name="T8" fmla="*/ 100806236 w 160"/>
                <a:gd name="T9" fmla="*/ 95765928 h 42"/>
                <a:gd name="T10" fmla="*/ 126007814 w 160"/>
                <a:gd name="T11" fmla="*/ 95765928 h 42"/>
                <a:gd name="T12" fmla="*/ 151209367 w 160"/>
                <a:gd name="T13" fmla="*/ 90725617 h 42"/>
                <a:gd name="T14" fmla="*/ 151209367 w 160"/>
                <a:gd name="T15" fmla="*/ 90725617 h 42"/>
                <a:gd name="T16" fmla="*/ 161289988 w 160"/>
                <a:gd name="T17" fmla="*/ 95765928 h 42"/>
                <a:gd name="T18" fmla="*/ 186491541 w 160"/>
                <a:gd name="T19" fmla="*/ 105846574 h 42"/>
                <a:gd name="T20" fmla="*/ 206652783 w 160"/>
                <a:gd name="T21" fmla="*/ 105846574 h 42"/>
                <a:gd name="T22" fmla="*/ 226814075 w 160"/>
                <a:gd name="T23" fmla="*/ 105846574 h 42"/>
                <a:gd name="T24" fmla="*/ 246975318 w 160"/>
                <a:gd name="T25" fmla="*/ 100806238 h 42"/>
                <a:gd name="T26" fmla="*/ 267136560 w 160"/>
                <a:gd name="T27" fmla="*/ 90725617 h 42"/>
                <a:gd name="T28" fmla="*/ 267136560 w 160"/>
                <a:gd name="T29" fmla="*/ 90725617 h 42"/>
                <a:gd name="T30" fmla="*/ 282257492 w 160"/>
                <a:gd name="T31" fmla="*/ 95765928 h 42"/>
                <a:gd name="T32" fmla="*/ 312499355 w 160"/>
                <a:gd name="T33" fmla="*/ 100806238 h 42"/>
                <a:gd name="T34" fmla="*/ 337700908 w 160"/>
                <a:gd name="T35" fmla="*/ 100806238 h 42"/>
                <a:gd name="T36" fmla="*/ 357862150 w 160"/>
                <a:gd name="T37" fmla="*/ 100806238 h 42"/>
                <a:gd name="T38" fmla="*/ 383063703 w 160"/>
                <a:gd name="T39" fmla="*/ 90725617 h 42"/>
                <a:gd name="T40" fmla="*/ 403224945 w 160"/>
                <a:gd name="T41" fmla="*/ 75604685 h 42"/>
                <a:gd name="T42" fmla="*/ 403224945 w 160"/>
                <a:gd name="T43" fmla="*/ 75604685 h 42"/>
                <a:gd name="T44" fmla="*/ 378023393 w 160"/>
                <a:gd name="T45" fmla="*/ 65524063 h 42"/>
                <a:gd name="T46" fmla="*/ 347781529 w 160"/>
                <a:gd name="T47" fmla="*/ 55443442 h 42"/>
                <a:gd name="T48" fmla="*/ 317539666 w 160"/>
                <a:gd name="T49" fmla="*/ 35282187 h 42"/>
                <a:gd name="T50" fmla="*/ 317539666 w 160"/>
                <a:gd name="T51" fmla="*/ 35282187 h 42"/>
                <a:gd name="T52" fmla="*/ 292338113 w 160"/>
                <a:gd name="T53" fmla="*/ 15120938 h 42"/>
                <a:gd name="T54" fmla="*/ 267136560 w 160"/>
                <a:gd name="T55" fmla="*/ 0 h 42"/>
                <a:gd name="T56" fmla="*/ 252015628 w 160"/>
                <a:gd name="T57" fmla="*/ 0 h 42"/>
                <a:gd name="T58" fmla="*/ 236894696 w 160"/>
                <a:gd name="T59" fmla="*/ 0 h 42"/>
                <a:gd name="T60" fmla="*/ 221773765 w 160"/>
                <a:gd name="T61" fmla="*/ 5040312 h 42"/>
                <a:gd name="T62" fmla="*/ 211693143 w 160"/>
                <a:gd name="T63" fmla="*/ 20161249 h 42"/>
                <a:gd name="T64" fmla="*/ 211693143 w 160"/>
                <a:gd name="T65" fmla="*/ 20161249 h 42"/>
                <a:gd name="T66" fmla="*/ 201612473 w 160"/>
                <a:gd name="T67" fmla="*/ 15120938 h 42"/>
                <a:gd name="T68" fmla="*/ 186491541 w 160"/>
                <a:gd name="T69" fmla="*/ 5040312 h 42"/>
                <a:gd name="T70" fmla="*/ 161289988 w 160"/>
                <a:gd name="T71" fmla="*/ 0 h 42"/>
                <a:gd name="T72" fmla="*/ 141128746 w 160"/>
                <a:gd name="T73" fmla="*/ 0 h 42"/>
                <a:gd name="T74" fmla="*/ 126007814 w 160"/>
                <a:gd name="T75" fmla="*/ 5040312 h 42"/>
                <a:gd name="T76" fmla="*/ 126007814 w 160"/>
                <a:gd name="T77" fmla="*/ 5040312 h 42"/>
                <a:gd name="T78" fmla="*/ 95765926 w 160"/>
                <a:gd name="T79" fmla="*/ 25201560 h 42"/>
                <a:gd name="T80" fmla="*/ 65524062 w 160"/>
                <a:gd name="T81" fmla="*/ 45362808 h 42"/>
                <a:gd name="T82" fmla="*/ 30241876 w 160"/>
                <a:gd name="T83" fmla="*/ 60483753 h 42"/>
                <a:gd name="T84" fmla="*/ 15120938 w 160"/>
                <a:gd name="T85" fmla="*/ 65524063 h 42"/>
                <a:gd name="T86" fmla="*/ 0 w 160"/>
                <a:gd name="T87" fmla="*/ 65524063 h 42"/>
                <a:gd name="T88" fmla="*/ 0 w 160"/>
                <a:gd name="T89" fmla="*/ 65524063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42"/>
                <a:gd name="T137" fmla="*/ 160 w 160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42">
                  <a:moveTo>
                    <a:pt x="0" y="26"/>
                  </a:moveTo>
                  <a:lnTo>
                    <a:pt x="0" y="26"/>
                  </a:lnTo>
                  <a:lnTo>
                    <a:pt x="6" y="28"/>
                  </a:lnTo>
                  <a:lnTo>
                    <a:pt x="20" y="34"/>
                  </a:lnTo>
                  <a:lnTo>
                    <a:pt x="40" y="38"/>
                  </a:lnTo>
                  <a:lnTo>
                    <a:pt x="50" y="38"/>
                  </a:lnTo>
                  <a:lnTo>
                    <a:pt x="60" y="36"/>
                  </a:lnTo>
                  <a:lnTo>
                    <a:pt x="64" y="38"/>
                  </a:lnTo>
                  <a:lnTo>
                    <a:pt x="74" y="42"/>
                  </a:lnTo>
                  <a:lnTo>
                    <a:pt x="82" y="42"/>
                  </a:lnTo>
                  <a:lnTo>
                    <a:pt x="90" y="42"/>
                  </a:lnTo>
                  <a:lnTo>
                    <a:pt x="98" y="40"/>
                  </a:lnTo>
                  <a:lnTo>
                    <a:pt x="106" y="36"/>
                  </a:lnTo>
                  <a:lnTo>
                    <a:pt x="112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42" y="40"/>
                  </a:lnTo>
                  <a:lnTo>
                    <a:pt x="152" y="36"/>
                  </a:lnTo>
                  <a:lnTo>
                    <a:pt x="160" y="30"/>
                  </a:lnTo>
                  <a:lnTo>
                    <a:pt x="150" y="26"/>
                  </a:lnTo>
                  <a:lnTo>
                    <a:pt x="138" y="22"/>
                  </a:lnTo>
                  <a:lnTo>
                    <a:pt x="126" y="14"/>
                  </a:lnTo>
                  <a:lnTo>
                    <a:pt x="116" y="6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88" y="2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0" y="2"/>
                  </a:lnTo>
                  <a:lnTo>
                    <a:pt x="38" y="10"/>
                  </a:lnTo>
                  <a:lnTo>
                    <a:pt x="26" y="18"/>
                  </a:lnTo>
                  <a:lnTo>
                    <a:pt x="12" y="24"/>
                  </a:lnTo>
                  <a:lnTo>
                    <a:pt x="6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880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22825" y="3057525"/>
              <a:ext cx="352425" cy="825500"/>
            </a:xfrm>
            <a:custGeom>
              <a:avLst/>
              <a:gdLst>
                <a:gd name="T0" fmla="*/ 448587888 w 222"/>
                <a:gd name="T1" fmla="*/ 0 h 520"/>
                <a:gd name="T2" fmla="*/ 448587888 w 222"/>
                <a:gd name="T3" fmla="*/ 0 h 520"/>
                <a:gd name="T4" fmla="*/ 463708821 w 222"/>
                <a:gd name="T5" fmla="*/ 105846562 h 520"/>
                <a:gd name="T6" fmla="*/ 473789443 w 222"/>
                <a:gd name="T7" fmla="*/ 211693125 h 520"/>
                <a:gd name="T8" fmla="*/ 478829754 w 222"/>
                <a:gd name="T9" fmla="*/ 317539638 h 520"/>
                <a:gd name="T10" fmla="*/ 473789443 w 222"/>
                <a:gd name="T11" fmla="*/ 423386250 h 520"/>
                <a:gd name="T12" fmla="*/ 463708821 w 222"/>
                <a:gd name="T13" fmla="*/ 529232762 h 520"/>
                <a:gd name="T14" fmla="*/ 443547576 w 222"/>
                <a:gd name="T15" fmla="*/ 630038965 h 520"/>
                <a:gd name="T16" fmla="*/ 418346021 w 222"/>
                <a:gd name="T17" fmla="*/ 735885478 h 520"/>
                <a:gd name="T18" fmla="*/ 383063744 w 222"/>
                <a:gd name="T19" fmla="*/ 836691879 h 520"/>
                <a:gd name="T20" fmla="*/ 383063744 w 222"/>
                <a:gd name="T21" fmla="*/ 836691879 h 520"/>
                <a:gd name="T22" fmla="*/ 362902499 w 222"/>
                <a:gd name="T23" fmla="*/ 882054670 h 520"/>
                <a:gd name="T24" fmla="*/ 337700944 w 222"/>
                <a:gd name="T25" fmla="*/ 927417461 h 520"/>
                <a:gd name="T26" fmla="*/ 282257522 w 222"/>
                <a:gd name="T27" fmla="*/ 1013102734 h 520"/>
                <a:gd name="T28" fmla="*/ 221773788 w 222"/>
                <a:gd name="T29" fmla="*/ 1088707386 h 520"/>
                <a:gd name="T30" fmla="*/ 151209383 w 222"/>
                <a:gd name="T31" fmla="*/ 1164312038 h 520"/>
                <a:gd name="T32" fmla="*/ 151209383 w 222"/>
                <a:gd name="T33" fmla="*/ 1164312038 h 520"/>
                <a:gd name="T34" fmla="*/ 75604692 w 222"/>
                <a:gd name="T35" fmla="*/ 1239916690 h 520"/>
                <a:gd name="T36" fmla="*/ 0 w 222"/>
                <a:gd name="T37" fmla="*/ 1310481032 h 520"/>
                <a:gd name="T38" fmla="*/ 0 w 222"/>
                <a:gd name="T39" fmla="*/ 1310481032 h 520"/>
                <a:gd name="T40" fmla="*/ 70564380 w 222"/>
                <a:gd name="T41" fmla="*/ 1270158551 h 520"/>
                <a:gd name="T42" fmla="*/ 151209383 w 222"/>
                <a:gd name="T43" fmla="*/ 1214715139 h 520"/>
                <a:gd name="T44" fmla="*/ 196572183 w 222"/>
                <a:gd name="T45" fmla="*/ 1179432968 h 520"/>
                <a:gd name="T46" fmla="*/ 241935033 w 222"/>
                <a:gd name="T47" fmla="*/ 1139110487 h 520"/>
                <a:gd name="T48" fmla="*/ 282257522 w 222"/>
                <a:gd name="T49" fmla="*/ 1098788006 h 520"/>
                <a:gd name="T50" fmla="*/ 322580011 w 222"/>
                <a:gd name="T51" fmla="*/ 1048384905 h 520"/>
                <a:gd name="T52" fmla="*/ 367942811 w 222"/>
                <a:gd name="T53" fmla="*/ 992941493 h 520"/>
                <a:gd name="T54" fmla="*/ 403224988 w 222"/>
                <a:gd name="T55" fmla="*/ 937498082 h 520"/>
                <a:gd name="T56" fmla="*/ 438507265 w 222"/>
                <a:gd name="T57" fmla="*/ 871974050 h 520"/>
                <a:gd name="T58" fmla="*/ 473789443 w 222"/>
                <a:gd name="T59" fmla="*/ 801409510 h 520"/>
                <a:gd name="T60" fmla="*/ 498990999 w 222"/>
                <a:gd name="T61" fmla="*/ 720764548 h 520"/>
                <a:gd name="T62" fmla="*/ 524192554 w 222"/>
                <a:gd name="T63" fmla="*/ 635079275 h 520"/>
                <a:gd name="T64" fmla="*/ 544353799 w 222"/>
                <a:gd name="T65" fmla="*/ 544353693 h 520"/>
                <a:gd name="T66" fmla="*/ 554434421 w 222"/>
                <a:gd name="T67" fmla="*/ 448587800 h 520"/>
                <a:gd name="T68" fmla="*/ 554434421 w 222"/>
                <a:gd name="T69" fmla="*/ 448587800 h 520"/>
                <a:gd name="T70" fmla="*/ 559474732 w 222"/>
                <a:gd name="T71" fmla="*/ 388103980 h 520"/>
                <a:gd name="T72" fmla="*/ 554434421 w 222"/>
                <a:gd name="T73" fmla="*/ 327620258 h 520"/>
                <a:gd name="T74" fmla="*/ 549394110 w 222"/>
                <a:gd name="T75" fmla="*/ 272176846 h 520"/>
                <a:gd name="T76" fmla="*/ 534273177 w 222"/>
                <a:gd name="T77" fmla="*/ 216733435 h 520"/>
                <a:gd name="T78" fmla="*/ 519152243 w 222"/>
                <a:gd name="T79" fmla="*/ 161289974 h 520"/>
                <a:gd name="T80" fmla="*/ 498990999 w 222"/>
                <a:gd name="T81" fmla="*/ 105846562 h 520"/>
                <a:gd name="T82" fmla="*/ 473789443 w 222"/>
                <a:gd name="T83" fmla="*/ 50403114 h 520"/>
                <a:gd name="T84" fmla="*/ 448587888 w 222"/>
                <a:gd name="T85" fmla="*/ 0 h 520"/>
                <a:gd name="T86" fmla="*/ 448587888 w 222"/>
                <a:gd name="T87" fmla="*/ 0 h 5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520"/>
                <a:gd name="T134" fmla="*/ 222 w 222"/>
                <a:gd name="T135" fmla="*/ 520 h 5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520">
                  <a:moveTo>
                    <a:pt x="178" y="0"/>
                  </a:moveTo>
                  <a:lnTo>
                    <a:pt x="178" y="0"/>
                  </a:lnTo>
                  <a:lnTo>
                    <a:pt x="184" y="42"/>
                  </a:lnTo>
                  <a:lnTo>
                    <a:pt x="188" y="84"/>
                  </a:lnTo>
                  <a:lnTo>
                    <a:pt x="190" y="126"/>
                  </a:lnTo>
                  <a:lnTo>
                    <a:pt x="188" y="168"/>
                  </a:lnTo>
                  <a:lnTo>
                    <a:pt x="184" y="210"/>
                  </a:lnTo>
                  <a:lnTo>
                    <a:pt x="176" y="250"/>
                  </a:lnTo>
                  <a:lnTo>
                    <a:pt x="166" y="292"/>
                  </a:lnTo>
                  <a:lnTo>
                    <a:pt x="152" y="332"/>
                  </a:lnTo>
                  <a:lnTo>
                    <a:pt x="144" y="350"/>
                  </a:lnTo>
                  <a:lnTo>
                    <a:pt x="134" y="368"/>
                  </a:lnTo>
                  <a:lnTo>
                    <a:pt x="112" y="402"/>
                  </a:lnTo>
                  <a:lnTo>
                    <a:pt x="88" y="432"/>
                  </a:lnTo>
                  <a:lnTo>
                    <a:pt x="60" y="462"/>
                  </a:lnTo>
                  <a:lnTo>
                    <a:pt x="30" y="492"/>
                  </a:lnTo>
                  <a:lnTo>
                    <a:pt x="0" y="520"/>
                  </a:lnTo>
                  <a:lnTo>
                    <a:pt x="28" y="504"/>
                  </a:lnTo>
                  <a:lnTo>
                    <a:pt x="60" y="482"/>
                  </a:lnTo>
                  <a:lnTo>
                    <a:pt x="78" y="468"/>
                  </a:lnTo>
                  <a:lnTo>
                    <a:pt x="96" y="452"/>
                  </a:lnTo>
                  <a:lnTo>
                    <a:pt x="112" y="436"/>
                  </a:lnTo>
                  <a:lnTo>
                    <a:pt x="128" y="416"/>
                  </a:lnTo>
                  <a:lnTo>
                    <a:pt x="146" y="394"/>
                  </a:lnTo>
                  <a:lnTo>
                    <a:pt x="160" y="372"/>
                  </a:lnTo>
                  <a:lnTo>
                    <a:pt x="174" y="346"/>
                  </a:lnTo>
                  <a:lnTo>
                    <a:pt x="188" y="318"/>
                  </a:lnTo>
                  <a:lnTo>
                    <a:pt x="198" y="286"/>
                  </a:lnTo>
                  <a:lnTo>
                    <a:pt x="208" y="252"/>
                  </a:lnTo>
                  <a:lnTo>
                    <a:pt x="216" y="216"/>
                  </a:lnTo>
                  <a:lnTo>
                    <a:pt x="220" y="178"/>
                  </a:lnTo>
                  <a:lnTo>
                    <a:pt x="222" y="154"/>
                  </a:lnTo>
                  <a:lnTo>
                    <a:pt x="220" y="130"/>
                  </a:lnTo>
                  <a:lnTo>
                    <a:pt x="218" y="108"/>
                  </a:lnTo>
                  <a:lnTo>
                    <a:pt x="212" y="86"/>
                  </a:lnTo>
                  <a:lnTo>
                    <a:pt x="206" y="64"/>
                  </a:lnTo>
                  <a:lnTo>
                    <a:pt x="198" y="42"/>
                  </a:lnTo>
                  <a:lnTo>
                    <a:pt x="188" y="2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F3BA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5054600" y="3314700"/>
              <a:ext cx="73025" cy="107950"/>
            </a:xfrm>
            <a:custGeom>
              <a:avLst/>
              <a:gdLst>
                <a:gd name="T0" fmla="*/ 25201560 w 46"/>
                <a:gd name="T1" fmla="*/ 80644989 h 68"/>
                <a:gd name="T2" fmla="*/ 25201560 w 46"/>
                <a:gd name="T3" fmla="*/ 80644989 h 68"/>
                <a:gd name="T4" fmla="*/ 40322499 w 46"/>
                <a:gd name="T5" fmla="*/ 5040312 h 68"/>
                <a:gd name="T6" fmla="*/ 40322499 w 46"/>
                <a:gd name="T7" fmla="*/ 5040312 h 68"/>
                <a:gd name="T8" fmla="*/ 80644998 w 46"/>
                <a:gd name="T9" fmla="*/ 5040312 h 68"/>
                <a:gd name="T10" fmla="*/ 100806241 w 46"/>
                <a:gd name="T11" fmla="*/ 5040312 h 68"/>
                <a:gd name="T12" fmla="*/ 115927199 w 46"/>
                <a:gd name="T13" fmla="*/ 0 h 68"/>
                <a:gd name="T14" fmla="*/ 115927199 w 46"/>
                <a:gd name="T15" fmla="*/ 0 h 68"/>
                <a:gd name="T16" fmla="*/ 100806241 w 46"/>
                <a:gd name="T17" fmla="*/ 35282184 h 68"/>
                <a:gd name="T18" fmla="*/ 75604687 w 46"/>
                <a:gd name="T19" fmla="*/ 85685299 h 68"/>
                <a:gd name="T20" fmla="*/ 40322499 w 46"/>
                <a:gd name="T21" fmla="*/ 131048116 h 68"/>
                <a:gd name="T22" fmla="*/ 20161250 w 46"/>
                <a:gd name="T23" fmla="*/ 151209357 h 68"/>
                <a:gd name="T24" fmla="*/ 0 w 46"/>
                <a:gd name="T25" fmla="*/ 171370598 h 68"/>
                <a:gd name="T26" fmla="*/ 0 w 46"/>
                <a:gd name="T27" fmla="*/ 171370598 h 68"/>
                <a:gd name="T28" fmla="*/ 10080625 w 46"/>
                <a:gd name="T29" fmla="*/ 126007806 h 68"/>
                <a:gd name="T30" fmla="*/ 25201560 w 46"/>
                <a:gd name="T31" fmla="*/ 80644989 h 68"/>
                <a:gd name="T32" fmla="*/ 25201560 w 46"/>
                <a:gd name="T33" fmla="*/ 80644989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68"/>
                <a:gd name="T53" fmla="*/ 46 w 46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68">
                  <a:moveTo>
                    <a:pt x="10" y="32"/>
                  </a:moveTo>
                  <a:lnTo>
                    <a:pt x="10" y="32"/>
                  </a:lnTo>
                  <a:lnTo>
                    <a:pt x="16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0" y="14"/>
                  </a:lnTo>
                  <a:lnTo>
                    <a:pt x="30" y="34"/>
                  </a:lnTo>
                  <a:lnTo>
                    <a:pt x="16" y="52"/>
                  </a:lnTo>
                  <a:lnTo>
                    <a:pt x="8" y="60"/>
                  </a:lnTo>
                  <a:lnTo>
                    <a:pt x="0" y="68"/>
                  </a:lnTo>
                  <a:lnTo>
                    <a:pt x="4" y="5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FEE0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841875" y="3317875"/>
              <a:ext cx="254000" cy="139700"/>
            </a:xfrm>
            <a:custGeom>
              <a:avLst/>
              <a:gdLst>
                <a:gd name="T0" fmla="*/ 0 w 160"/>
                <a:gd name="T1" fmla="*/ 186491547 h 88"/>
                <a:gd name="T2" fmla="*/ 0 w 160"/>
                <a:gd name="T3" fmla="*/ 186491547 h 88"/>
                <a:gd name="T4" fmla="*/ 20161249 w 160"/>
                <a:gd name="T5" fmla="*/ 146169061 h 88"/>
                <a:gd name="T6" fmla="*/ 50403118 w 160"/>
                <a:gd name="T7" fmla="*/ 105846575 h 88"/>
                <a:gd name="T8" fmla="*/ 90725615 w 160"/>
                <a:gd name="T9" fmla="*/ 65524065 h 88"/>
                <a:gd name="T10" fmla="*/ 115927193 w 160"/>
                <a:gd name="T11" fmla="*/ 45362809 h 88"/>
                <a:gd name="T12" fmla="*/ 146169056 w 160"/>
                <a:gd name="T13" fmla="*/ 30241877 h 88"/>
                <a:gd name="T14" fmla="*/ 181451230 w 160"/>
                <a:gd name="T15" fmla="*/ 15120938 h 88"/>
                <a:gd name="T16" fmla="*/ 216733454 w 160"/>
                <a:gd name="T17" fmla="*/ 5040312 h 88"/>
                <a:gd name="T18" fmla="*/ 257055939 w 160"/>
                <a:gd name="T19" fmla="*/ 0 h 88"/>
                <a:gd name="T20" fmla="*/ 302418734 w 160"/>
                <a:gd name="T21" fmla="*/ 0 h 88"/>
                <a:gd name="T22" fmla="*/ 352821840 w 160"/>
                <a:gd name="T23" fmla="*/ 5040312 h 88"/>
                <a:gd name="T24" fmla="*/ 403224945 w 160"/>
                <a:gd name="T25" fmla="*/ 15120938 h 88"/>
                <a:gd name="T26" fmla="*/ 403224945 w 160"/>
                <a:gd name="T27" fmla="*/ 15120938 h 88"/>
                <a:gd name="T28" fmla="*/ 398184635 w 160"/>
                <a:gd name="T29" fmla="*/ 45362809 h 88"/>
                <a:gd name="T30" fmla="*/ 388104014 w 160"/>
                <a:gd name="T31" fmla="*/ 70564375 h 88"/>
                <a:gd name="T32" fmla="*/ 372983082 w 160"/>
                <a:gd name="T33" fmla="*/ 105846575 h 88"/>
                <a:gd name="T34" fmla="*/ 347781529 w 160"/>
                <a:gd name="T35" fmla="*/ 141128751 h 88"/>
                <a:gd name="T36" fmla="*/ 317539666 w 160"/>
                <a:gd name="T37" fmla="*/ 176410926 h 88"/>
                <a:gd name="T38" fmla="*/ 302418734 w 160"/>
                <a:gd name="T39" fmla="*/ 191531858 h 88"/>
                <a:gd name="T40" fmla="*/ 282257492 w 160"/>
                <a:gd name="T41" fmla="*/ 201612480 h 88"/>
                <a:gd name="T42" fmla="*/ 257055939 w 160"/>
                <a:gd name="T43" fmla="*/ 211693151 h 88"/>
                <a:gd name="T44" fmla="*/ 231854386 w 160"/>
                <a:gd name="T45" fmla="*/ 216733462 h 88"/>
                <a:gd name="T46" fmla="*/ 231854386 w 160"/>
                <a:gd name="T47" fmla="*/ 216733462 h 88"/>
                <a:gd name="T48" fmla="*/ 181451230 w 160"/>
                <a:gd name="T49" fmla="*/ 221773772 h 88"/>
                <a:gd name="T50" fmla="*/ 136088435 w 160"/>
                <a:gd name="T51" fmla="*/ 221773772 h 88"/>
                <a:gd name="T52" fmla="*/ 100806236 w 160"/>
                <a:gd name="T53" fmla="*/ 216733462 h 88"/>
                <a:gd name="T54" fmla="*/ 65524062 w 160"/>
                <a:gd name="T55" fmla="*/ 211693151 h 88"/>
                <a:gd name="T56" fmla="*/ 20161249 w 160"/>
                <a:gd name="T57" fmla="*/ 191531858 h 88"/>
                <a:gd name="T58" fmla="*/ 0 w 160"/>
                <a:gd name="T59" fmla="*/ 186491547 h 88"/>
                <a:gd name="T60" fmla="*/ 0 w 160"/>
                <a:gd name="T61" fmla="*/ 186491547 h 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0"/>
                <a:gd name="T94" fmla="*/ 0 h 88"/>
                <a:gd name="T95" fmla="*/ 160 w 160"/>
                <a:gd name="T96" fmla="*/ 88 h 8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0" h="88">
                  <a:moveTo>
                    <a:pt x="0" y="74"/>
                  </a:moveTo>
                  <a:lnTo>
                    <a:pt x="0" y="74"/>
                  </a:lnTo>
                  <a:lnTo>
                    <a:pt x="8" y="58"/>
                  </a:lnTo>
                  <a:lnTo>
                    <a:pt x="20" y="42"/>
                  </a:lnTo>
                  <a:lnTo>
                    <a:pt x="36" y="26"/>
                  </a:lnTo>
                  <a:lnTo>
                    <a:pt x="46" y="18"/>
                  </a:lnTo>
                  <a:lnTo>
                    <a:pt x="58" y="12"/>
                  </a:lnTo>
                  <a:lnTo>
                    <a:pt x="72" y="6"/>
                  </a:lnTo>
                  <a:lnTo>
                    <a:pt x="86" y="2"/>
                  </a:lnTo>
                  <a:lnTo>
                    <a:pt x="102" y="0"/>
                  </a:lnTo>
                  <a:lnTo>
                    <a:pt x="120" y="0"/>
                  </a:lnTo>
                  <a:lnTo>
                    <a:pt x="140" y="2"/>
                  </a:lnTo>
                  <a:lnTo>
                    <a:pt x="160" y="6"/>
                  </a:lnTo>
                  <a:lnTo>
                    <a:pt x="158" y="18"/>
                  </a:lnTo>
                  <a:lnTo>
                    <a:pt x="154" y="28"/>
                  </a:lnTo>
                  <a:lnTo>
                    <a:pt x="148" y="42"/>
                  </a:lnTo>
                  <a:lnTo>
                    <a:pt x="138" y="56"/>
                  </a:lnTo>
                  <a:lnTo>
                    <a:pt x="126" y="70"/>
                  </a:lnTo>
                  <a:lnTo>
                    <a:pt x="120" y="76"/>
                  </a:lnTo>
                  <a:lnTo>
                    <a:pt x="112" y="80"/>
                  </a:lnTo>
                  <a:lnTo>
                    <a:pt x="102" y="84"/>
                  </a:lnTo>
                  <a:lnTo>
                    <a:pt x="92" y="86"/>
                  </a:lnTo>
                  <a:lnTo>
                    <a:pt x="72" y="88"/>
                  </a:lnTo>
                  <a:lnTo>
                    <a:pt x="54" y="88"/>
                  </a:lnTo>
                  <a:lnTo>
                    <a:pt x="40" y="86"/>
                  </a:lnTo>
                  <a:lnTo>
                    <a:pt x="26" y="84"/>
                  </a:lnTo>
                  <a:lnTo>
                    <a:pt x="8" y="7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95850" y="3305175"/>
              <a:ext cx="165100" cy="142875"/>
            </a:xfrm>
            <a:custGeom>
              <a:avLst/>
              <a:gdLst>
                <a:gd name="T0" fmla="*/ 105846581 w 104"/>
                <a:gd name="T1" fmla="*/ 15120939 h 90"/>
                <a:gd name="T2" fmla="*/ 105846581 w 104"/>
                <a:gd name="T3" fmla="*/ 15120939 h 90"/>
                <a:gd name="T4" fmla="*/ 136088447 w 104"/>
                <a:gd name="T5" fmla="*/ 10080625 h 90"/>
                <a:gd name="T6" fmla="*/ 166330313 w 104"/>
                <a:gd name="T7" fmla="*/ 5040312 h 90"/>
                <a:gd name="T8" fmla="*/ 196572179 w 104"/>
                <a:gd name="T9" fmla="*/ 0 h 90"/>
                <a:gd name="T10" fmla="*/ 231854406 w 104"/>
                <a:gd name="T11" fmla="*/ 5040312 h 90"/>
                <a:gd name="T12" fmla="*/ 231854406 w 104"/>
                <a:gd name="T13" fmla="*/ 5040312 h 90"/>
                <a:gd name="T14" fmla="*/ 246975339 w 104"/>
                <a:gd name="T15" fmla="*/ 30241877 h 90"/>
                <a:gd name="T16" fmla="*/ 257055961 w 104"/>
                <a:gd name="T17" fmla="*/ 55443444 h 90"/>
                <a:gd name="T18" fmla="*/ 262096272 w 104"/>
                <a:gd name="T19" fmla="*/ 80644997 h 90"/>
                <a:gd name="T20" fmla="*/ 262096272 w 104"/>
                <a:gd name="T21" fmla="*/ 110886887 h 90"/>
                <a:gd name="T22" fmla="*/ 262096272 w 104"/>
                <a:gd name="T23" fmla="*/ 110886887 h 90"/>
                <a:gd name="T24" fmla="*/ 257055961 w 104"/>
                <a:gd name="T25" fmla="*/ 136088441 h 90"/>
                <a:gd name="T26" fmla="*/ 246975339 w 104"/>
                <a:gd name="T27" fmla="*/ 161289995 h 90"/>
                <a:gd name="T28" fmla="*/ 231854406 w 104"/>
                <a:gd name="T29" fmla="*/ 181451238 h 90"/>
                <a:gd name="T30" fmla="*/ 211693162 w 104"/>
                <a:gd name="T31" fmla="*/ 196572170 h 90"/>
                <a:gd name="T32" fmla="*/ 191531868 w 104"/>
                <a:gd name="T33" fmla="*/ 211693152 h 90"/>
                <a:gd name="T34" fmla="*/ 166330313 w 104"/>
                <a:gd name="T35" fmla="*/ 221773774 h 90"/>
                <a:gd name="T36" fmla="*/ 141128758 w 104"/>
                <a:gd name="T37" fmla="*/ 226814085 h 90"/>
                <a:gd name="T38" fmla="*/ 115927203 w 104"/>
                <a:gd name="T39" fmla="*/ 221773774 h 90"/>
                <a:gd name="T40" fmla="*/ 115927203 w 104"/>
                <a:gd name="T41" fmla="*/ 221773774 h 90"/>
                <a:gd name="T42" fmla="*/ 90725623 w 104"/>
                <a:gd name="T43" fmla="*/ 216733463 h 90"/>
                <a:gd name="T44" fmla="*/ 70564379 w 104"/>
                <a:gd name="T45" fmla="*/ 206652792 h 90"/>
                <a:gd name="T46" fmla="*/ 50403123 w 104"/>
                <a:gd name="T47" fmla="*/ 196572170 h 90"/>
                <a:gd name="T48" fmla="*/ 30241879 w 104"/>
                <a:gd name="T49" fmla="*/ 181451238 h 90"/>
                <a:gd name="T50" fmla="*/ 20161250 w 104"/>
                <a:gd name="T51" fmla="*/ 161289995 h 90"/>
                <a:gd name="T52" fmla="*/ 10080625 w 104"/>
                <a:gd name="T53" fmla="*/ 141128752 h 90"/>
                <a:gd name="T54" fmla="*/ 0 w 104"/>
                <a:gd name="T55" fmla="*/ 120967509 h 90"/>
                <a:gd name="T56" fmla="*/ 0 w 104"/>
                <a:gd name="T57" fmla="*/ 95765930 h 90"/>
                <a:gd name="T58" fmla="*/ 0 w 104"/>
                <a:gd name="T59" fmla="*/ 95765930 h 90"/>
                <a:gd name="T60" fmla="*/ 5040313 w 104"/>
                <a:gd name="T61" fmla="*/ 80644997 h 90"/>
                <a:gd name="T62" fmla="*/ 15120939 w 104"/>
                <a:gd name="T63" fmla="*/ 70564376 h 90"/>
                <a:gd name="T64" fmla="*/ 40322501 w 104"/>
                <a:gd name="T65" fmla="*/ 45362810 h 90"/>
                <a:gd name="T66" fmla="*/ 70564379 w 104"/>
                <a:gd name="T67" fmla="*/ 30241877 h 90"/>
                <a:gd name="T68" fmla="*/ 105846581 w 104"/>
                <a:gd name="T69" fmla="*/ 15120939 h 90"/>
                <a:gd name="T70" fmla="*/ 105846581 w 104"/>
                <a:gd name="T71" fmla="*/ 15120939 h 9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"/>
                <a:gd name="T109" fmla="*/ 0 h 90"/>
                <a:gd name="T110" fmla="*/ 104 w 104"/>
                <a:gd name="T111" fmla="*/ 90 h 9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" h="90">
                  <a:moveTo>
                    <a:pt x="42" y="6"/>
                  </a:moveTo>
                  <a:lnTo>
                    <a:pt x="42" y="6"/>
                  </a:lnTo>
                  <a:lnTo>
                    <a:pt x="54" y="4"/>
                  </a:lnTo>
                  <a:lnTo>
                    <a:pt x="66" y="2"/>
                  </a:lnTo>
                  <a:lnTo>
                    <a:pt x="78" y="0"/>
                  </a:lnTo>
                  <a:lnTo>
                    <a:pt x="92" y="2"/>
                  </a:lnTo>
                  <a:lnTo>
                    <a:pt x="98" y="12"/>
                  </a:lnTo>
                  <a:lnTo>
                    <a:pt x="102" y="22"/>
                  </a:lnTo>
                  <a:lnTo>
                    <a:pt x="104" y="32"/>
                  </a:lnTo>
                  <a:lnTo>
                    <a:pt x="104" y="44"/>
                  </a:lnTo>
                  <a:lnTo>
                    <a:pt x="102" y="54"/>
                  </a:lnTo>
                  <a:lnTo>
                    <a:pt x="98" y="64"/>
                  </a:lnTo>
                  <a:lnTo>
                    <a:pt x="92" y="72"/>
                  </a:lnTo>
                  <a:lnTo>
                    <a:pt x="84" y="78"/>
                  </a:lnTo>
                  <a:lnTo>
                    <a:pt x="76" y="84"/>
                  </a:lnTo>
                  <a:lnTo>
                    <a:pt x="66" y="88"/>
                  </a:lnTo>
                  <a:lnTo>
                    <a:pt x="56" y="90"/>
                  </a:lnTo>
                  <a:lnTo>
                    <a:pt x="46" y="88"/>
                  </a:lnTo>
                  <a:lnTo>
                    <a:pt x="36" y="86"/>
                  </a:lnTo>
                  <a:lnTo>
                    <a:pt x="28" y="82"/>
                  </a:lnTo>
                  <a:lnTo>
                    <a:pt x="20" y="78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6" y="18"/>
                  </a:lnTo>
                  <a:lnTo>
                    <a:pt x="28" y="1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178D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930775" y="3314700"/>
              <a:ext cx="98425" cy="98425"/>
            </a:xfrm>
            <a:custGeom>
              <a:avLst/>
              <a:gdLst>
                <a:gd name="T0" fmla="*/ 5040313 w 62"/>
                <a:gd name="T1" fmla="*/ 65524071 h 62"/>
                <a:gd name="T2" fmla="*/ 5040313 w 62"/>
                <a:gd name="T3" fmla="*/ 65524071 h 62"/>
                <a:gd name="T4" fmla="*/ 0 w 62"/>
                <a:gd name="T5" fmla="*/ 85685316 h 62"/>
                <a:gd name="T6" fmla="*/ 5040313 w 62"/>
                <a:gd name="T7" fmla="*/ 95765939 h 62"/>
                <a:gd name="T8" fmla="*/ 15120940 w 62"/>
                <a:gd name="T9" fmla="*/ 126007831 h 62"/>
                <a:gd name="T10" fmla="*/ 40322502 w 62"/>
                <a:gd name="T11" fmla="*/ 146169076 h 62"/>
                <a:gd name="T12" fmla="*/ 55443449 w 62"/>
                <a:gd name="T13" fmla="*/ 151209387 h 62"/>
                <a:gd name="T14" fmla="*/ 70564382 w 62"/>
                <a:gd name="T15" fmla="*/ 156249699 h 62"/>
                <a:gd name="T16" fmla="*/ 70564382 w 62"/>
                <a:gd name="T17" fmla="*/ 156249699 h 62"/>
                <a:gd name="T18" fmla="*/ 85685316 w 62"/>
                <a:gd name="T19" fmla="*/ 156249699 h 62"/>
                <a:gd name="T20" fmla="*/ 100806250 w 62"/>
                <a:gd name="T21" fmla="*/ 151209387 h 62"/>
                <a:gd name="T22" fmla="*/ 126007831 w 62"/>
                <a:gd name="T23" fmla="*/ 141128765 h 62"/>
                <a:gd name="T24" fmla="*/ 146169076 w 62"/>
                <a:gd name="T25" fmla="*/ 115927209 h 62"/>
                <a:gd name="T26" fmla="*/ 151209387 w 62"/>
                <a:gd name="T27" fmla="*/ 100806250 h 62"/>
                <a:gd name="T28" fmla="*/ 156249699 w 62"/>
                <a:gd name="T29" fmla="*/ 90725627 h 62"/>
                <a:gd name="T30" fmla="*/ 156249699 w 62"/>
                <a:gd name="T31" fmla="*/ 90725627 h 62"/>
                <a:gd name="T32" fmla="*/ 156249699 w 62"/>
                <a:gd name="T33" fmla="*/ 70564382 h 62"/>
                <a:gd name="T34" fmla="*/ 151209387 w 62"/>
                <a:gd name="T35" fmla="*/ 60483760 h 62"/>
                <a:gd name="T36" fmla="*/ 141128765 w 62"/>
                <a:gd name="T37" fmla="*/ 30241880 h 62"/>
                <a:gd name="T38" fmla="*/ 115927209 w 62"/>
                <a:gd name="T39" fmla="*/ 10080626 h 62"/>
                <a:gd name="T40" fmla="*/ 105846586 w 62"/>
                <a:gd name="T41" fmla="*/ 5040313 h 62"/>
                <a:gd name="T42" fmla="*/ 90725627 w 62"/>
                <a:gd name="T43" fmla="*/ 0 h 62"/>
                <a:gd name="T44" fmla="*/ 90725627 w 62"/>
                <a:gd name="T45" fmla="*/ 0 h 62"/>
                <a:gd name="T46" fmla="*/ 70564382 w 62"/>
                <a:gd name="T47" fmla="*/ 0 h 62"/>
                <a:gd name="T48" fmla="*/ 60483760 w 62"/>
                <a:gd name="T49" fmla="*/ 5040313 h 62"/>
                <a:gd name="T50" fmla="*/ 30241880 w 62"/>
                <a:gd name="T51" fmla="*/ 15120940 h 62"/>
                <a:gd name="T52" fmla="*/ 10080626 w 62"/>
                <a:gd name="T53" fmla="*/ 40322502 h 62"/>
                <a:gd name="T54" fmla="*/ 5040313 w 62"/>
                <a:gd name="T55" fmla="*/ 50403125 h 62"/>
                <a:gd name="T56" fmla="*/ 5040313 w 62"/>
                <a:gd name="T57" fmla="*/ 65524071 h 62"/>
                <a:gd name="T58" fmla="*/ 5040313 w 62"/>
                <a:gd name="T59" fmla="*/ 65524071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2"/>
                <a:gd name="T92" fmla="*/ 62 w 62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2">
                  <a:moveTo>
                    <a:pt x="2" y="26"/>
                  </a:moveTo>
                  <a:lnTo>
                    <a:pt x="2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50"/>
                  </a:lnTo>
                  <a:lnTo>
                    <a:pt x="16" y="58"/>
                  </a:lnTo>
                  <a:lnTo>
                    <a:pt x="22" y="60"/>
                  </a:lnTo>
                  <a:lnTo>
                    <a:pt x="28" y="62"/>
                  </a:lnTo>
                  <a:lnTo>
                    <a:pt x="34" y="62"/>
                  </a:lnTo>
                  <a:lnTo>
                    <a:pt x="40" y="60"/>
                  </a:lnTo>
                  <a:lnTo>
                    <a:pt x="50" y="56"/>
                  </a:lnTo>
                  <a:lnTo>
                    <a:pt x="58" y="46"/>
                  </a:lnTo>
                  <a:lnTo>
                    <a:pt x="60" y="40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0" y="24"/>
                  </a:lnTo>
                  <a:lnTo>
                    <a:pt x="56" y="12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2" y="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965700" y="3352800"/>
              <a:ext cx="25400" cy="22225"/>
            </a:xfrm>
            <a:custGeom>
              <a:avLst/>
              <a:gdLst>
                <a:gd name="T0" fmla="*/ 0 w 16"/>
                <a:gd name="T1" fmla="*/ 15120940 h 14"/>
                <a:gd name="T2" fmla="*/ 0 w 16"/>
                <a:gd name="T3" fmla="*/ 15120940 h 14"/>
                <a:gd name="T4" fmla="*/ 0 w 16"/>
                <a:gd name="T5" fmla="*/ 20161251 h 14"/>
                <a:gd name="T6" fmla="*/ 5040312 w 16"/>
                <a:gd name="T7" fmla="*/ 30241879 h 14"/>
                <a:gd name="T8" fmla="*/ 10080623 w 16"/>
                <a:gd name="T9" fmla="*/ 35282190 h 14"/>
                <a:gd name="T10" fmla="*/ 15120936 w 16"/>
                <a:gd name="T11" fmla="*/ 35282190 h 14"/>
                <a:gd name="T12" fmla="*/ 15120936 w 16"/>
                <a:gd name="T13" fmla="*/ 35282190 h 14"/>
                <a:gd name="T14" fmla="*/ 25201557 w 16"/>
                <a:gd name="T15" fmla="*/ 35282190 h 14"/>
                <a:gd name="T16" fmla="*/ 30241873 w 16"/>
                <a:gd name="T17" fmla="*/ 35282190 h 14"/>
                <a:gd name="T18" fmla="*/ 35282183 w 16"/>
                <a:gd name="T19" fmla="*/ 25201562 h 14"/>
                <a:gd name="T20" fmla="*/ 40322493 w 16"/>
                <a:gd name="T21" fmla="*/ 20161251 h 14"/>
                <a:gd name="T22" fmla="*/ 40322493 w 16"/>
                <a:gd name="T23" fmla="*/ 20161251 h 14"/>
                <a:gd name="T24" fmla="*/ 40322493 w 16"/>
                <a:gd name="T25" fmla="*/ 10080625 h 14"/>
                <a:gd name="T26" fmla="*/ 35282183 w 16"/>
                <a:gd name="T27" fmla="*/ 5040313 h 14"/>
                <a:gd name="T28" fmla="*/ 30241873 w 16"/>
                <a:gd name="T29" fmla="*/ 0 h 14"/>
                <a:gd name="T30" fmla="*/ 20161247 w 16"/>
                <a:gd name="T31" fmla="*/ 0 h 14"/>
                <a:gd name="T32" fmla="*/ 20161247 w 16"/>
                <a:gd name="T33" fmla="*/ 0 h 14"/>
                <a:gd name="T34" fmla="*/ 15120936 w 16"/>
                <a:gd name="T35" fmla="*/ 0 h 14"/>
                <a:gd name="T36" fmla="*/ 10080623 w 16"/>
                <a:gd name="T37" fmla="*/ 0 h 14"/>
                <a:gd name="T38" fmla="*/ 5040312 w 16"/>
                <a:gd name="T39" fmla="*/ 10080625 h 14"/>
                <a:gd name="T40" fmla="*/ 0 w 16"/>
                <a:gd name="T41" fmla="*/ 15120940 h 14"/>
                <a:gd name="T42" fmla="*/ 0 w 16"/>
                <a:gd name="T43" fmla="*/ 15120940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14"/>
                <a:gd name="T68" fmla="*/ 16 w 1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14">
                  <a:moveTo>
                    <a:pt x="0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845050" y="3289300"/>
              <a:ext cx="301625" cy="136525"/>
            </a:xfrm>
            <a:custGeom>
              <a:avLst/>
              <a:gdLst>
                <a:gd name="T0" fmla="*/ 478829732 w 190"/>
                <a:gd name="T1" fmla="*/ 25201560 h 86"/>
                <a:gd name="T2" fmla="*/ 478829732 w 190"/>
                <a:gd name="T3" fmla="*/ 25201560 h 86"/>
                <a:gd name="T4" fmla="*/ 428426623 w 190"/>
                <a:gd name="T5" fmla="*/ 70564375 h 86"/>
                <a:gd name="T6" fmla="*/ 428426623 w 190"/>
                <a:gd name="T7" fmla="*/ 70564375 h 86"/>
                <a:gd name="T8" fmla="*/ 418346002 w 190"/>
                <a:gd name="T9" fmla="*/ 75604685 h 86"/>
                <a:gd name="T10" fmla="*/ 408265281 w 190"/>
                <a:gd name="T11" fmla="*/ 70564375 h 86"/>
                <a:gd name="T12" fmla="*/ 372983104 w 190"/>
                <a:gd name="T13" fmla="*/ 65524064 h 86"/>
                <a:gd name="T14" fmla="*/ 322579996 w 190"/>
                <a:gd name="T15" fmla="*/ 55443443 h 86"/>
                <a:gd name="T16" fmla="*/ 267136576 w 190"/>
                <a:gd name="T17" fmla="*/ 50403120 h 86"/>
                <a:gd name="T18" fmla="*/ 267136576 w 190"/>
                <a:gd name="T19" fmla="*/ 50403120 h 86"/>
                <a:gd name="T20" fmla="*/ 236894711 w 190"/>
                <a:gd name="T21" fmla="*/ 55443443 h 86"/>
                <a:gd name="T22" fmla="*/ 201612485 w 190"/>
                <a:gd name="T23" fmla="*/ 60483753 h 86"/>
                <a:gd name="T24" fmla="*/ 166330309 w 190"/>
                <a:gd name="T25" fmla="*/ 70564375 h 86"/>
                <a:gd name="T26" fmla="*/ 131048133 w 190"/>
                <a:gd name="T27" fmla="*/ 90725618 h 86"/>
                <a:gd name="T28" fmla="*/ 90725621 w 190"/>
                <a:gd name="T29" fmla="*/ 110886885 h 86"/>
                <a:gd name="T30" fmla="*/ 55443444 w 190"/>
                <a:gd name="T31" fmla="*/ 141128750 h 86"/>
                <a:gd name="T32" fmla="*/ 25201561 w 190"/>
                <a:gd name="T33" fmla="*/ 176410925 h 86"/>
                <a:gd name="T34" fmla="*/ 0 w 190"/>
                <a:gd name="T35" fmla="*/ 216733460 h 86"/>
                <a:gd name="T36" fmla="*/ 0 w 190"/>
                <a:gd name="T37" fmla="*/ 216733460 h 86"/>
                <a:gd name="T38" fmla="*/ 10080625 w 190"/>
                <a:gd name="T39" fmla="*/ 191531857 h 86"/>
                <a:gd name="T40" fmla="*/ 20161250 w 190"/>
                <a:gd name="T41" fmla="*/ 166330303 h 86"/>
                <a:gd name="T42" fmla="*/ 40322499 w 190"/>
                <a:gd name="T43" fmla="*/ 131048128 h 86"/>
                <a:gd name="T44" fmla="*/ 65524066 w 190"/>
                <a:gd name="T45" fmla="*/ 95765928 h 86"/>
                <a:gd name="T46" fmla="*/ 100806242 w 190"/>
                <a:gd name="T47" fmla="*/ 65524064 h 86"/>
                <a:gd name="T48" fmla="*/ 136088443 w 190"/>
                <a:gd name="T49" fmla="*/ 35282187 h 86"/>
                <a:gd name="T50" fmla="*/ 161289998 w 190"/>
                <a:gd name="T51" fmla="*/ 25201560 h 86"/>
                <a:gd name="T52" fmla="*/ 186491552 w 190"/>
                <a:gd name="T53" fmla="*/ 15120938 h 86"/>
                <a:gd name="T54" fmla="*/ 186491552 w 190"/>
                <a:gd name="T55" fmla="*/ 15120938 h 86"/>
                <a:gd name="T56" fmla="*/ 231854400 w 190"/>
                <a:gd name="T57" fmla="*/ 5040312 h 86"/>
                <a:gd name="T58" fmla="*/ 282257509 w 190"/>
                <a:gd name="T59" fmla="*/ 0 h 86"/>
                <a:gd name="T60" fmla="*/ 327620306 w 190"/>
                <a:gd name="T61" fmla="*/ 0 h 86"/>
                <a:gd name="T62" fmla="*/ 372983104 w 190"/>
                <a:gd name="T63" fmla="*/ 5040312 h 86"/>
                <a:gd name="T64" fmla="*/ 448587867 w 190"/>
                <a:gd name="T65" fmla="*/ 20161249 h 86"/>
                <a:gd name="T66" fmla="*/ 478829732 w 190"/>
                <a:gd name="T67" fmla="*/ 25201560 h 86"/>
                <a:gd name="T68" fmla="*/ 478829732 w 190"/>
                <a:gd name="T69" fmla="*/ 25201560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0"/>
                <a:gd name="T106" fmla="*/ 0 h 86"/>
                <a:gd name="T107" fmla="*/ 190 w 190"/>
                <a:gd name="T108" fmla="*/ 86 h 8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0" h="86">
                  <a:moveTo>
                    <a:pt x="190" y="10"/>
                  </a:moveTo>
                  <a:lnTo>
                    <a:pt x="190" y="10"/>
                  </a:lnTo>
                  <a:lnTo>
                    <a:pt x="170" y="28"/>
                  </a:lnTo>
                  <a:lnTo>
                    <a:pt x="166" y="30"/>
                  </a:lnTo>
                  <a:lnTo>
                    <a:pt x="162" y="28"/>
                  </a:lnTo>
                  <a:lnTo>
                    <a:pt x="148" y="26"/>
                  </a:lnTo>
                  <a:lnTo>
                    <a:pt x="128" y="22"/>
                  </a:lnTo>
                  <a:lnTo>
                    <a:pt x="106" y="20"/>
                  </a:lnTo>
                  <a:lnTo>
                    <a:pt x="94" y="22"/>
                  </a:lnTo>
                  <a:lnTo>
                    <a:pt x="80" y="24"/>
                  </a:lnTo>
                  <a:lnTo>
                    <a:pt x="66" y="28"/>
                  </a:lnTo>
                  <a:lnTo>
                    <a:pt x="52" y="36"/>
                  </a:lnTo>
                  <a:lnTo>
                    <a:pt x="36" y="44"/>
                  </a:lnTo>
                  <a:lnTo>
                    <a:pt x="22" y="56"/>
                  </a:lnTo>
                  <a:lnTo>
                    <a:pt x="10" y="70"/>
                  </a:lnTo>
                  <a:lnTo>
                    <a:pt x="0" y="86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6" y="52"/>
                  </a:lnTo>
                  <a:lnTo>
                    <a:pt x="26" y="38"/>
                  </a:lnTo>
                  <a:lnTo>
                    <a:pt x="40" y="26"/>
                  </a:lnTo>
                  <a:lnTo>
                    <a:pt x="54" y="14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92" y="2"/>
                  </a:lnTo>
                  <a:lnTo>
                    <a:pt x="112" y="0"/>
                  </a:lnTo>
                  <a:lnTo>
                    <a:pt x="130" y="0"/>
                  </a:lnTo>
                  <a:lnTo>
                    <a:pt x="148" y="2"/>
                  </a:lnTo>
                  <a:lnTo>
                    <a:pt x="178" y="8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321175" y="3101975"/>
              <a:ext cx="257175" cy="117475"/>
            </a:xfrm>
            <a:custGeom>
              <a:avLst/>
              <a:gdLst>
                <a:gd name="T0" fmla="*/ 0 w 162"/>
                <a:gd name="T1" fmla="*/ 90725612 h 74"/>
                <a:gd name="T2" fmla="*/ 0 w 162"/>
                <a:gd name="T3" fmla="*/ 90725612 h 74"/>
                <a:gd name="T4" fmla="*/ 10080624 w 162"/>
                <a:gd name="T5" fmla="*/ 80644992 h 74"/>
                <a:gd name="T6" fmla="*/ 30241876 w 162"/>
                <a:gd name="T7" fmla="*/ 65524060 h 74"/>
                <a:gd name="T8" fmla="*/ 70564373 w 162"/>
                <a:gd name="T9" fmla="*/ 50403117 h 74"/>
                <a:gd name="T10" fmla="*/ 90725616 w 162"/>
                <a:gd name="T11" fmla="*/ 45362806 h 74"/>
                <a:gd name="T12" fmla="*/ 115927193 w 162"/>
                <a:gd name="T13" fmla="*/ 40322496 h 74"/>
                <a:gd name="T14" fmla="*/ 146169057 w 162"/>
                <a:gd name="T15" fmla="*/ 35282185 h 74"/>
                <a:gd name="T16" fmla="*/ 176410921 w 162"/>
                <a:gd name="T17" fmla="*/ 40322496 h 74"/>
                <a:gd name="T18" fmla="*/ 211693144 w 162"/>
                <a:gd name="T19" fmla="*/ 45362806 h 74"/>
                <a:gd name="T20" fmla="*/ 246975319 w 162"/>
                <a:gd name="T21" fmla="*/ 60483750 h 74"/>
                <a:gd name="T22" fmla="*/ 287297803 w 162"/>
                <a:gd name="T23" fmla="*/ 80644992 h 74"/>
                <a:gd name="T24" fmla="*/ 322579978 w 162"/>
                <a:gd name="T25" fmla="*/ 105846568 h 74"/>
                <a:gd name="T26" fmla="*/ 362902462 w 162"/>
                <a:gd name="T27" fmla="*/ 141128741 h 74"/>
                <a:gd name="T28" fmla="*/ 408265258 w 162"/>
                <a:gd name="T29" fmla="*/ 186491535 h 74"/>
                <a:gd name="T30" fmla="*/ 408265258 w 162"/>
                <a:gd name="T31" fmla="*/ 186491535 h 74"/>
                <a:gd name="T32" fmla="*/ 372983084 w 162"/>
                <a:gd name="T33" fmla="*/ 136088431 h 74"/>
                <a:gd name="T34" fmla="*/ 327620288 w 162"/>
                <a:gd name="T35" fmla="*/ 90725612 h 74"/>
                <a:gd name="T36" fmla="*/ 302418735 w 162"/>
                <a:gd name="T37" fmla="*/ 65524060 h 74"/>
                <a:gd name="T38" fmla="*/ 277217182 w 162"/>
                <a:gd name="T39" fmla="*/ 45362806 h 74"/>
                <a:gd name="T40" fmla="*/ 246975319 w 162"/>
                <a:gd name="T41" fmla="*/ 25201558 h 74"/>
                <a:gd name="T42" fmla="*/ 211693144 w 162"/>
                <a:gd name="T43" fmla="*/ 10080624 h 74"/>
                <a:gd name="T44" fmla="*/ 181451231 w 162"/>
                <a:gd name="T45" fmla="*/ 0 h 74"/>
                <a:gd name="T46" fmla="*/ 146169057 w 162"/>
                <a:gd name="T47" fmla="*/ 0 h 74"/>
                <a:gd name="T48" fmla="*/ 110886883 w 162"/>
                <a:gd name="T49" fmla="*/ 5040312 h 74"/>
                <a:gd name="T50" fmla="*/ 70564373 w 162"/>
                <a:gd name="T51" fmla="*/ 20161248 h 74"/>
                <a:gd name="T52" fmla="*/ 35282187 w 162"/>
                <a:gd name="T53" fmla="*/ 50403117 h 74"/>
                <a:gd name="T54" fmla="*/ 0 w 162"/>
                <a:gd name="T55" fmla="*/ 90725612 h 74"/>
                <a:gd name="T56" fmla="*/ 0 w 162"/>
                <a:gd name="T57" fmla="*/ 90725612 h 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74"/>
                <a:gd name="T89" fmla="*/ 162 w 162"/>
                <a:gd name="T90" fmla="*/ 74 h 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74">
                  <a:moveTo>
                    <a:pt x="0" y="36"/>
                  </a:moveTo>
                  <a:lnTo>
                    <a:pt x="0" y="36"/>
                  </a:lnTo>
                  <a:lnTo>
                    <a:pt x="4" y="32"/>
                  </a:lnTo>
                  <a:lnTo>
                    <a:pt x="12" y="2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46" y="16"/>
                  </a:lnTo>
                  <a:lnTo>
                    <a:pt x="58" y="14"/>
                  </a:lnTo>
                  <a:lnTo>
                    <a:pt x="70" y="16"/>
                  </a:lnTo>
                  <a:lnTo>
                    <a:pt x="84" y="18"/>
                  </a:lnTo>
                  <a:lnTo>
                    <a:pt x="98" y="24"/>
                  </a:lnTo>
                  <a:lnTo>
                    <a:pt x="114" y="32"/>
                  </a:lnTo>
                  <a:lnTo>
                    <a:pt x="128" y="42"/>
                  </a:lnTo>
                  <a:lnTo>
                    <a:pt x="144" y="56"/>
                  </a:lnTo>
                  <a:lnTo>
                    <a:pt x="162" y="74"/>
                  </a:lnTo>
                  <a:lnTo>
                    <a:pt x="148" y="54"/>
                  </a:lnTo>
                  <a:lnTo>
                    <a:pt x="130" y="36"/>
                  </a:lnTo>
                  <a:lnTo>
                    <a:pt x="120" y="26"/>
                  </a:lnTo>
                  <a:lnTo>
                    <a:pt x="110" y="18"/>
                  </a:lnTo>
                  <a:lnTo>
                    <a:pt x="98" y="10"/>
                  </a:lnTo>
                  <a:lnTo>
                    <a:pt x="84" y="4"/>
                  </a:lnTo>
                  <a:lnTo>
                    <a:pt x="72" y="0"/>
                  </a:lnTo>
                  <a:lnTo>
                    <a:pt x="58" y="0"/>
                  </a:lnTo>
                  <a:lnTo>
                    <a:pt x="44" y="2"/>
                  </a:lnTo>
                  <a:lnTo>
                    <a:pt x="28" y="8"/>
                  </a:lnTo>
                  <a:lnTo>
                    <a:pt x="14" y="2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0A4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3987800" y="3260725"/>
              <a:ext cx="120650" cy="222250"/>
            </a:xfrm>
            <a:custGeom>
              <a:avLst/>
              <a:gdLst>
                <a:gd name="T0" fmla="*/ 191531848 w 76"/>
                <a:gd name="T1" fmla="*/ 0 h 140"/>
                <a:gd name="T2" fmla="*/ 191531848 w 76"/>
                <a:gd name="T3" fmla="*/ 0 h 140"/>
                <a:gd name="T4" fmla="*/ 181451227 w 76"/>
                <a:gd name="T5" fmla="*/ 35282185 h 140"/>
                <a:gd name="T6" fmla="*/ 141128743 w 76"/>
                <a:gd name="T7" fmla="*/ 120967497 h 140"/>
                <a:gd name="T8" fmla="*/ 110886880 w 76"/>
                <a:gd name="T9" fmla="*/ 171370600 h 140"/>
                <a:gd name="T10" fmla="*/ 80644992 w 76"/>
                <a:gd name="T11" fmla="*/ 221773753 h 140"/>
                <a:gd name="T12" fmla="*/ 40322496 w 76"/>
                <a:gd name="T13" fmla="*/ 267136545 h 140"/>
                <a:gd name="T14" fmla="*/ 0 w 76"/>
                <a:gd name="T15" fmla="*/ 302418717 h 140"/>
                <a:gd name="T16" fmla="*/ 40322496 w 76"/>
                <a:gd name="T17" fmla="*/ 352821820 h 140"/>
                <a:gd name="T18" fmla="*/ 40322496 w 76"/>
                <a:gd name="T19" fmla="*/ 352821820 h 140"/>
                <a:gd name="T20" fmla="*/ 60483751 w 76"/>
                <a:gd name="T21" fmla="*/ 322579959 h 140"/>
                <a:gd name="T22" fmla="*/ 105846570 w 76"/>
                <a:gd name="T23" fmla="*/ 241934994 h 140"/>
                <a:gd name="T24" fmla="*/ 131048122 w 76"/>
                <a:gd name="T25" fmla="*/ 191531841 h 140"/>
                <a:gd name="T26" fmla="*/ 156249674 w 76"/>
                <a:gd name="T27" fmla="*/ 131048117 h 140"/>
                <a:gd name="T28" fmla="*/ 176410916 w 76"/>
                <a:gd name="T29" fmla="*/ 65524059 h 140"/>
                <a:gd name="T30" fmla="*/ 191531848 w 76"/>
                <a:gd name="T31" fmla="*/ 0 h 140"/>
                <a:gd name="T32" fmla="*/ 191531848 w 76"/>
                <a:gd name="T33" fmla="*/ 0 h 1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40"/>
                <a:gd name="T53" fmla="*/ 76 w 76"/>
                <a:gd name="T54" fmla="*/ 140 h 1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40">
                  <a:moveTo>
                    <a:pt x="76" y="0"/>
                  </a:moveTo>
                  <a:lnTo>
                    <a:pt x="76" y="0"/>
                  </a:lnTo>
                  <a:lnTo>
                    <a:pt x="72" y="14"/>
                  </a:lnTo>
                  <a:lnTo>
                    <a:pt x="56" y="48"/>
                  </a:lnTo>
                  <a:lnTo>
                    <a:pt x="44" y="68"/>
                  </a:lnTo>
                  <a:lnTo>
                    <a:pt x="32" y="88"/>
                  </a:lnTo>
                  <a:lnTo>
                    <a:pt x="16" y="106"/>
                  </a:lnTo>
                  <a:lnTo>
                    <a:pt x="0" y="120"/>
                  </a:lnTo>
                  <a:lnTo>
                    <a:pt x="16" y="140"/>
                  </a:lnTo>
                  <a:lnTo>
                    <a:pt x="24" y="128"/>
                  </a:lnTo>
                  <a:lnTo>
                    <a:pt x="42" y="96"/>
                  </a:lnTo>
                  <a:lnTo>
                    <a:pt x="52" y="76"/>
                  </a:lnTo>
                  <a:lnTo>
                    <a:pt x="62" y="52"/>
                  </a:lnTo>
                  <a:lnTo>
                    <a:pt x="70" y="2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3924300" y="3333750"/>
              <a:ext cx="104775" cy="82550"/>
            </a:xfrm>
            <a:custGeom>
              <a:avLst/>
              <a:gdLst>
                <a:gd name="T0" fmla="*/ 166330285 w 66"/>
                <a:gd name="T1" fmla="*/ 0 h 52"/>
                <a:gd name="T2" fmla="*/ 166330285 w 66"/>
                <a:gd name="T3" fmla="*/ 0 h 52"/>
                <a:gd name="T4" fmla="*/ 120967494 w 66"/>
                <a:gd name="T5" fmla="*/ 50403123 h 52"/>
                <a:gd name="T6" fmla="*/ 75604677 w 66"/>
                <a:gd name="T7" fmla="*/ 90725623 h 52"/>
                <a:gd name="T8" fmla="*/ 35282184 w 66"/>
                <a:gd name="T9" fmla="*/ 131048136 h 52"/>
                <a:gd name="T10" fmla="*/ 0 w 66"/>
                <a:gd name="T11" fmla="*/ 95765934 h 52"/>
                <a:gd name="T12" fmla="*/ 0 w 66"/>
                <a:gd name="T13" fmla="*/ 95765934 h 52"/>
                <a:gd name="T14" fmla="*/ 15120937 w 66"/>
                <a:gd name="T15" fmla="*/ 95765934 h 52"/>
                <a:gd name="T16" fmla="*/ 50403114 w 66"/>
                <a:gd name="T17" fmla="*/ 80645001 h 52"/>
                <a:gd name="T18" fmla="*/ 105846563 w 66"/>
                <a:gd name="T19" fmla="*/ 50403123 h 52"/>
                <a:gd name="T20" fmla="*/ 136088424 w 66"/>
                <a:gd name="T21" fmla="*/ 25201561 h 52"/>
                <a:gd name="T22" fmla="*/ 166330285 w 66"/>
                <a:gd name="T23" fmla="*/ 0 h 52"/>
                <a:gd name="T24" fmla="*/ 166330285 w 66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52"/>
                <a:gd name="T41" fmla="*/ 66 w 6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52">
                  <a:moveTo>
                    <a:pt x="66" y="0"/>
                  </a:moveTo>
                  <a:lnTo>
                    <a:pt x="66" y="0"/>
                  </a:lnTo>
                  <a:lnTo>
                    <a:pt x="48" y="20"/>
                  </a:lnTo>
                  <a:lnTo>
                    <a:pt x="30" y="36"/>
                  </a:lnTo>
                  <a:lnTo>
                    <a:pt x="14" y="52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20" y="32"/>
                  </a:lnTo>
                  <a:lnTo>
                    <a:pt x="42" y="20"/>
                  </a:lnTo>
                  <a:lnTo>
                    <a:pt x="54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3937000" y="2921000"/>
              <a:ext cx="390525" cy="809625"/>
            </a:xfrm>
            <a:custGeom>
              <a:avLst/>
              <a:gdLst>
                <a:gd name="T0" fmla="*/ 619958482 w 246"/>
                <a:gd name="T1" fmla="*/ 5040313 h 510"/>
                <a:gd name="T2" fmla="*/ 619958482 w 246"/>
                <a:gd name="T3" fmla="*/ 5040313 h 510"/>
                <a:gd name="T4" fmla="*/ 609877860 w 246"/>
                <a:gd name="T5" fmla="*/ 65524072 h 510"/>
                <a:gd name="T6" fmla="*/ 584676303 w 246"/>
                <a:gd name="T7" fmla="*/ 221773796 h 510"/>
                <a:gd name="T8" fmla="*/ 574595681 w 246"/>
                <a:gd name="T9" fmla="*/ 322580022 h 510"/>
                <a:gd name="T10" fmla="*/ 564515058 w 246"/>
                <a:gd name="T11" fmla="*/ 428426658 h 510"/>
                <a:gd name="T12" fmla="*/ 554434436 w 246"/>
                <a:gd name="T13" fmla="*/ 539313507 h 510"/>
                <a:gd name="T14" fmla="*/ 554434436 w 246"/>
                <a:gd name="T15" fmla="*/ 650200355 h 510"/>
                <a:gd name="T16" fmla="*/ 554434436 w 246"/>
                <a:gd name="T17" fmla="*/ 650200355 h 510"/>
                <a:gd name="T18" fmla="*/ 559474747 w 246"/>
                <a:gd name="T19" fmla="*/ 846772694 h 510"/>
                <a:gd name="T20" fmla="*/ 554434436 w 246"/>
                <a:gd name="T21" fmla="*/ 927417675 h 510"/>
                <a:gd name="T22" fmla="*/ 549394125 w 246"/>
                <a:gd name="T23" fmla="*/ 997982033 h 510"/>
                <a:gd name="T24" fmla="*/ 534273191 w 246"/>
                <a:gd name="T25" fmla="*/ 1063506080 h 510"/>
                <a:gd name="T26" fmla="*/ 509071635 w 246"/>
                <a:gd name="T27" fmla="*/ 1134070438 h 510"/>
                <a:gd name="T28" fmla="*/ 473789456 w 246"/>
                <a:gd name="T29" fmla="*/ 1204634796 h 510"/>
                <a:gd name="T30" fmla="*/ 423386343 w 246"/>
                <a:gd name="T31" fmla="*/ 1285279777 h 510"/>
                <a:gd name="T32" fmla="*/ 423386343 w 246"/>
                <a:gd name="T33" fmla="*/ 1285279777 h 510"/>
                <a:gd name="T34" fmla="*/ 257055973 w 246"/>
                <a:gd name="T35" fmla="*/ 1164312306 h 510"/>
                <a:gd name="T36" fmla="*/ 115927208 w 246"/>
                <a:gd name="T37" fmla="*/ 1068546391 h 510"/>
                <a:gd name="T38" fmla="*/ 0 w 246"/>
                <a:gd name="T39" fmla="*/ 992941722 h 510"/>
                <a:gd name="T40" fmla="*/ 0 w 246"/>
                <a:gd name="T41" fmla="*/ 992941722 h 510"/>
                <a:gd name="T42" fmla="*/ 10080626 w 246"/>
                <a:gd name="T43" fmla="*/ 992941722 h 510"/>
                <a:gd name="T44" fmla="*/ 35282191 w 246"/>
                <a:gd name="T45" fmla="*/ 992941722 h 510"/>
                <a:gd name="T46" fmla="*/ 70564382 w 246"/>
                <a:gd name="T47" fmla="*/ 977820788 h 510"/>
                <a:gd name="T48" fmla="*/ 90725627 w 246"/>
                <a:gd name="T49" fmla="*/ 962699854 h 510"/>
                <a:gd name="T50" fmla="*/ 115927208 w 246"/>
                <a:gd name="T51" fmla="*/ 942538609 h 510"/>
                <a:gd name="T52" fmla="*/ 141128765 w 246"/>
                <a:gd name="T53" fmla="*/ 917337052 h 510"/>
                <a:gd name="T54" fmla="*/ 166330321 w 246"/>
                <a:gd name="T55" fmla="*/ 887095185 h 510"/>
                <a:gd name="T56" fmla="*/ 191531877 w 246"/>
                <a:gd name="T57" fmla="*/ 846772694 h 510"/>
                <a:gd name="T58" fmla="*/ 216733483 w 246"/>
                <a:gd name="T59" fmla="*/ 796369383 h 510"/>
                <a:gd name="T60" fmla="*/ 241935039 w 246"/>
                <a:gd name="T61" fmla="*/ 735885647 h 510"/>
                <a:gd name="T62" fmla="*/ 272176907 w 246"/>
                <a:gd name="T63" fmla="*/ 665321289 h 510"/>
                <a:gd name="T64" fmla="*/ 292338152 w 246"/>
                <a:gd name="T65" fmla="*/ 579635997 h 510"/>
                <a:gd name="T66" fmla="*/ 317539708 w 246"/>
                <a:gd name="T67" fmla="*/ 488910394 h 510"/>
                <a:gd name="T68" fmla="*/ 317539708 w 246"/>
                <a:gd name="T69" fmla="*/ 488910394 h 510"/>
                <a:gd name="T70" fmla="*/ 342741264 w 246"/>
                <a:gd name="T71" fmla="*/ 393144380 h 510"/>
                <a:gd name="T72" fmla="*/ 367942820 w 246"/>
                <a:gd name="T73" fmla="*/ 312499399 h 510"/>
                <a:gd name="T74" fmla="*/ 393144377 w 246"/>
                <a:gd name="T75" fmla="*/ 241935041 h 510"/>
                <a:gd name="T76" fmla="*/ 418346032 w 246"/>
                <a:gd name="T77" fmla="*/ 181451256 h 510"/>
                <a:gd name="T78" fmla="*/ 443547588 w 246"/>
                <a:gd name="T79" fmla="*/ 136088455 h 510"/>
                <a:gd name="T80" fmla="*/ 468749145 w 246"/>
                <a:gd name="T81" fmla="*/ 95765939 h 510"/>
                <a:gd name="T82" fmla="*/ 488910390 w 246"/>
                <a:gd name="T83" fmla="*/ 65524072 h 510"/>
                <a:gd name="T84" fmla="*/ 514111946 w 246"/>
                <a:gd name="T85" fmla="*/ 40322503 h 510"/>
                <a:gd name="T86" fmla="*/ 534273191 w 246"/>
                <a:gd name="T87" fmla="*/ 25201563 h 510"/>
                <a:gd name="T88" fmla="*/ 554434436 w 246"/>
                <a:gd name="T89" fmla="*/ 15120940 h 510"/>
                <a:gd name="T90" fmla="*/ 589716615 w 246"/>
                <a:gd name="T91" fmla="*/ 5040313 h 510"/>
                <a:gd name="T92" fmla="*/ 609877860 w 246"/>
                <a:gd name="T93" fmla="*/ 0 h 510"/>
                <a:gd name="T94" fmla="*/ 619958482 w 246"/>
                <a:gd name="T95" fmla="*/ 5040313 h 510"/>
                <a:gd name="T96" fmla="*/ 619958482 w 246"/>
                <a:gd name="T97" fmla="*/ 5040313 h 51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6"/>
                <a:gd name="T148" fmla="*/ 0 h 510"/>
                <a:gd name="T149" fmla="*/ 246 w 246"/>
                <a:gd name="T150" fmla="*/ 510 h 51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6" h="510">
                  <a:moveTo>
                    <a:pt x="246" y="2"/>
                  </a:moveTo>
                  <a:lnTo>
                    <a:pt x="246" y="2"/>
                  </a:lnTo>
                  <a:lnTo>
                    <a:pt x="242" y="26"/>
                  </a:lnTo>
                  <a:lnTo>
                    <a:pt x="232" y="88"/>
                  </a:lnTo>
                  <a:lnTo>
                    <a:pt x="228" y="128"/>
                  </a:lnTo>
                  <a:lnTo>
                    <a:pt x="224" y="170"/>
                  </a:lnTo>
                  <a:lnTo>
                    <a:pt x="220" y="214"/>
                  </a:lnTo>
                  <a:lnTo>
                    <a:pt x="220" y="258"/>
                  </a:lnTo>
                  <a:lnTo>
                    <a:pt x="222" y="336"/>
                  </a:lnTo>
                  <a:lnTo>
                    <a:pt x="220" y="368"/>
                  </a:lnTo>
                  <a:lnTo>
                    <a:pt x="218" y="396"/>
                  </a:lnTo>
                  <a:lnTo>
                    <a:pt x="212" y="422"/>
                  </a:lnTo>
                  <a:lnTo>
                    <a:pt x="202" y="450"/>
                  </a:lnTo>
                  <a:lnTo>
                    <a:pt x="188" y="478"/>
                  </a:lnTo>
                  <a:lnTo>
                    <a:pt x="168" y="510"/>
                  </a:lnTo>
                  <a:lnTo>
                    <a:pt x="102" y="462"/>
                  </a:lnTo>
                  <a:lnTo>
                    <a:pt x="46" y="424"/>
                  </a:lnTo>
                  <a:lnTo>
                    <a:pt x="0" y="394"/>
                  </a:lnTo>
                  <a:lnTo>
                    <a:pt x="4" y="394"/>
                  </a:lnTo>
                  <a:lnTo>
                    <a:pt x="14" y="394"/>
                  </a:lnTo>
                  <a:lnTo>
                    <a:pt x="28" y="388"/>
                  </a:lnTo>
                  <a:lnTo>
                    <a:pt x="36" y="382"/>
                  </a:lnTo>
                  <a:lnTo>
                    <a:pt x="46" y="374"/>
                  </a:lnTo>
                  <a:lnTo>
                    <a:pt x="56" y="364"/>
                  </a:lnTo>
                  <a:lnTo>
                    <a:pt x="66" y="352"/>
                  </a:lnTo>
                  <a:lnTo>
                    <a:pt x="76" y="336"/>
                  </a:lnTo>
                  <a:lnTo>
                    <a:pt x="86" y="316"/>
                  </a:lnTo>
                  <a:lnTo>
                    <a:pt x="96" y="292"/>
                  </a:lnTo>
                  <a:lnTo>
                    <a:pt x="108" y="264"/>
                  </a:lnTo>
                  <a:lnTo>
                    <a:pt x="116" y="230"/>
                  </a:lnTo>
                  <a:lnTo>
                    <a:pt x="126" y="194"/>
                  </a:lnTo>
                  <a:lnTo>
                    <a:pt x="136" y="156"/>
                  </a:lnTo>
                  <a:lnTo>
                    <a:pt x="146" y="124"/>
                  </a:lnTo>
                  <a:lnTo>
                    <a:pt x="156" y="96"/>
                  </a:lnTo>
                  <a:lnTo>
                    <a:pt x="166" y="72"/>
                  </a:lnTo>
                  <a:lnTo>
                    <a:pt x="176" y="54"/>
                  </a:lnTo>
                  <a:lnTo>
                    <a:pt x="186" y="38"/>
                  </a:lnTo>
                  <a:lnTo>
                    <a:pt x="194" y="26"/>
                  </a:lnTo>
                  <a:lnTo>
                    <a:pt x="204" y="16"/>
                  </a:lnTo>
                  <a:lnTo>
                    <a:pt x="212" y="10"/>
                  </a:lnTo>
                  <a:lnTo>
                    <a:pt x="220" y="6"/>
                  </a:lnTo>
                  <a:lnTo>
                    <a:pt x="234" y="2"/>
                  </a:lnTo>
                  <a:lnTo>
                    <a:pt x="242" y="0"/>
                  </a:lnTo>
                  <a:lnTo>
                    <a:pt x="246" y="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3994150" y="2889250"/>
              <a:ext cx="342900" cy="806450"/>
            </a:xfrm>
            <a:custGeom>
              <a:avLst/>
              <a:gdLst>
                <a:gd name="T0" fmla="*/ 236894720 w 216"/>
                <a:gd name="T1" fmla="*/ 378023446 h 508"/>
                <a:gd name="T2" fmla="*/ 236894720 w 216"/>
                <a:gd name="T3" fmla="*/ 378023446 h 508"/>
                <a:gd name="T4" fmla="*/ 231854409 w 216"/>
                <a:gd name="T5" fmla="*/ 453628214 h 508"/>
                <a:gd name="T6" fmla="*/ 226814098 w 216"/>
                <a:gd name="T7" fmla="*/ 539313506 h 508"/>
                <a:gd name="T8" fmla="*/ 211693164 w 216"/>
                <a:gd name="T9" fmla="*/ 645160043 h 508"/>
                <a:gd name="T10" fmla="*/ 196572182 w 216"/>
                <a:gd name="T11" fmla="*/ 700603468 h 508"/>
                <a:gd name="T12" fmla="*/ 181451248 w 216"/>
                <a:gd name="T13" fmla="*/ 756046892 h 508"/>
                <a:gd name="T14" fmla="*/ 166330315 w 216"/>
                <a:gd name="T15" fmla="*/ 811490316 h 508"/>
                <a:gd name="T16" fmla="*/ 141128760 w 216"/>
                <a:gd name="T17" fmla="*/ 866933939 h 508"/>
                <a:gd name="T18" fmla="*/ 110886893 w 216"/>
                <a:gd name="T19" fmla="*/ 922377363 h 508"/>
                <a:gd name="T20" fmla="*/ 80645002 w 216"/>
                <a:gd name="T21" fmla="*/ 972780476 h 508"/>
                <a:gd name="T22" fmla="*/ 40322501 w 216"/>
                <a:gd name="T23" fmla="*/ 1018143277 h 508"/>
                <a:gd name="T24" fmla="*/ 0 w 216"/>
                <a:gd name="T25" fmla="*/ 1058465768 h 508"/>
                <a:gd name="T26" fmla="*/ 327620319 w 216"/>
                <a:gd name="T27" fmla="*/ 1280239464 h 508"/>
                <a:gd name="T28" fmla="*/ 327620319 w 216"/>
                <a:gd name="T29" fmla="*/ 1280239464 h 508"/>
                <a:gd name="T30" fmla="*/ 347781563 w 216"/>
                <a:gd name="T31" fmla="*/ 1244957285 h 508"/>
                <a:gd name="T32" fmla="*/ 362902497 w 216"/>
                <a:gd name="T33" fmla="*/ 1204634795 h 508"/>
                <a:gd name="T34" fmla="*/ 383063741 w 216"/>
                <a:gd name="T35" fmla="*/ 1144151059 h 508"/>
                <a:gd name="T36" fmla="*/ 408265296 w 216"/>
                <a:gd name="T37" fmla="*/ 1063506079 h 508"/>
                <a:gd name="T38" fmla="*/ 423386329 w 216"/>
                <a:gd name="T39" fmla="*/ 967740164 h 508"/>
                <a:gd name="T40" fmla="*/ 433466951 w 216"/>
                <a:gd name="T41" fmla="*/ 846772693 h 508"/>
                <a:gd name="T42" fmla="*/ 438507262 w 216"/>
                <a:gd name="T43" fmla="*/ 705643779 h 508"/>
                <a:gd name="T44" fmla="*/ 438507262 w 216"/>
                <a:gd name="T45" fmla="*/ 705643779 h 508"/>
                <a:gd name="T46" fmla="*/ 443547573 w 216"/>
                <a:gd name="T47" fmla="*/ 564515063 h 508"/>
                <a:gd name="T48" fmla="*/ 453628195 w 216"/>
                <a:gd name="T49" fmla="*/ 433466969 h 508"/>
                <a:gd name="T50" fmla="*/ 468749128 w 216"/>
                <a:gd name="T51" fmla="*/ 317539710 h 508"/>
                <a:gd name="T52" fmla="*/ 488910373 w 216"/>
                <a:gd name="T53" fmla="*/ 221773796 h 508"/>
                <a:gd name="T54" fmla="*/ 509071617 w 216"/>
                <a:gd name="T55" fmla="*/ 146169077 h 508"/>
                <a:gd name="T56" fmla="*/ 529232861 w 216"/>
                <a:gd name="T57" fmla="*/ 85685317 h 508"/>
                <a:gd name="T58" fmla="*/ 544353795 w 216"/>
                <a:gd name="T59" fmla="*/ 40322503 h 508"/>
                <a:gd name="T60" fmla="*/ 544353795 w 216"/>
                <a:gd name="T61" fmla="*/ 40322503 h 508"/>
                <a:gd name="T62" fmla="*/ 534273172 w 216"/>
                <a:gd name="T63" fmla="*/ 30241880 h 508"/>
                <a:gd name="T64" fmla="*/ 504031306 w 216"/>
                <a:gd name="T65" fmla="*/ 15120940 h 508"/>
                <a:gd name="T66" fmla="*/ 483870062 w 216"/>
                <a:gd name="T67" fmla="*/ 10080626 h 508"/>
                <a:gd name="T68" fmla="*/ 458668506 w 216"/>
                <a:gd name="T69" fmla="*/ 5040313 h 508"/>
                <a:gd name="T70" fmla="*/ 433466951 w 216"/>
                <a:gd name="T71" fmla="*/ 0 h 508"/>
                <a:gd name="T72" fmla="*/ 408265296 w 216"/>
                <a:gd name="T73" fmla="*/ 5040313 h 508"/>
                <a:gd name="T74" fmla="*/ 383063741 w 216"/>
                <a:gd name="T75" fmla="*/ 15120940 h 508"/>
                <a:gd name="T76" fmla="*/ 352821875 w 216"/>
                <a:gd name="T77" fmla="*/ 35282191 h 508"/>
                <a:gd name="T78" fmla="*/ 327620319 w 216"/>
                <a:gd name="T79" fmla="*/ 60483760 h 508"/>
                <a:gd name="T80" fmla="*/ 302418764 w 216"/>
                <a:gd name="T81" fmla="*/ 95765939 h 508"/>
                <a:gd name="T82" fmla="*/ 282257519 w 216"/>
                <a:gd name="T83" fmla="*/ 146169077 h 508"/>
                <a:gd name="T84" fmla="*/ 262096275 w 216"/>
                <a:gd name="T85" fmla="*/ 206652812 h 508"/>
                <a:gd name="T86" fmla="*/ 246975342 w 216"/>
                <a:gd name="T87" fmla="*/ 282257531 h 508"/>
                <a:gd name="T88" fmla="*/ 236894720 w 216"/>
                <a:gd name="T89" fmla="*/ 378023446 h 508"/>
                <a:gd name="T90" fmla="*/ 236894720 w 216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6"/>
                <a:gd name="T139" fmla="*/ 0 h 508"/>
                <a:gd name="T140" fmla="*/ 216 w 216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6" h="508">
                  <a:moveTo>
                    <a:pt x="94" y="150"/>
                  </a:moveTo>
                  <a:lnTo>
                    <a:pt x="94" y="150"/>
                  </a:lnTo>
                  <a:lnTo>
                    <a:pt x="92" y="180"/>
                  </a:lnTo>
                  <a:lnTo>
                    <a:pt x="90" y="214"/>
                  </a:lnTo>
                  <a:lnTo>
                    <a:pt x="84" y="256"/>
                  </a:lnTo>
                  <a:lnTo>
                    <a:pt x="78" y="278"/>
                  </a:lnTo>
                  <a:lnTo>
                    <a:pt x="72" y="300"/>
                  </a:lnTo>
                  <a:lnTo>
                    <a:pt x="66" y="322"/>
                  </a:lnTo>
                  <a:lnTo>
                    <a:pt x="56" y="344"/>
                  </a:lnTo>
                  <a:lnTo>
                    <a:pt x="44" y="366"/>
                  </a:lnTo>
                  <a:lnTo>
                    <a:pt x="32" y="386"/>
                  </a:lnTo>
                  <a:lnTo>
                    <a:pt x="16" y="404"/>
                  </a:lnTo>
                  <a:lnTo>
                    <a:pt x="0" y="420"/>
                  </a:lnTo>
                  <a:lnTo>
                    <a:pt x="130" y="508"/>
                  </a:lnTo>
                  <a:lnTo>
                    <a:pt x="138" y="494"/>
                  </a:lnTo>
                  <a:lnTo>
                    <a:pt x="144" y="478"/>
                  </a:lnTo>
                  <a:lnTo>
                    <a:pt x="152" y="454"/>
                  </a:lnTo>
                  <a:lnTo>
                    <a:pt x="162" y="422"/>
                  </a:lnTo>
                  <a:lnTo>
                    <a:pt x="168" y="384"/>
                  </a:lnTo>
                  <a:lnTo>
                    <a:pt x="172" y="336"/>
                  </a:lnTo>
                  <a:lnTo>
                    <a:pt x="174" y="280"/>
                  </a:lnTo>
                  <a:lnTo>
                    <a:pt x="176" y="224"/>
                  </a:lnTo>
                  <a:lnTo>
                    <a:pt x="180" y="172"/>
                  </a:lnTo>
                  <a:lnTo>
                    <a:pt x="186" y="126"/>
                  </a:lnTo>
                  <a:lnTo>
                    <a:pt x="194" y="88"/>
                  </a:lnTo>
                  <a:lnTo>
                    <a:pt x="202" y="58"/>
                  </a:lnTo>
                  <a:lnTo>
                    <a:pt x="210" y="34"/>
                  </a:lnTo>
                  <a:lnTo>
                    <a:pt x="216" y="16"/>
                  </a:lnTo>
                  <a:lnTo>
                    <a:pt x="212" y="12"/>
                  </a:lnTo>
                  <a:lnTo>
                    <a:pt x="200" y="6"/>
                  </a:lnTo>
                  <a:lnTo>
                    <a:pt x="192" y="4"/>
                  </a:lnTo>
                  <a:lnTo>
                    <a:pt x="182" y="2"/>
                  </a:lnTo>
                  <a:lnTo>
                    <a:pt x="172" y="0"/>
                  </a:lnTo>
                  <a:lnTo>
                    <a:pt x="162" y="2"/>
                  </a:lnTo>
                  <a:lnTo>
                    <a:pt x="152" y="6"/>
                  </a:lnTo>
                  <a:lnTo>
                    <a:pt x="140" y="14"/>
                  </a:lnTo>
                  <a:lnTo>
                    <a:pt x="130" y="24"/>
                  </a:lnTo>
                  <a:lnTo>
                    <a:pt x="120" y="38"/>
                  </a:lnTo>
                  <a:lnTo>
                    <a:pt x="112" y="58"/>
                  </a:lnTo>
                  <a:lnTo>
                    <a:pt x="104" y="82"/>
                  </a:lnTo>
                  <a:lnTo>
                    <a:pt x="98" y="112"/>
                  </a:lnTo>
                  <a:lnTo>
                    <a:pt x="9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5127625" y="2924175"/>
              <a:ext cx="387350" cy="806450"/>
            </a:xfrm>
            <a:custGeom>
              <a:avLst/>
              <a:gdLst>
                <a:gd name="T0" fmla="*/ 0 w 244"/>
                <a:gd name="T1" fmla="*/ 0 h 508"/>
                <a:gd name="T2" fmla="*/ 0 w 244"/>
                <a:gd name="T3" fmla="*/ 0 h 508"/>
                <a:gd name="T4" fmla="*/ 10080626 w 244"/>
                <a:gd name="T5" fmla="*/ 60483760 h 508"/>
                <a:gd name="T6" fmla="*/ 35282191 w 244"/>
                <a:gd name="T7" fmla="*/ 216733485 h 508"/>
                <a:gd name="T8" fmla="*/ 45362814 w 244"/>
                <a:gd name="T9" fmla="*/ 317539710 h 508"/>
                <a:gd name="T10" fmla="*/ 55443448 w 244"/>
                <a:gd name="T11" fmla="*/ 428426658 h 508"/>
                <a:gd name="T12" fmla="*/ 60483760 w 244"/>
                <a:gd name="T13" fmla="*/ 539313506 h 508"/>
                <a:gd name="T14" fmla="*/ 60483760 w 244"/>
                <a:gd name="T15" fmla="*/ 645160043 h 508"/>
                <a:gd name="T16" fmla="*/ 60483760 w 244"/>
                <a:gd name="T17" fmla="*/ 645160043 h 508"/>
                <a:gd name="T18" fmla="*/ 60483760 w 244"/>
                <a:gd name="T19" fmla="*/ 841732382 h 508"/>
                <a:gd name="T20" fmla="*/ 60483760 w 244"/>
                <a:gd name="T21" fmla="*/ 922377363 h 508"/>
                <a:gd name="T22" fmla="*/ 70564382 w 244"/>
                <a:gd name="T23" fmla="*/ 992941721 h 508"/>
                <a:gd name="T24" fmla="*/ 85685316 w 244"/>
                <a:gd name="T25" fmla="*/ 1063506079 h 508"/>
                <a:gd name="T26" fmla="*/ 110886897 w 244"/>
                <a:gd name="T27" fmla="*/ 1129030126 h 508"/>
                <a:gd name="T28" fmla="*/ 146169076 w 244"/>
                <a:gd name="T29" fmla="*/ 1199594484 h 508"/>
                <a:gd name="T30" fmla="*/ 191531877 w 244"/>
                <a:gd name="T31" fmla="*/ 1280239464 h 508"/>
                <a:gd name="T32" fmla="*/ 191531877 w 244"/>
                <a:gd name="T33" fmla="*/ 1280239464 h 508"/>
                <a:gd name="T34" fmla="*/ 362902508 w 244"/>
                <a:gd name="T35" fmla="*/ 1159271993 h 508"/>
                <a:gd name="T36" fmla="*/ 504031322 w 244"/>
                <a:gd name="T37" fmla="*/ 1063506079 h 508"/>
                <a:gd name="T38" fmla="*/ 614918170 w 244"/>
                <a:gd name="T39" fmla="*/ 992941721 h 508"/>
                <a:gd name="T40" fmla="*/ 614918170 w 244"/>
                <a:gd name="T41" fmla="*/ 992941721 h 508"/>
                <a:gd name="T42" fmla="*/ 609877858 w 244"/>
                <a:gd name="T43" fmla="*/ 992941721 h 508"/>
                <a:gd name="T44" fmla="*/ 584676302 w 244"/>
                <a:gd name="T45" fmla="*/ 987901409 h 508"/>
                <a:gd name="T46" fmla="*/ 554434435 w 244"/>
                <a:gd name="T47" fmla="*/ 972780476 h 508"/>
                <a:gd name="T48" fmla="*/ 534273190 w 244"/>
                <a:gd name="T49" fmla="*/ 957659542 h 508"/>
                <a:gd name="T50" fmla="*/ 514111945 w 244"/>
                <a:gd name="T51" fmla="*/ 942538608 h 508"/>
                <a:gd name="T52" fmla="*/ 488910389 w 244"/>
                <a:gd name="T53" fmla="*/ 912296740 h 508"/>
                <a:gd name="T54" fmla="*/ 468749144 w 244"/>
                <a:gd name="T55" fmla="*/ 882054872 h 508"/>
                <a:gd name="T56" fmla="*/ 443547587 w 244"/>
                <a:gd name="T57" fmla="*/ 841732382 h 508"/>
                <a:gd name="T58" fmla="*/ 418346031 w 244"/>
                <a:gd name="T59" fmla="*/ 791329071 h 508"/>
                <a:gd name="T60" fmla="*/ 393144376 w 244"/>
                <a:gd name="T61" fmla="*/ 730845335 h 508"/>
                <a:gd name="T62" fmla="*/ 367942820 w 244"/>
                <a:gd name="T63" fmla="*/ 660280977 h 508"/>
                <a:gd name="T64" fmla="*/ 342741263 w 244"/>
                <a:gd name="T65" fmla="*/ 579635997 h 508"/>
                <a:gd name="T66" fmla="*/ 317539707 w 244"/>
                <a:gd name="T67" fmla="*/ 483870082 h 508"/>
                <a:gd name="T68" fmla="*/ 317539707 w 244"/>
                <a:gd name="T69" fmla="*/ 483870082 h 508"/>
                <a:gd name="T70" fmla="*/ 297378462 w 244"/>
                <a:gd name="T71" fmla="*/ 388104068 h 508"/>
                <a:gd name="T72" fmla="*/ 272176906 w 244"/>
                <a:gd name="T73" fmla="*/ 307459088 h 508"/>
                <a:gd name="T74" fmla="*/ 246975350 w 244"/>
                <a:gd name="T75" fmla="*/ 236894730 h 508"/>
                <a:gd name="T76" fmla="*/ 221773794 w 244"/>
                <a:gd name="T77" fmla="*/ 181451256 h 508"/>
                <a:gd name="T78" fmla="*/ 191531877 w 244"/>
                <a:gd name="T79" fmla="*/ 131048143 h 508"/>
                <a:gd name="T80" fmla="*/ 166330321 w 244"/>
                <a:gd name="T81" fmla="*/ 90725628 h 508"/>
                <a:gd name="T82" fmla="*/ 141128764 w 244"/>
                <a:gd name="T83" fmla="*/ 60483760 h 508"/>
                <a:gd name="T84" fmla="*/ 115927208 w 244"/>
                <a:gd name="T85" fmla="*/ 40322503 h 508"/>
                <a:gd name="T86" fmla="*/ 90725627 w 244"/>
                <a:gd name="T87" fmla="*/ 20161251 h 508"/>
                <a:gd name="T88" fmla="*/ 70564382 w 244"/>
                <a:gd name="T89" fmla="*/ 10080626 h 508"/>
                <a:gd name="T90" fmla="*/ 30241880 w 244"/>
                <a:gd name="T91" fmla="*/ 0 h 508"/>
                <a:gd name="T92" fmla="*/ 10080626 w 244"/>
                <a:gd name="T93" fmla="*/ 0 h 508"/>
                <a:gd name="T94" fmla="*/ 0 w 244"/>
                <a:gd name="T95" fmla="*/ 0 h 508"/>
                <a:gd name="T96" fmla="*/ 0 w 244"/>
                <a:gd name="T97" fmla="*/ 0 h 5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4"/>
                <a:gd name="T148" fmla="*/ 0 h 508"/>
                <a:gd name="T149" fmla="*/ 244 w 244"/>
                <a:gd name="T150" fmla="*/ 508 h 50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4" h="50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14" y="86"/>
                  </a:lnTo>
                  <a:lnTo>
                    <a:pt x="18" y="126"/>
                  </a:lnTo>
                  <a:lnTo>
                    <a:pt x="22" y="170"/>
                  </a:lnTo>
                  <a:lnTo>
                    <a:pt x="24" y="214"/>
                  </a:lnTo>
                  <a:lnTo>
                    <a:pt x="24" y="256"/>
                  </a:lnTo>
                  <a:lnTo>
                    <a:pt x="24" y="334"/>
                  </a:lnTo>
                  <a:lnTo>
                    <a:pt x="24" y="366"/>
                  </a:lnTo>
                  <a:lnTo>
                    <a:pt x="28" y="394"/>
                  </a:lnTo>
                  <a:lnTo>
                    <a:pt x="34" y="422"/>
                  </a:lnTo>
                  <a:lnTo>
                    <a:pt x="44" y="448"/>
                  </a:lnTo>
                  <a:lnTo>
                    <a:pt x="58" y="476"/>
                  </a:lnTo>
                  <a:lnTo>
                    <a:pt x="76" y="508"/>
                  </a:lnTo>
                  <a:lnTo>
                    <a:pt x="144" y="460"/>
                  </a:lnTo>
                  <a:lnTo>
                    <a:pt x="200" y="422"/>
                  </a:lnTo>
                  <a:lnTo>
                    <a:pt x="244" y="394"/>
                  </a:lnTo>
                  <a:lnTo>
                    <a:pt x="242" y="394"/>
                  </a:lnTo>
                  <a:lnTo>
                    <a:pt x="232" y="392"/>
                  </a:lnTo>
                  <a:lnTo>
                    <a:pt x="220" y="386"/>
                  </a:lnTo>
                  <a:lnTo>
                    <a:pt x="212" y="380"/>
                  </a:lnTo>
                  <a:lnTo>
                    <a:pt x="204" y="374"/>
                  </a:lnTo>
                  <a:lnTo>
                    <a:pt x="194" y="362"/>
                  </a:lnTo>
                  <a:lnTo>
                    <a:pt x="186" y="350"/>
                  </a:lnTo>
                  <a:lnTo>
                    <a:pt x="176" y="334"/>
                  </a:lnTo>
                  <a:lnTo>
                    <a:pt x="166" y="314"/>
                  </a:lnTo>
                  <a:lnTo>
                    <a:pt x="156" y="290"/>
                  </a:lnTo>
                  <a:lnTo>
                    <a:pt x="146" y="262"/>
                  </a:lnTo>
                  <a:lnTo>
                    <a:pt x="136" y="230"/>
                  </a:lnTo>
                  <a:lnTo>
                    <a:pt x="126" y="192"/>
                  </a:lnTo>
                  <a:lnTo>
                    <a:pt x="118" y="154"/>
                  </a:lnTo>
                  <a:lnTo>
                    <a:pt x="108" y="122"/>
                  </a:lnTo>
                  <a:lnTo>
                    <a:pt x="98" y="94"/>
                  </a:lnTo>
                  <a:lnTo>
                    <a:pt x="88" y="72"/>
                  </a:lnTo>
                  <a:lnTo>
                    <a:pt x="76" y="52"/>
                  </a:lnTo>
                  <a:lnTo>
                    <a:pt x="66" y="36"/>
                  </a:lnTo>
                  <a:lnTo>
                    <a:pt x="56" y="24"/>
                  </a:lnTo>
                  <a:lnTo>
                    <a:pt x="46" y="16"/>
                  </a:lnTo>
                  <a:lnTo>
                    <a:pt x="36" y="8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5127625" y="2889250"/>
              <a:ext cx="333375" cy="806450"/>
            </a:xfrm>
            <a:custGeom>
              <a:avLst/>
              <a:gdLst>
                <a:gd name="T0" fmla="*/ 312499383 w 210"/>
                <a:gd name="T1" fmla="*/ 378023446 h 508"/>
                <a:gd name="T2" fmla="*/ 312499383 w 210"/>
                <a:gd name="T3" fmla="*/ 378023446 h 508"/>
                <a:gd name="T4" fmla="*/ 312499383 w 210"/>
                <a:gd name="T5" fmla="*/ 458668526 h 508"/>
                <a:gd name="T6" fmla="*/ 317539694 w 210"/>
                <a:gd name="T7" fmla="*/ 544353818 h 508"/>
                <a:gd name="T8" fmla="*/ 327620316 w 210"/>
                <a:gd name="T9" fmla="*/ 645160043 h 508"/>
                <a:gd name="T10" fmla="*/ 337700939 w 210"/>
                <a:gd name="T11" fmla="*/ 700603468 h 508"/>
                <a:gd name="T12" fmla="*/ 352821872 w 210"/>
                <a:gd name="T13" fmla="*/ 756046892 h 508"/>
                <a:gd name="T14" fmla="*/ 367942805 w 210"/>
                <a:gd name="T15" fmla="*/ 811490316 h 508"/>
                <a:gd name="T16" fmla="*/ 388104049 w 210"/>
                <a:gd name="T17" fmla="*/ 866933939 h 508"/>
                <a:gd name="T18" fmla="*/ 418346014 w 210"/>
                <a:gd name="T19" fmla="*/ 922377363 h 508"/>
                <a:gd name="T20" fmla="*/ 448587881 w 210"/>
                <a:gd name="T21" fmla="*/ 972780476 h 508"/>
                <a:gd name="T22" fmla="*/ 483870058 w 210"/>
                <a:gd name="T23" fmla="*/ 1018143277 h 508"/>
                <a:gd name="T24" fmla="*/ 529232857 w 210"/>
                <a:gd name="T25" fmla="*/ 1058465768 h 508"/>
                <a:gd name="T26" fmla="*/ 201612491 w 210"/>
                <a:gd name="T27" fmla="*/ 1280239464 h 508"/>
                <a:gd name="T28" fmla="*/ 201612491 w 210"/>
                <a:gd name="T29" fmla="*/ 1280239464 h 508"/>
                <a:gd name="T30" fmla="*/ 181451247 w 210"/>
                <a:gd name="T31" fmla="*/ 1244957285 h 508"/>
                <a:gd name="T32" fmla="*/ 161290003 w 210"/>
                <a:gd name="T33" fmla="*/ 1204634795 h 508"/>
                <a:gd name="T34" fmla="*/ 141128759 w 210"/>
                <a:gd name="T35" fmla="*/ 1144151059 h 508"/>
                <a:gd name="T36" fmla="*/ 120967514 w 210"/>
                <a:gd name="T37" fmla="*/ 1068546390 h 508"/>
                <a:gd name="T38" fmla="*/ 105846581 w 210"/>
                <a:gd name="T39" fmla="*/ 967740164 h 508"/>
                <a:gd name="T40" fmla="*/ 90725623 w 210"/>
                <a:gd name="T41" fmla="*/ 846772693 h 508"/>
                <a:gd name="T42" fmla="*/ 90725623 w 210"/>
                <a:gd name="T43" fmla="*/ 710684090 h 508"/>
                <a:gd name="T44" fmla="*/ 90725623 w 210"/>
                <a:gd name="T45" fmla="*/ 710684090 h 508"/>
                <a:gd name="T46" fmla="*/ 85685312 w 210"/>
                <a:gd name="T47" fmla="*/ 564515063 h 508"/>
                <a:gd name="T48" fmla="*/ 75604690 w 210"/>
                <a:gd name="T49" fmla="*/ 433466969 h 508"/>
                <a:gd name="T50" fmla="*/ 65524068 w 210"/>
                <a:gd name="T51" fmla="*/ 317539710 h 508"/>
                <a:gd name="T52" fmla="*/ 45362812 w 210"/>
                <a:gd name="T53" fmla="*/ 216733485 h 508"/>
                <a:gd name="T54" fmla="*/ 30241879 w 210"/>
                <a:gd name="T55" fmla="*/ 141128766 h 508"/>
                <a:gd name="T56" fmla="*/ 15120939 w 210"/>
                <a:gd name="T57" fmla="*/ 80645005 h 508"/>
                <a:gd name="T58" fmla="*/ 0 w 210"/>
                <a:gd name="T59" fmla="*/ 30241880 h 508"/>
                <a:gd name="T60" fmla="*/ 0 w 210"/>
                <a:gd name="T61" fmla="*/ 30241880 h 508"/>
                <a:gd name="T62" fmla="*/ 10080625 w 210"/>
                <a:gd name="T63" fmla="*/ 25201563 h 508"/>
                <a:gd name="T64" fmla="*/ 40322501 w 210"/>
                <a:gd name="T65" fmla="*/ 10080626 h 508"/>
                <a:gd name="T66" fmla="*/ 60483757 w 210"/>
                <a:gd name="T67" fmla="*/ 5040313 h 508"/>
                <a:gd name="T68" fmla="*/ 85685312 w 210"/>
                <a:gd name="T69" fmla="*/ 0 h 508"/>
                <a:gd name="T70" fmla="*/ 110886892 w 210"/>
                <a:gd name="T71" fmla="*/ 0 h 508"/>
                <a:gd name="T72" fmla="*/ 136088448 w 210"/>
                <a:gd name="T73" fmla="*/ 0 h 508"/>
                <a:gd name="T74" fmla="*/ 166330314 w 210"/>
                <a:gd name="T75" fmla="*/ 15120940 h 508"/>
                <a:gd name="T76" fmla="*/ 191531869 w 210"/>
                <a:gd name="T77" fmla="*/ 30241880 h 508"/>
                <a:gd name="T78" fmla="*/ 216733474 w 210"/>
                <a:gd name="T79" fmla="*/ 60483760 h 508"/>
                <a:gd name="T80" fmla="*/ 241935029 w 210"/>
                <a:gd name="T81" fmla="*/ 95765939 h 508"/>
                <a:gd name="T82" fmla="*/ 267136584 w 210"/>
                <a:gd name="T83" fmla="*/ 146169077 h 508"/>
                <a:gd name="T84" fmla="*/ 287297828 w 210"/>
                <a:gd name="T85" fmla="*/ 206652812 h 508"/>
                <a:gd name="T86" fmla="*/ 302418761 w 210"/>
                <a:gd name="T87" fmla="*/ 287297843 h 508"/>
                <a:gd name="T88" fmla="*/ 312499383 w 210"/>
                <a:gd name="T89" fmla="*/ 378023446 h 508"/>
                <a:gd name="T90" fmla="*/ 312499383 w 210"/>
                <a:gd name="T91" fmla="*/ 378023446 h 5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0"/>
                <a:gd name="T139" fmla="*/ 0 h 508"/>
                <a:gd name="T140" fmla="*/ 210 w 210"/>
                <a:gd name="T141" fmla="*/ 508 h 5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0" h="508">
                  <a:moveTo>
                    <a:pt x="124" y="150"/>
                  </a:moveTo>
                  <a:lnTo>
                    <a:pt x="124" y="150"/>
                  </a:lnTo>
                  <a:lnTo>
                    <a:pt x="124" y="182"/>
                  </a:lnTo>
                  <a:lnTo>
                    <a:pt x="126" y="216"/>
                  </a:lnTo>
                  <a:lnTo>
                    <a:pt x="130" y="256"/>
                  </a:lnTo>
                  <a:lnTo>
                    <a:pt x="134" y="278"/>
                  </a:lnTo>
                  <a:lnTo>
                    <a:pt x="140" y="300"/>
                  </a:lnTo>
                  <a:lnTo>
                    <a:pt x="146" y="322"/>
                  </a:lnTo>
                  <a:lnTo>
                    <a:pt x="154" y="344"/>
                  </a:lnTo>
                  <a:lnTo>
                    <a:pt x="166" y="366"/>
                  </a:lnTo>
                  <a:lnTo>
                    <a:pt x="178" y="386"/>
                  </a:lnTo>
                  <a:lnTo>
                    <a:pt x="192" y="404"/>
                  </a:lnTo>
                  <a:lnTo>
                    <a:pt x="210" y="420"/>
                  </a:lnTo>
                  <a:lnTo>
                    <a:pt x="80" y="508"/>
                  </a:lnTo>
                  <a:lnTo>
                    <a:pt x="72" y="494"/>
                  </a:lnTo>
                  <a:lnTo>
                    <a:pt x="64" y="478"/>
                  </a:lnTo>
                  <a:lnTo>
                    <a:pt x="56" y="454"/>
                  </a:lnTo>
                  <a:lnTo>
                    <a:pt x="48" y="424"/>
                  </a:lnTo>
                  <a:lnTo>
                    <a:pt x="42" y="384"/>
                  </a:lnTo>
                  <a:lnTo>
                    <a:pt x="36" y="336"/>
                  </a:lnTo>
                  <a:lnTo>
                    <a:pt x="36" y="282"/>
                  </a:lnTo>
                  <a:lnTo>
                    <a:pt x="34" y="224"/>
                  </a:lnTo>
                  <a:lnTo>
                    <a:pt x="30" y="172"/>
                  </a:lnTo>
                  <a:lnTo>
                    <a:pt x="26" y="126"/>
                  </a:lnTo>
                  <a:lnTo>
                    <a:pt x="18" y="86"/>
                  </a:lnTo>
                  <a:lnTo>
                    <a:pt x="12" y="56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66" y="6"/>
                  </a:lnTo>
                  <a:lnTo>
                    <a:pt x="76" y="12"/>
                  </a:lnTo>
                  <a:lnTo>
                    <a:pt x="86" y="24"/>
                  </a:lnTo>
                  <a:lnTo>
                    <a:pt x="96" y="38"/>
                  </a:lnTo>
                  <a:lnTo>
                    <a:pt x="106" y="58"/>
                  </a:lnTo>
                  <a:lnTo>
                    <a:pt x="114" y="82"/>
                  </a:lnTo>
                  <a:lnTo>
                    <a:pt x="120" y="11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079875" y="2879725"/>
              <a:ext cx="209550" cy="381000"/>
            </a:xfrm>
            <a:custGeom>
              <a:avLst/>
              <a:gdLst>
                <a:gd name="T0" fmla="*/ 317539640 w 132"/>
                <a:gd name="T1" fmla="*/ 252015660 h 240"/>
                <a:gd name="T2" fmla="*/ 277217159 w 132"/>
                <a:gd name="T3" fmla="*/ 408265308 h 240"/>
                <a:gd name="T4" fmla="*/ 272176848 w 132"/>
                <a:gd name="T5" fmla="*/ 483870075 h 240"/>
                <a:gd name="T6" fmla="*/ 252015608 w 132"/>
                <a:gd name="T7" fmla="*/ 383063752 h 240"/>
                <a:gd name="T8" fmla="*/ 246975298 w 132"/>
                <a:gd name="T9" fmla="*/ 337700951 h 240"/>
                <a:gd name="T10" fmla="*/ 231854367 w 132"/>
                <a:gd name="T11" fmla="*/ 433466963 h 240"/>
                <a:gd name="T12" fmla="*/ 211693126 w 132"/>
                <a:gd name="T13" fmla="*/ 524192565 h 240"/>
                <a:gd name="T14" fmla="*/ 181451216 w 132"/>
                <a:gd name="T15" fmla="*/ 599797233 h 240"/>
                <a:gd name="T16" fmla="*/ 171370595 w 132"/>
                <a:gd name="T17" fmla="*/ 604837545 h 240"/>
                <a:gd name="T18" fmla="*/ 201612456 w 132"/>
                <a:gd name="T19" fmla="*/ 388104063 h 240"/>
                <a:gd name="T20" fmla="*/ 206652767 w 132"/>
                <a:gd name="T21" fmla="*/ 327620328 h 240"/>
                <a:gd name="T22" fmla="*/ 201612456 w 132"/>
                <a:gd name="T23" fmla="*/ 302418772 h 240"/>
                <a:gd name="T24" fmla="*/ 191531836 w 132"/>
                <a:gd name="T25" fmla="*/ 302418772 h 240"/>
                <a:gd name="T26" fmla="*/ 161289975 w 132"/>
                <a:gd name="T27" fmla="*/ 347781573 h 240"/>
                <a:gd name="T28" fmla="*/ 151209355 w 132"/>
                <a:gd name="T29" fmla="*/ 383063752 h 240"/>
                <a:gd name="T30" fmla="*/ 136088424 w 132"/>
                <a:gd name="T31" fmla="*/ 423386341 h 240"/>
                <a:gd name="T32" fmla="*/ 126007804 w 132"/>
                <a:gd name="T33" fmla="*/ 418346030 h 240"/>
                <a:gd name="T34" fmla="*/ 126007804 w 132"/>
                <a:gd name="T35" fmla="*/ 398184685 h 240"/>
                <a:gd name="T36" fmla="*/ 126007804 w 132"/>
                <a:gd name="T37" fmla="*/ 277217216 h 240"/>
                <a:gd name="T38" fmla="*/ 120967494 w 132"/>
                <a:gd name="T39" fmla="*/ 226814104 h 240"/>
                <a:gd name="T40" fmla="*/ 115927184 w 132"/>
                <a:gd name="T41" fmla="*/ 226814104 h 240"/>
                <a:gd name="T42" fmla="*/ 50403114 w 132"/>
                <a:gd name="T43" fmla="*/ 388104063 h 240"/>
                <a:gd name="T44" fmla="*/ 60483747 w 132"/>
                <a:gd name="T45" fmla="*/ 246975349 h 240"/>
                <a:gd name="T46" fmla="*/ 65524057 w 132"/>
                <a:gd name="T47" fmla="*/ 206652810 h 240"/>
                <a:gd name="T48" fmla="*/ 65524057 w 132"/>
                <a:gd name="T49" fmla="*/ 201612498 h 240"/>
                <a:gd name="T50" fmla="*/ 20161247 w 132"/>
                <a:gd name="T51" fmla="*/ 257055971 h 240"/>
                <a:gd name="T52" fmla="*/ 0 w 132"/>
                <a:gd name="T53" fmla="*/ 292338150 h 240"/>
                <a:gd name="T54" fmla="*/ 5040312 w 132"/>
                <a:gd name="T55" fmla="*/ 277217216 h 240"/>
                <a:gd name="T56" fmla="*/ 80644988 w 132"/>
                <a:gd name="T57" fmla="*/ 80645004 h 240"/>
                <a:gd name="T58" fmla="*/ 126007804 w 132"/>
                <a:gd name="T59" fmla="*/ 0 h 240"/>
                <a:gd name="T60" fmla="*/ 110886873 w 132"/>
                <a:gd name="T61" fmla="*/ 55443448 h 240"/>
                <a:gd name="T62" fmla="*/ 95765918 w 132"/>
                <a:gd name="T63" fmla="*/ 110886896 h 240"/>
                <a:gd name="T64" fmla="*/ 95765918 w 132"/>
                <a:gd name="T65" fmla="*/ 126007830 h 240"/>
                <a:gd name="T66" fmla="*/ 105846563 w 132"/>
                <a:gd name="T67" fmla="*/ 120967519 h 240"/>
                <a:gd name="T68" fmla="*/ 131048114 w 132"/>
                <a:gd name="T69" fmla="*/ 65524071 h 240"/>
                <a:gd name="T70" fmla="*/ 136088424 w 132"/>
                <a:gd name="T71" fmla="*/ 70564382 h 240"/>
                <a:gd name="T72" fmla="*/ 141128734 w 132"/>
                <a:gd name="T73" fmla="*/ 126007830 h 240"/>
                <a:gd name="T74" fmla="*/ 146169045 w 132"/>
                <a:gd name="T75" fmla="*/ 151209386 h 240"/>
                <a:gd name="T76" fmla="*/ 146169045 w 132"/>
                <a:gd name="T77" fmla="*/ 146169075 h 240"/>
                <a:gd name="T78" fmla="*/ 201612456 w 132"/>
                <a:gd name="T79" fmla="*/ 45362813 h 240"/>
                <a:gd name="T80" fmla="*/ 216733437 w 132"/>
                <a:gd name="T81" fmla="*/ 20161251 h 240"/>
                <a:gd name="T82" fmla="*/ 221773747 w 132"/>
                <a:gd name="T83" fmla="*/ 30241880 h 240"/>
                <a:gd name="T84" fmla="*/ 181451216 w 132"/>
                <a:gd name="T85" fmla="*/ 131048141 h 240"/>
                <a:gd name="T86" fmla="*/ 181451216 w 132"/>
                <a:gd name="T87" fmla="*/ 151209386 h 240"/>
                <a:gd name="T88" fmla="*/ 181451216 w 132"/>
                <a:gd name="T89" fmla="*/ 176410942 h 240"/>
                <a:gd name="T90" fmla="*/ 191531836 w 132"/>
                <a:gd name="T91" fmla="*/ 161290009 h 240"/>
                <a:gd name="T92" fmla="*/ 201612456 w 132"/>
                <a:gd name="T93" fmla="*/ 136088453 h 240"/>
                <a:gd name="T94" fmla="*/ 216733437 w 132"/>
                <a:gd name="T95" fmla="*/ 115927208 h 240"/>
                <a:gd name="T96" fmla="*/ 221773747 w 132"/>
                <a:gd name="T97" fmla="*/ 146169075 h 240"/>
                <a:gd name="T98" fmla="*/ 221773747 w 132"/>
                <a:gd name="T99" fmla="*/ 191531876 h 240"/>
                <a:gd name="T100" fmla="*/ 221773747 w 132"/>
                <a:gd name="T101" fmla="*/ 246975349 h 240"/>
                <a:gd name="T102" fmla="*/ 231854367 w 132"/>
                <a:gd name="T103" fmla="*/ 252015660 h 240"/>
                <a:gd name="T104" fmla="*/ 236894677 w 132"/>
                <a:gd name="T105" fmla="*/ 236894726 h 240"/>
                <a:gd name="T106" fmla="*/ 292338089 w 132"/>
                <a:gd name="T107" fmla="*/ 65524071 h 240"/>
                <a:gd name="T108" fmla="*/ 292338089 w 132"/>
                <a:gd name="T109" fmla="*/ 75604693 h 240"/>
                <a:gd name="T110" fmla="*/ 272176848 w 132"/>
                <a:gd name="T111" fmla="*/ 171370631 h 240"/>
                <a:gd name="T112" fmla="*/ 277217159 w 132"/>
                <a:gd name="T113" fmla="*/ 196572187 h 240"/>
                <a:gd name="T114" fmla="*/ 287297779 w 132"/>
                <a:gd name="T115" fmla="*/ 186491565 h 240"/>
                <a:gd name="T116" fmla="*/ 307459020 w 132"/>
                <a:gd name="T117" fmla="*/ 161290009 h 240"/>
                <a:gd name="T118" fmla="*/ 327620260 w 132"/>
                <a:gd name="T119" fmla="*/ 151209386 h 240"/>
                <a:gd name="T120" fmla="*/ 332660570 w 132"/>
                <a:gd name="T121" fmla="*/ 176410942 h 240"/>
                <a:gd name="T122" fmla="*/ 317539640 w 132"/>
                <a:gd name="T123" fmla="*/ 252015660 h 2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240"/>
                <a:gd name="T188" fmla="*/ 132 w 132"/>
                <a:gd name="T189" fmla="*/ 240 h 2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240">
                  <a:moveTo>
                    <a:pt x="126" y="100"/>
                  </a:moveTo>
                  <a:lnTo>
                    <a:pt x="126" y="100"/>
                  </a:lnTo>
                  <a:lnTo>
                    <a:pt x="116" y="132"/>
                  </a:lnTo>
                  <a:lnTo>
                    <a:pt x="110" y="162"/>
                  </a:lnTo>
                  <a:lnTo>
                    <a:pt x="108" y="192"/>
                  </a:lnTo>
                  <a:lnTo>
                    <a:pt x="100" y="152"/>
                  </a:lnTo>
                  <a:lnTo>
                    <a:pt x="98" y="140"/>
                  </a:lnTo>
                  <a:lnTo>
                    <a:pt x="98" y="134"/>
                  </a:lnTo>
                  <a:lnTo>
                    <a:pt x="98" y="142"/>
                  </a:lnTo>
                  <a:lnTo>
                    <a:pt x="92" y="172"/>
                  </a:lnTo>
                  <a:lnTo>
                    <a:pt x="84" y="208"/>
                  </a:lnTo>
                  <a:lnTo>
                    <a:pt x="78" y="228"/>
                  </a:lnTo>
                  <a:lnTo>
                    <a:pt x="72" y="238"/>
                  </a:lnTo>
                  <a:lnTo>
                    <a:pt x="68" y="240"/>
                  </a:lnTo>
                  <a:lnTo>
                    <a:pt x="76" y="192"/>
                  </a:lnTo>
                  <a:lnTo>
                    <a:pt x="80" y="154"/>
                  </a:lnTo>
                  <a:lnTo>
                    <a:pt x="82" y="130"/>
                  </a:lnTo>
                  <a:lnTo>
                    <a:pt x="82" y="124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6" y="120"/>
                  </a:lnTo>
                  <a:lnTo>
                    <a:pt x="70" y="126"/>
                  </a:lnTo>
                  <a:lnTo>
                    <a:pt x="64" y="138"/>
                  </a:lnTo>
                  <a:lnTo>
                    <a:pt x="60" y="152"/>
                  </a:lnTo>
                  <a:lnTo>
                    <a:pt x="56" y="166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0" y="166"/>
                  </a:lnTo>
                  <a:lnTo>
                    <a:pt x="50" y="158"/>
                  </a:lnTo>
                  <a:lnTo>
                    <a:pt x="52" y="136"/>
                  </a:lnTo>
                  <a:lnTo>
                    <a:pt x="50" y="110"/>
                  </a:lnTo>
                  <a:lnTo>
                    <a:pt x="50" y="94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20" y="154"/>
                  </a:lnTo>
                  <a:lnTo>
                    <a:pt x="22" y="122"/>
                  </a:lnTo>
                  <a:lnTo>
                    <a:pt x="24" y="98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18" y="88"/>
                  </a:lnTo>
                  <a:lnTo>
                    <a:pt x="8" y="102"/>
                  </a:lnTo>
                  <a:lnTo>
                    <a:pt x="0" y="116"/>
                  </a:lnTo>
                  <a:lnTo>
                    <a:pt x="2" y="110"/>
                  </a:lnTo>
                  <a:lnTo>
                    <a:pt x="14" y="76"/>
                  </a:lnTo>
                  <a:lnTo>
                    <a:pt x="32" y="32"/>
                  </a:lnTo>
                  <a:lnTo>
                    <a:pt x="42" y="14"/>
                  </a:lnTo>
                  <a:lnTo>
                    <a:pt x="50" y="0"/>
                  </a:lnTo>
                  <a:lnTo>
                    <a:pt x="44" y="22"/>
                  </a:lnTo>
                  <a:lnTo>
                    <a:pt x="38" y="38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8"/>
                  </a:lnTo>
                  <a:lnTo>
                    <a:pt x="56" y="50"/>
                  </a:lnTo>
                  <a:lnTo>
                    <a:pt x="56" y="58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72" y="32"/>
                  </a:lnTo>
                  <a:lnTo>
                    <a:pt x="80" y="18"/>
                  </a:lnTo>
                  <a:lnTo>
                    <a:pt x="86" y="8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4" y="24"/>
                  </a:lnTo>
                  <a:lnTo>
                    <a:pt x="72" y="52"/>
                  </a:lnTo>
                  <a:lnTo>
                    <a:pt x="72" y="60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6" y="64"/>
                  </a:lnTo>
                  <a:lnTo>
                    <a:pt x="80" y="54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8"/>
                  </a:lnTo>
                  <a:lnTo>
                    <a:pt x="88" y="76"/>
                  </a:lnTo>
                  <a:lnTo>
                    <a:pt x="88" y="94"/>
                  </a:lnTo>
                  <a:lnTo>
                    <a:pt x="88" y="98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110" y="42"/>
                  </a:lnTo>
                  <a:lnTo>
                    <a:pt x="116" y="26"/>
                  </a:lnTo>
                  <a:lnTo>
                    <a:pt x="116" y="30"/>
                  </a:lnTo>
                  <a:lnTo>
                    <a:pt x="112" y="50"/>
                  </a:lnTo>
                  <a:lnTo>
                    <a:pt x="108" y="68"/>
                  </a:lnTo>
                  <a:lnTo>
                    <a:pt x="110" y="78"/>
                  </a:lnTo>
                  <a:lnTo>
                    <a:pt x="114" y="74"/>
                  </a:lnTo>
                  <a:lnTo>
                    <a:pt x="116" y="68"/>
                  </a:lnTo>
                  <a:lnTo>
                    <a:pt x="122" y="64"/>
                  </a:lnTo>
                  <a:lnTo>
                    <a:pt x="126" y="60"/>
                  </a:lnTo>
                  <a:lnTo>
                    <a:pt x="130" y="60"/>
                  </a:lnTo>
                  <a:lnTo>
                    <a:pt x="132" y="62"/>
                  </a:lnTo>
                  <a:lnTo>
                    <a:pt x="132" y="70"/>
                  </a:lnTo>
                  <a:lnTo>
                    <a:pt x="130" y="82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5286375" y="3492500"/>
              <a:ext cx="79375" cy="152400"/>
            </a:xfrm>
            <a:custGeom>
              <a:avLst/>
              <a:gdLst>
                <a:gd name="T0" fmla="*/ 0 w 50"/>
                <a:gd name="T1" fmla="*/ 0 h 96"/>
                <a:gd name="T2" fmla="*/ 0 w 50"/>
                <a:gd name="T3" fmla="*/ 0 h 96"/>
                <a:gd name="T4" fmla="*/ 5040313 w 50"/>
                <a:gd name="T5" fmla="*/ 25201561 h 96"/>
                <a:gd name="T6" fmla="*/ 25201561 w 50"/>
                <a:gd name="T7" fmla="*/ 90725621 h 96"/>
                <a:gd name="T8" fmla="*/ 55443445 w 50"/>
                <a:gd name="T9" fmla="*/ 171370620 h 96"/>
                <a:gd name="T10" fmla="*/ 75604689 w 50"/>
                <a:gd name="T11" fmla="*/ 211693157 h 96"/>
                <a:gd name="T12" fmla="*/ 95765933 w 50"/>
                <a:gd name="T13" fmla="*/ 241935022 h 96"/>
                <a:gd name="T14" fmla="*/ 126007824 w 50"/>
                <a:gd name="T15" fmla="*/ 226814090 h 96"/>
                <a:gd name="T16" fmla="*/ 126007824 w 50"/>
                <a:gd name="T17" fmla="*/ 226814090 h 96"/>
                <a:gd name="T18" fmla="*/ 115927202 w 50"/>
                <a:gd name="T19" fmla="*/ 216733468 h 96"/>
                <a:gd name="T20" fmla="*/ 90725622 w 50"/>
                <a:gd name="T21" fmla="*/ 181451242 h 96"/>
                <a:gd name="T22" fmla="*/ 50403122 w 50"/>
                <a:gd name="T23" fmla="*/ 110886889 h 96"/>
                <a:gd name="T24" fmla="*/ 0 w 50"/>
                <a:gd name="T25" fmla="*/ 0 h 96"/>
                <a:gd name="T26" fmla="*/ 0 w 50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96"/>
                <a:gd name="T44" fmla="*/ 50 w 50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96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10" y="36"/>
                  </a:lnTo>
                  <a:lnTo>
                    <a:pt x="22" y="68"/>
                  </a:lnTo>
                  <a:lnTo>
                    <a:pt x="30" y="84"/>
                  </a:lnTo>
                  <a:lnTo>
                    <a:pt x="38" y="96"/>
                  </a:lnTo>
                  <a:lnTo>
                    <a:pt x="50" y="90"/>
                  </a:lnTo>
                  <a:lnTo>
                    <a:pt x="46" y="86"/>
                  </a:lnTo>
                  <a:lnTo>
                    <a:pt x="36" y="72"/>
                  </a:lnTo>
                  <a:lnTo>
                    <a:pt x="2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222750" y="3165475"/>
              <a:ext cx="127000" cy="695325"/>
            </a:xfrm>
            <a:custGeom>
              <a:avLst/>
              <a:gdLst>
                <a:gd name="T0" fmla="*/ 0 w 80"/>
                <a:gd name="T1" fmla="*/ 90725625 h 438"/>
                <a:gd name="T2" fmla="*/ 0 w 80"/>
                <a:gd name="T3" fmla="*/ 90725625 h 438"/>
                <a:gd name="T4" fmla="*/ 0 w 80"/>
                <a:gd name="T5" fmla="*/ 176410938 h 438"/>
                <a:gd name="T6" fmla="*/ 5040312 w 80"/>
                <a:gd name="T7" fmla="*/ 277217209 h 438"/>
                <a:gd name="T8" fmla="*/ 15120938 w 80"/>
                <a:gd name="T9" fmla="*/ 403224987 h 438"/>
                <a:gd name="T10" fmla="*/ 40322497 w 80"/>
                <a:gd name="T11" fmla="*/ 559474730 h 438"/>
                <a:gd name="T12" fmla="*/ 55443441 w 80"/>
                <a:gd name="T13" fmla="*/ 640119708 h 438"/>
                <a:gd name="T14" fmla="*/ 75604683 w 80"/>
                <a:gd name="T15" fmla="*/ 730845307 h 438"/>
                <a:gd name="T16" fmla="*/ 100806236 w 80"/>
                <a:gd name="T17" fmla="*/ 816530596 h 438"/>
                <a:gd name="T18" fmla="*/ 131048125 w 80"/>
                <a:gd name="T19" fmla="*/ 912296705 h 438"/>
                <a:gd name="T20" fmla="*/ 161289988 w 80"/>
                <a:gd name="T21" fmla="*/ 1008062616 h 438"/>
                <a:gd name="T22" fmla="*/ 201612473 w 80"/>
                <a:gd name="T23" fmla="*/ 1103828527 h 438"/>
                <a:gd name="T24" fmla="*/ 201612473 w 80"/>
                <a:gd name="T25" fmla="*/ 1103828527 h 438"/>
                <a:gd name="T26" fmla="*/ 176410920 w 80"/>
                <a:gd name="T27" fmla="*/ 982861060 h 438"/>
                <a:gd name="T28" fmla="*/ 151209367 w 80"/>
                <a:gd name="T29" fmla="*/ 851812972 h 438"/>
                <a:gd name="T30" fmla="*/ 120967503 w 80"/>
                <a:gd name="T31" fmla="*/ 695563130 h 438"/>
                <a:gd name="T32" fmla="*/ 95765926 w 80"/>
                <a:gd name="T33" fmla="*/ 514111930 h 438"/>
                <a:gd name="T34" fmla="*/ 80644994 w 80"/>
                <a:gd name="T35" fmla="*/ 332660632 h 438"/>
                <a:gd name="T36" fmla="*/ 75604683 w 80"/>
                <a:gd name="T37" fmla="*/ 241935032 h 438"/>
                <a:gd name="T38" fmla="*/ 75604683 w 80"/>
                <a:gd name="T39" fmla="*/ 156249694 h 438"/>
                <a:gd name="T40" fmla="*/ 80644994 w 80"/>
                <a:gd name="T41" fmla="*/ 75604691 h 438"/>
                <a:gd name="T42" fmla="*/ 90725615 w 80"/>
                <a:gd name="T43" fmla="*/ 0 h 438"/>
                <a:gd name="T44" fmla="*/ 35282186 w 80"/>
                <a:gd name="T45" fmla="*/ 80645002 h 438"/>
                <a:gd name="T46" fmla="*/ 0 w 80"/>
                <a:gd name="T47" fmla="*/ 90725625 h 4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438"/>
                <a:gd name="T74" fmla="*/ 80 w 80"/>
                <a:gd name="T75" fmla="*/ 438 h 4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438">
                  <a:moveTo>
                    <a:pt x="0" y="36"/>
                  </a:moveTo>
                  <a:lnTo>
                    <a:pt x="0" y="36"/>
                  </a:lnTo>
                  <a:lnTo>
                    <a:pt x="0" y="70"/>
                  </a:lnTo>
                  <a:lnTo>
                    <a:pt x="2" y="110"/>
                  </a:lnTo>
                  <a:lnTo>
                    <a:pt x="6" y="160"/>
                  </a:lnTo>
                  <a:lnTo>
                    <a:pt x="16" y="222"/>
                  </a:lnTo>
                  <a:lnTo>
                    <a:pt x="22" y="254"/>
                  </a:lnTo>
                  <a:lnTo>
                    <a:pt x="30" y="290"/>
                  </a:lnTo>
                  <a:lnTo>
                    <a:pt x="40" y="324"/>
                  </a:lnTo>
                  <a:lnTo>
                    <a:pt x="52" y="362"/>
                  </a:lnTo>
                  <a:lnTo>
                    <a:pt x="64" y="400"/>
                  </a:lnTo>
                  <a:lnTo>
                    <a:pt x="80" y="438"/>
                  </a:lnTo>
                  <a:lnTo>
                    <a:pt x="70" y="390"/>
                  </a:lnTo>
                  <a:lnTo>
                    <a:pt x="60" y="338"/>
                  </a:lnTo>
                  <a:lnTo>
                    <a:pt x="48" y="276"/>
                  </a:lnTo>
                  <a:lnTo>
                    <a:pt x="38" y="204"/>
                  </a:lnTo>
                  <a:lnTo>
                    <a:pt x="32" y="132"/>
                  </a:lnTo>
                  <a:lnTo>
                    <a:pt x="30" y="96"/>
                  </a:lnTo>
                  <a:lnTo>
                    <a:pt x="30" y="62"/>
                  </a:lnTo>
                  <a:lnTo>
                    <a:pt x="32" y="30"/>
                  </a:lnTo>
                  <a:lnTo>
                    <a:pt x="36" y="0"/>
                  </a:lnTo>
                  <a:lnTo>
                    <a:pt x="14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52"/>
            <p:cNvSpPr>
              <a:spLocks noEditPoints="1"/>
            </p:cNvSpPr>
            <p:nvPr/>
          </p:nvSpPr>
          <p:spPr bwMode="auto">
            <a:xfrm>
              <a:off x="4238625" y="3238500"/>
              <a:ext cx="488950" cy="304800"/>
            </a:xfrm>
            <a:custGeom>
              <a:avLst/>
              <a:gdLst>
                <a:gd name="T0" fmla="*/ 594756838 w 308"/>
                <a:gd name="T1" fmla="*/ 65524066 h 192"/>
                <a:gd name="T2" fmla="*/ 549394043 w 308"/>
                <a:gd name="T3" fmla="*/ 45362810 h 192"/>
                <a:gd name="T4" fmla="*/ 403224939 w 308"/>
                <a:gd name="T5" fmla="*/ 20161250 h 192"/>
                <a:gd name="T6" fmla="*/ 226814072 w 308"/>
                <a:gd name="T7" fmla="*/ 0 h 192"/>
                <a:gd name="T8" fmla="*/ 75604682 w 308"/>
                <a:gd name="T9" fmla="*/ 0 h 192"/>
                <a:gd name="T10" fmla="*/ 30241875 w 308"/>
                <a:gd name="T11" fmla="*/ 5040312 h 192"/>
                <a:gd name="T12" fmla="*/ 15120938 w 308"/>
                <a:gd name="T13" fmla="*/ 10080625 h 192"/>
                <a:gd name="T14" fmla="*/ 5040312 w 308"/>
                <a:gd name="T15" fmla="*/ 30241878 h 192"/>
                <a:gd name="T16" fmla="*/ 0 w 308"/>
                <a:gd name="T17" fmla="*/ 70564377 h 192"/>
                <a:gd name="T18" fmla="*/ 15120938 w 308"/>
                <a:gd name="T19" fmla="*/ 252015644 h 192"/>
                <a:gd name="T20" fmla="*/ 35282186 w 308"/>
                <a:gd name="T21" fmla="*/ 398184660 h 192"/>
                <a:gd name="T22" fmla="*/ 45362807 w 308"/>
                <a:gd name="T23" fmla="*/ 413305593 h 192"/>
                <a:gd name="T24" fmla="*/ 90725614 w 308"/>
                <a:gd name="T25" fmla="*/ 443547557 h 192"/>
                <a:gd name="T26" fmla="*/ 126007812 w 308"/>
                <a:gd name="T27" fmla="*/ 453628179 h 192"/>
                <a:gd name="T28" fmla="*/ 322579971 w 308"/>
                <a:gd name="T29" fmla="*/ 478829734 h 192"/>
                <a:gd name="T30" fmla="*/ 463708765 w 308"/>
                <a:gd name="T31" fmla="*/ 478829734 h 192"/>
                <a:gd name="T32" fmla="*/ 599797148 w 308"/>
                <a:gd name="T33" fmla="*/ 458668490 h 192"/>
                <a:gd name="T34" fmla="*/ 604837459 w 308"/>
                <a:gd name="T35" fmla="*/ 458668490 h 192"/>
                <a:gd name="T36" fmla="*/ 645159943 w 308"/>
                <a:gd name="T37" fmla="*/ 428426625 h 192"/>
                <a:gd name="T38" fmla="*/ 665321185 w 308"/>
                <a:gd name="T39" fmla="*/ 393144349 h 192"/>
                <a:gd name="T40" fmla="*/ 685482427 w 308"/>
                <a:gd name="T41" fmla="*/ 342741240 h 192"/>
                <a:gd name="T42" fmla="*/ 720764600 w 308"/>
                <a:gd name="T43" fmla="*/ 252015644 h 192"/>
                <a:gd name="T44" fmla="*/ 756046774 w 308"/>
                <a:gd name="T45" fmla="*/ 216733468 h 192"/>
                <a:gd name="T46" fmla="*/ 776208016 w 308"/>
                <a:gd name="T47" fmla="*/ 120967511 h 192"/>
                <a:gd name="T48" fmla="*/ 756046774 w 308"/>
                <a:gd name="T49" fmla="*/ 120967511 h 192"/>
                <a:gd name="T50" fmla="*/ 650200253 w 308"/>
                <a:gd name="T51" fmla="*/ 95765932 h 192"/>
                <a:gd name="T52" fmla="*/ 594756838 w 308"/>
                <a:gd name="T53" fmla="*/ 65524066 h 192"/>
                <a:gd name="T54" fmla="*/ 640119632 w 308"/>
                <a:gd name="T55" fmla="*/ 307459064 h 192"/>
                <a:gd name="T56" fmla="*/ 630039011 w 308"/>
                <a:gd name="T57" fmla="*/ 337700929 h 192"/>
                <a:gd name="T58" fmla="*/ 604837459 w 308"/>
                <a:gd name="T59" fmla="*/ 383063727 h 192"/>
                <a:gd name="T60" fmla="*/ 569555285 w 308"/>
                <a:gd name="T61" fmla="*/ 413305593 h 192"/>
                <a:gd name="T62" fmla="*/ 559474664 w 308"/>
                <a:gd name="T63" fmla="*/ 413305593 h 192"/>
                <a:gd name="T64" fmla="*/ 443547523 w 308"/>
                <a:gd name="T65" fmla="*/ 433466936 h 192"/>
                <a:gd name="T66" fmla="*/ 312499350 w 308"/>
                <a:gd name="T67" fmla="*/ 428426625 h 192"/>
                <a:gd name="T68" fmla="*/ 141128744 w 308"/>
                <a:gd name="T69" fmla="*/ 403224971 h 192"/>
                <a:gd name="T70" fmla="*/ 126007812 w 308"/>
                <a:gd name="T71" fmla="*/ 398184660 h 192"/>
                <a:gd name="T72" fmla="*/ 105846570 w 308"/>
                <a:gd name="T73" fmla="*/ 367942795 h 192"/>
                <a:gd name="T74" fmla="*/ 100806235 w 308"/>
                <a:gd name="T75" fmla="*/ 342741240 h 192"/>
                <a:gd name="T76" fmla="*/ 85685303 w 308"/>
                <a:gd name="T77" fmla="*/ 136088444 h 192"/>
                <a:gd name="T78" fmla="*/ 85685303 w 308"/>
                <a:gd name="T79" fmla="*/ 95765932 h 192"/>
                <a:gd name="T80" fmla="*/ 95765924 w 308"/>
                <a:gd name="T81" fmla="*/ 75604688 h 192"/>
                <a:gd name="T82" fmla="*/ 115927191 w 308"/>
                <a:gd name="T83" fmla="*/ 65524066 h 192"/>
                <a:gd name="T84" fmla="*/ 181451228 w 308"/>
                <a:gd name="T85" fmla="*/ 60483756 h 192"/>
                <a:gd name="T86" fmla="*/ 327620282 w 308"/>
                <a:gd name="T87" fmla="*/ 70564377 h 192"/>
                <a:gd name="T88" fmla="*/ 463708765 w 308"/>
                <a:gd name="T89" fmla="*/ 90725621 h 192"/>
                <a:gd name="T90" fmla="*/ 569555285 w 308"/>
                <a:gd name="T91" fmla="*/ 120967511 h 192"/>
                <a:gd name="T92" fmla="*/ 599797148 w 308"/>
                <a:gd name="T93" fmla="*/ 131048133 h 192"/>
                <a:gd name="T94" fmla="*/ 635079322 w 308"/>
                <a:gd name="T95" fmla="*/ 161289998 h 192"/>
                <a:gd name="T96" fmla="*/ 650200253 w 308"/>
                <a:gd name="T97" fmla="*/ 196572175 h 192"/>
                <a:gd name="T98" fmla="*/ 655240564 w 308"/>
                <a:gd name="T99" fmla="*/ 241935022 h 192"/>
                <a:gd name="T100" fmla="*/ 640119632 w 308"/>
                <a:gd name="T101" fmla="*/ 307459064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236" y="26"/>
                  </a:moveTo>
                  <a:lnTo>
                    <a:pt x="236" y="26"/>
                  </a:lnTo>
                  <a:lnTo>
                    <a:pt x="228" y="22"/>
                  </a:lnTo>
                  <a:lnTo>
                    <a:pt x="218" y="18"/>
                  </a:lnTo>
                  <a:lnTo>
                    <a:pt x="192" y="12"/>
                  </a:lnTo>
                  <a:lnTo>
                    <a:pt x="160" y="8"/>
                  </a:lnTo>
                  <a:lnTo>
                    <a:pt x="126" y="4"/>
                  </a:lnTo>
                  <a:lnTo>
                    <a:pt x="90" y="0"/>
                  </a:lnTo>
                  <a:lnTo>
                    <a:pt x="58" y="0"/>
                  </a:lnTo>
                  <a:lnTo>
                    <a:pt x="30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6" y="100"/>
                  </a:lnTo>
                  <a:lnTo>
                    <a:pt x="12" y="138"/>
                  </a:lnTo>
                  <a:lnTo>
                    <a:pt x="14" y="158"/>
                  </a:lnTo>
                  <a:lnTo>
                    <a:pt x="18" y="164"/>
                  </a:lnTo>
                  <a:lnTo>
                    <a:pt x="26" y="172"/>
                  </a:lnTo>
                  <a:lnTo>
                    <a:pt x="36" y="176"/>
                  </a:lnTo>
                  <a:lnTo>
                    <a:pt x="50" y="180"/>
                  </a:lnTo>
                  <a:lnTo>
                    <a:pt x="80" y="184"/>
                  </a:lnTo>
                  <a:lnTo>
                    <a:pt x="128" y="190"/>
                  </a:lnTo>
                  <a:lnTo>
                    <a:pt x="156" y="192"/>
                  </a:lnTo>
                  <a:lnTo>
                    <a:pt x="184" y="190"/>
                  </a:lnTo>
                  <a:lnTo>
                    <a:pt x="212" y="188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8" y="178"/>
                  </a:lnTo>
                  <a:lnTo>
                    <a:pt x="256" y="170"/>
                  </a:lnTo>
                  <a:lnTo>
                    <a:pt x="260" y="164"/>
                  </a:lnTo>
                  <a:lnTo>
                    <a:pt x="264" y="156"/>
                  </a:lnTo>
                  <a:lnTo>
                    <a:pt x="272" y="136"/>
                  </a:lnTo>
                  <a:lnTo>
                    <a:pt x="280" y="112"/>
                  </a:lnTo>
                  <a:lnTo>
                    <a:pt x="286" y="100"/>
                  </a:lnTo>
                  <a:lnTo>
                    <a:pt x="292" y="92"/>
                  </a:lnTo>
                  <a:lnTo>
                    <a:pt x="300" y="86"/>
                  </a:lnTo>
                  <a:lnTo>
                    <a:pt x="308" y="84"/>
                  </a:lnTo>
                  <a:lnTo>
                    <a:pt x="308" y="48"/>
                  </a:lnTo>
                  <a:lnTo>
                    <a:pt x="300" y="48"/>
                  </a:lnTo>
                  <a:lnTo>
                    <a:pt x="282" y="44"/>
                  </a:lnTo>
                  <a:lnTo>
                    <a:pt x="258" y="38"/>
                  </a:lnTo>
                  <a:lnTo>
                    <a:pt x="246" y="32"/>
                  </a:lnTo>
                  <a:lnTo>
                    <a:pt x="236" y="26"/>
                  </a:lnTo>
                  <a:close/>
                  <a:moveTo>
                    <a:pt x="254" y="122"/>
                  </a:moveTo>
                  <a:lnTo>
                    <a:pt x="254" y="122"/>
                  </a:lnTo>
                  <a:lnTo>
                    <a:pt x="250" y="134"/>
                  </a:lnTo>
                  <a:lnTo>
                    <a:pt x="244" y="144"/>
                  </a:lnTo>
                  <a:lnTo>
                    <a:pt x="240" y="152"/>
                  </a:lnTo>
                  <a:lnTo>
                    <a:pt x="234" y="158"/>
                  </a:lnTo>
                  <a:lnTo>
                    <a:pt x="226" y="164"/>
                  </a:lnTo>
                  <a:lnTo>
                    <a:pt x="222" y="164"/>
                  </a:lnTo>
                  <a:lnTo>
                    <a:pt x="200" y="170"/>
                  </a:lnTo>
                  <a:lnTo>
                    <a:pt x="176" y="172"/>
                  </a:lnTo>
                  <a:lnTo>
                    <a:pt x="150" y="172"/>
                  </a:lnTo>
                  <a:lnTo>
                    <a:pt x="124" y="170"/>
                  </a:lnTo>
                  <a:lnTo>
                    <a:pt x="80" y="166"/>
                  </a:lnTo>
                  <a:lnTo>
                    <a:pt x="56" y="160"/>
                  </a:lnTo>
                  <a:lnTo>
                    <a:pt x="50" y="158"/>
                  </a:lnTo>
                  <a:lnTo>
                    <a:pt x="48" y="154"/>
                  </a:lnTo>
                  <a:lnTo>
                    <a:pt x="42" y="146"/>
                  </a:lnTo>
                  <a:lnTo>
                    <a:pt x="40" y="136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72" y="24"/>
                  </a:lnTo>
                  <a:lnTo>
                    <a:pt x="100" y="24"/>
                  </a:lnTo>
                  <a:lnTo>
                    <a:pt x="130" y="28"/>
                  </a:lnTo>
                  <a:lnTo>
                    <a:pt x="158" y="32"/>
                  </a:lnTo>
                  <a:lnTo>
                    <a:pt x="184" y="36"/>
                  </a:lnTo>
                  <a:lnTo>
                    <a:pt x="208" y="42"/>
                  </a:lnTo>
                  <a:lnTo>
                    <a:pt x="226" y="48"/>
                  </a:lnTo>
                  <a:lnTo>
                    <a:pt x="238" y="52"/>
                  </a:lnTo>
                  <a:lnTo>
                    <a:pt x="246" y="58"/>
                  </a:lnTo>
                  <a:lnTo>
                    <a:pt x="252" y="64"/>
                  </a:lnTo>
                  <a:lnTo>
                    <a:pt x="256" y="70"/>
                  </a:lnTo>
                  <a:lnTo>
                    <a:pt x="258" y="78"/>
                  </a:lnTo>
                  <a:lnTo>
                    <a:pt x="260" y="86"/>
                  </a:lnTo>
                  <a:lnTo>
                    <a:pt x="260" y="96"/>
                  </a:lnTo>
                  <a:lnTo>
                    <a:pt x="254" y="12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53"/>
            <p:cNvSpPr>
              <a:spLocks noEditPoints="1"/>
            </p:cNvSpPr>
            <p:nvPr/>
          </p:nvSpPr>
          <p:spPr bwMode="auto">
            <a:xfrm>
              <a:off x="4727575" y="3238500"/>
              <a:ext cx="488950" cy="304800"/>
            </a:xfrm>
            <a:custGeom>
              <a:avLst/>
              <a:gdLst>
                <a:gd name="T0" fmla="*/ 0 w 308"/>
                <a:gd name="T1" fmla="*/ 211693157 h 192"/>
                <a:gd name="T2" fmla="*/ 20161248 w 308"/>
                <a:gd name="T3" fmla="*/ 216733468 h 192"/>
                <a:gd name="T4" fmla="*/ 55443440 w 308"/>
                <a:gd name="T5" fmla="*/ 252015644 h 192"/>
                <a:gd name="T6" fmla="*/ 90725614 w 308"/>
                <a:gd name="T7" fmla="*/ 342741240 h 192"/>
                <a:gd name="T8" fmla="*/ 110886881 w 308"/>
                <a:gd name="T9" fmla="*/ 393144349 h 192"/>
                <a:gd name="T10" fmla="*/ 131048123 w 308"/>
                <a:gd name="T11" fmla="*/ 428426625 h 192"/>
                <a:gd name="T12" fmla="*/ 171370607 w 308"/>
                <a:gd name="T13" fmla="*/ 458668490 h 192"/>
                <a:gd name="T14" fmla="*/ 176410917 w 308"/>
                <a:gd name="T15" fmla="*/ 458668490 h 192"/>
                <a:gd name="T16" fmla="*/ 312499350 w 308"/>
                <a:gd name="T17" fmla="*/ 483870045 h 192"/>
                <a:gd name="T18" fmla="*/ 453628144 w 308"/>
                <a:gd name="T19" fmla="*/ 478829734 h 192"/>
                <a:gd name="T20" fmla="*/ 650200253 w 308"/>
                <a:gd name="T21" fmla="*/ 453628179 h 192"/>
                <a:gd name="T22" fmla="*/ 685482427 w 308"/>
                <a:gd name="T23" fmla="*/ 448587868 h 192"/>
                <a:gd name="T24" fmla="*/ 730845221 w 308"/>
                <a:gd name="T25" fmla="*/ 413305593 h 192"/>
                <a:gd name="T26" fmla="*/ 740925842 w 308"/>
                <a:gd name="T27" fmla="*/ 398184660 h 192"/>
                <a:gd name="T28" fmla="*/ 761087084 w 308"/>
                <a:gd name="T29" fmla="*/ 252015644 h 192"/>
                <a:gd name="T30" fmla="*/ 776208016 w 308"/>
                <a:gd name="T31" fmla="*/ 70564377 h 192"/>
                <a:gd name="T32" fmla="*/ 771167705 w 308"/>
                <a:gd name="T33" fmla="*/ 30241878 h 192"/>
                <a:gd name="T34" fmla="*/ 761087084 w 308"/>
                <a:gd name="T35" fmla="*/ 10080625 h 192"/>
                <a:gd name="T36" fmla="*/ 745966153 w 308"/>
                <a:gd name="T37" fmla="*/ 10080625 h 192"/>
                <a:gd name="T38" fmla="*/ 700603358 w 308"/>
                <a:gd name="T39" fmla="*/ 0 h 192"/>
                <a:gd name="T40" fmla="*/ 549394043 w 308"/>
                <a:gd name="T41" fmla="*/ 5040312 h 192"/>
                <a:gd name="T42" fmla="*/ 372983076 w 308"/>
                <a:gd name="T43" fmla="*/ 20161250 h 192"/>
                <a:gd name="T44" fmla="*/ 226814072 w 308"/>
                <a:gd name="T45" fmla="*/ 50403121 h 192"/>
                <a:gd name="T46" fmla="*/ 181451228 w 308"/>
                <a:gd name="T47" fmla="*/ 65524066 h 192"/>
                <a:gd name="T48" fmla="*/ 156249675 w 308"/>
                <a:gd name="T49" fmla="*/ 85685310 h 192"/>
                <a:gd name="T50" fmla="*/ 95765924 w 308"/>
                <a:gd name="T51" fmla="*/ 110886889 h 192"/>
                <a:gd name="T52" fmla="*/ 20161248 w 308"/>
                <a:gd name="T53" fmla="*/ 120967511 h 192"/>
                <a:gd name="T54" fmla="*/ 0 w 308"/>
                <a:gd name="T55" fmla="*/ 120967511 h 192"/>
                <a:gd name="T56" fmla="*/ 191531849 w 308"/>
                <a:gd name="T57" fmla="*/ 131048133 h 192"/>
                <a:gd name="T58" fmla="*/ 262096245 w 308"/>
                <a:gd name="T59" fmla="*/ 105846578 h 192"/>
                <a:gd name="T60" fmla="*/ 383063697 w 308"/>
                <a:gd name="T61" fmla="*/ 80644999 h 192"/>
                <a:gd name="T62" fmla="*/ 529232801 w 308"/>
                <a:gd name="T63" fmla="*/ 60483756 h 192"/>
                <a:gd name="T64" fmla="*/ 665321185 w 308"/>
                <a:gd name="T65" fmla="*/ 65524066 h 192"/>
                <a:gd name="T66" fmla="*/ 670361495 w 308"/>
                <a:gd name="T67" fmla="*/ 65524066 h 192"/>
                <a:gd name="T68" fmla="*/ 685482427 w 308"/>
                <a:gd name="T69" fmla="*/ 80644999 h 192"/>
                <a:gd name="T70" fmla="*/ 690522737 w 308"/>
                <a:gd name="T71" fmla="*/ 115927200 h 192"/>
                <a:gd name="T72" fmla="*/ 690522737 w 308"/>
                <a:gd name="T73" fmla="*/ 136088444 h 192"/>
                <a:gd name="T74" fmla="*/ 675401806 w 308"/>
                <a:gd name="T75" fmla="*/ 342741240 h 192"/>
                <a:gd name="T76" fmla="*/ 655240564 w 308"/>
                <a:gd name="T77" fmla="*/ 388104038 h 192"/>
                <a:gd name="T78" fmla="*/ 640119632 w 308"/>
                <a:gd name="T79" fmla="*/ 403224971 h 192"/>
                <a:gd name="T80" fmla="*/ 579635906 w 308"/>
                <a:gd name="T81" fmla="*/ 418346003 h 192"/>
                <a:gd name="T82" fmla="*/ 403224939 w 308"/>
                <a:gd name="T83" fmla="*/ 433466936 h 192"/>
                <a:gd name="T84" fmla="*/ 277217177 w 308"/>
                <a:gd name="T85" fmla="*/ 428426625 h 192"/>
                <a:gd name="T86" fmla="*/ 226814072 w 308"/>
                <a:gd name="T87" fmla="*/ 418346003 h 192"/>
                <a:gd name="T88" fmla="*/ 196572159 w 308"/>
                <a:gd name="T89" fmla="*/ 398184660 h 192"/>
                <a:gd name="T90" fmla="*/ 171370607 w 308"/>
                <a:gd name="T91" fmla="*/ 362902484 h 192"/>
                <a:gd name="T92" fmla="*/ 151209365 w 308"/>
                <a:gd name="T93" fmla="*/ 307459064 h 192"/>
                <a:gd name="T94" fmla="*/ 136088433 w 308"/>
                <a:gd name="T95" fmla="*/ 241935022 h 192"/>
                <a:gd name="T96" fmla="*/ 136088433 w 308"/>
                <a:gd name="T97" fmla="*/ 196572175 h 192"/>
                <a:gd name="T98" fmla="*/ 156249675 w 308"/>
                <a:gd name="T99" fmla="*/ 161289998 h 192"/>
                <a:gd name="T100" fmla="*/ 191531849 w 308"/>
                <a:gd name="T101" fmla="*/ 131048133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8"/>
                <a:gd name="T154" fmla="*/ 0 h 192"/>
                <a:gd name="T155" fmla="*/ 308 w 308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8" h="192">
                  <a:moveTo>
                    <a:pt x="0" y="48"/>
                  </a:moveTo>
                  <a:lnTo>
                    <a:pt x="0" y="84"/>
                  </a:lnTo>
                  <a:lnTo>
                    <a:pt x="8" y="86"/>
                  </a:lnTo>
                  <a:lnTo>
                    <a:pt x="16" y="92"/>
                  </a:lnTo>
                  <a:lnTo>
                    <a:pt x="22" y="100"/>
                  </a:lnTo>
                  <a:lnTo>
                    <a:pt x="28" y="112"/>
                  </a:lnTo>
                  <a:lnTo>
                    <a:pt x="36" y="136"/>
                  </a:lnTo>
                  <a:lnTo>
                    <a:pt x="44" y="156"/>
                  </a:lnTo>
                  <a:lnTo>
                    <a:pt x="48" y="164"/>
                  </a:lnTo>
                  <a:lnTo>
                    <a:pt x="52" y="170"/>
                  </a:lnTo>
                  <a:lnTo>
                    <a:pt x="60" y="178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96" y="188"/>
                  </a:lnTo>
                  <a:lnTo>
                    <a:pt x="124" y="192"/>
                  </a:lnTo>
                  <a:lnTo>
                    <a:pt x="152" y="192"/>
                  </a:lnTo>
                  <a:lnTo>
                    <a:pt x="180" y="190"/>
                  </a:lnTo>
                  <a:lnTo>
                    <a:pt x="228" y="186"/>
                  </a:lnTo>
                  <a:lnTo>
                    <a:pt x="258" y="180"/>
                  </a:lnTo>
                  <a:lnTo>
                    <a:pt x="272" y="178"/>
                  </a:lnTo>
                  <a:lnTo>
                    <a:pt x="282" y="172"/>
                  </a:lnTo>
                  <a:lnTo>
                    <a:pt x="290" y="164"/>
                  </a:lnTo>
                  <a:lnTo>
                    <a:pt x="294" y="158"/>
                  </a:lnTo>
                  <a:lnTo>
                    <a:pt x="296" y="138"/>
                  </a:lnTo>
                  <a:lnTo>
                    <a:pt x="302" y="100"/>
                  </a:lnTo>
                  <a:lnTo>
                    <a:pt x="308" y="28"/>
                  </a:lnTo>
                  <a:lnTo>
                    <a:pt x="308" y="18"/>
                  </a:lnTo>
                  <a:lnTo>
                    <a:pt x="306" y="12"/>
                  </a:lnTo>
                  <a:lnTo>
                    <a:pt x="304" y="8"/>
                  </a:lnTo>
                  <a:lnTo>
                    <a:pt x="302" y="4"/>
                  </a:lnTo>
                  <a:lnTo>
                    <a:pt x="298" y="4"/>
                  </a:lnTo>
                  <a:lnTo>
                    <a:pt x="296" y="4"/>
                  </a:lnTo>
                  <a:lnTo>
                    <a:pt x="278" y="0"/>
                  </a:lnTo>
                  <a:lnTo>
                    <a:pt x="250" y="0"/>
                  </a:lnTo>
                  <a:lnTo>
                    <a:pt x="218" y="2"/>
                  </a:lnTo>
                  <a:lnTo>
                    <a:pt x="182" y="4"/>
                  </a:lnTo>
                  <a:lnTo>
                    <a:pt x="148" y="8"/>
                  </a:lnTo>
                  <a:lnTo>
                    <a:pt x="116" y="12"/>
                  </a:lnTo>
                  <a:lnTo>
                    <a:pt x="90" y="20"/>
                  </a:lnTo>
                  <a:lnTo>
                    <a:pt x="80" y="22"/>
                  </a:lnTo>
                  <a:lnTo>
                    <a:pt x="72" y="26"/>
                  </a:lnTo>
                  <a:lnTo>
                    <a:pt x="62" y="34"/>
                  </a:lnTo>
                  <a:lnTo>
                    <a:pt x="50" y="40"/>
                  </a:lnTo>
                  <a:lnTo>
                    <a:pt x="38" y="44"/>
                  </a:lnTo>
                  <a:lnTo>
                    <a:pt x="26" y="46"/>
                  </a:lnTo>
                  <a:lnTo>
                    <a:pt x="8" y="48"/>
                  </a:lnTo>
                  <a:lnTo>
                    <a:pt x="0" y="48"/>
                  </a:lnTo>
                  <a:close/>
                  <a:moveTo>
                    <a:pt x="76" y="52"/>
                  </a:moveTo>
                  <a:lnTo>
                    <a:pt x="76" y="52"/>
                  </a:lnTo>
                  <a:lnTo>
                    <a:pt x="86" y="48"/>
                  </a:lnTo>
                  <a:lnTo>
                    <a:pt x="104" y="42"/>
                  </a:lnTo>
                  <a:lnTo>
                    <a:pt x="128" y="36"/>
                  </a:lnTo>
                  <a:lnTo>
                    <a:pt x="152" y="32"/>
                  </a:lnTo>
                  <a:lnTo>
                    <a:pt x="180" y="28"/>
                  </a:lnTo>
                  <a:lnTo>
                    <a:pt x="210" y="24"/>
                  </a:lnTo>
                  <a:lnTo>
                    <a:pt x="238" y="24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70" y="30"/>
                  </a:lnTo>
                  <a:lnTo>
                    <a:pt x="272" y="32"/>
                  </a:lnTo>
                  <a:lnTo>
                    <a:pt x="274" y="38"/>
                  </a:lnTo>
                  <a:lnTo>
                    <a:pt x="274" y="46"/>
                  </a:lnTo>
                  <a:lnTo>
                    <a:pt x="274" y="54"/>
                  </a:lnTo>
                  <a:lnTo>
                    <a:pt x="268" y="136"/>
                  </a:lnTo>
                  <a:lnTo>
                    <a:pt x="266" y="146"/>
                  </a:lnTo>
                  <a:lnTo>
                    <a:pt x="260" y="154"/>
                  </a:lnTo>
                  <a:lnTo>
                    <a:pt x="258" y="158"/>
                  </a:lnTo>
                  <a:lnTo>
                    <a:pt x="254" y="160"/>
                  </a:lnTo>
                  <a:lnTo>
                    <a:pt x="230" y="166"/>
                  </a:lnTo>
                  <a:lnTo>
                    <a:pt x="186" y="170"/>
                  </a:lnTo>
                  <a:lnTo>
                    <a:pt x="160" y="172"/>
                  </a:lnTo>
                  <a:lnTo>
                    <a:pt x="136" y="172"/>
                  </a:lnTo>
                  <a:lnTo>
                    <a:pt x="110" y="170"/>
                  </a:lnTo>
                  <a:lnTo>
                    <a:pt x="90" y="166"/>
                  </a:lnTo>
                  <a:lnTo>
                    <a:pt x="86" y="164"/>
                  </a:lnTo>
                  <a:lnTo>
                    <a:pt x="78" y="158"/>
                  </a:lnTo>
                  <a:lnTo>
                    <a:pt x="74" y="152"/>
                  </a:lnTo>
                  <a:lnTo>
                    <a:pt x="68" y="144"/>
                  </a:lnTo>
                  <a:lnTo>
                    <a:pt x="64" y="134"/>
                  </a:lnTo>
                  <a:lnTo>
                    <a:pt x="60" y="122"/>
                  </a:lnTo>
                  <a:lnTo>
                    <a:pt x="54" y="96"/>
                  </a:lnTo>
                  <a:lnTo>
                    <a:pt x="54" y="86"/>
                  </a:lnTo>
                  <a:lnTo>
                    <a:pt x="54" y="78"/>
                  </a:lnTo>
                  <a:lnTo>
                    <a:pt x="58" y="70"/>
                  </a:lnTo>
                  <a:lnTo>
                    <a:pt x="62" y="64"/>
                  </a:lnTo>
                  <a:lnTo>
                    <a:pt x="68" y="58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302125" y="2555875"/>
              <a:ext cx="1066800" cy="857250"/>
            </a:xfrm>
            <a:custGeom>
              <a:avLst/>
              <a:gdLst>
                <a:gd name="T0" fmla="*/ 5040312 w 672"/>
                <a:gd name="T1" fmla="*/ 519152151 h 540"/>
                <a:gd name="T2" fmla="*/ 171370612 w 672"/>
                <a:gd name="T3" fmla="*/ 670361458 h 540"/>
                <a:gd name="T4" fmla="*/ 403224953 w 672"/>
                <a:gd name="T5" fmla="*/ 861893445 h 540"/>
                <a:gd name="T6" fmla="*/ 660280896 w 672"/>
                <a:gd name="T7" fmla="*/ 1038304302 h 540"/>
                <a:gd name="T8" fmla="*/ 781248352 w 672"/>
                <a:gd name="T9" fmla="*/ 1098788025 h 540"/>
                <a:gd name="T10" fmla="*/ 690522760 w 672"/>
                <a:gd name="T11" fmla="*/ 1018143062 h 540"/>
                <a:gd name="T12" fmla="*/ 559474683 w 672"/>
                <a:gd name="T13" fmla="*/ 882054686 h 540"/>
                <a:gd name="T14" fmla="*/ 670361517 w 672"/>
                <a:gd name="T15" fmla="*/ 957659339 h 540"/>
                <a:gd name="T16" fmla="*/ 947578803 w 672"/>
                <a:gd name="T17" fmla="*/ 1134070197 h 540"/>
                <a:gd name="T18" fmla="*/ 1123989676 w 672"/>
                <a:gd name="T19" fmla="*/ 1224795781 h 540"/>
                <a:gd name="T20" fmla="*/ 1310481171 w 672"/>
                <a:gd name="T21" fmla="*/ 1300400434 h 540"/>
                <a:gd name="T22" fmla="*/ 1507053287 w 672"/>
                <a:gd name="T23" fmla="*/ 1350803536 h 540"/>
                <a:gd name="T24" fmla="*/ 1693545178 w 672"/>
                <a:gd name="T25" fmla="*/ 1360884157 h 540"/>
                <a:gd name="T26" fmla="*/ 1663302918 w 672"/>
                <a:gd name="T27" fmla="*/ 1310481054 h 540"/>
                <a:gd name="T28" fmla="*/ 1552416083 w 672"/>
                <a:gd name="T29" fmla="*/ 1088707405 h 540"/>
                <a:gd name="T30" fmla="*/ 1476811423 w 672"/>
                <a:gd name="T31" fmla="*/ 897175616 h 540"/>
                <a:gd name="T32" fmla="*/ 1446569559 w 672"/>
                <a:gd name="T33" fmla="*/ 796369213 h 540"/>
                <a:gd name="T34" fmla="*/ 1416327695 w 672"/>
                <a:gd name="T35" fmla="*/ 685482389 h 540"/>
                <a:gd name="T36" fmla="*/ 1365924588 w 672"/>
                <a:gd name="T37" fmla="*/ 559474633 h 540"/>
                <a:gd name="T38" fmla="*/ 1290319928 w 672"/>
                <a:gd name="T39" fmla="*/ 423386257 h 540"/>
                <a:gd name="T40" fmla="*/ 1194554025 w 672"/>
                <a:gd name="T41" fmla="*/ 287297782 h 540"/>
                <a:gd name="T42" fmla="*/ 1073586569 w 672"/>
                <a:gd name="T43" fmla="*/ 171370597 h 540"/>
                <a:gd name="T44" fmla="*/ 927417560 w 672"/>
                <a:gd name="T45" fmla="*/ 75604678 h 540"/>
                <a:gd name="T46" fmla="*/ 796369284 w 672"/>
                <a:gd name="T47" fmla="*/ 25201557 h 540"/>
                <a:gd name="T48" fmla="*/ 700603381 w 672"/>
                <a:gd name="T49" fmla="*/ 10080624 h 540"/>
                <a:gd name="T50" fmla="*/ 599797168 w 672"/>
                <a:gd name="T51" fmla="*/ 0 h 540"/>
                <a:gd name="T52" fmla="*/ 544353751 w 672"/>
                <a:gd name="T53" fmla="*/ 5040312 h 540"/>
                <a:gd name="T54" fmla="*/ 352821846 w 672"/>
                <a:gd name="T55" fmla="*/ 35282184 h 540"/>
                <a:gd name="T56" fmla="*/ 211693147 w 672"/>
                <a:gd name="T57" fmla="*/ 95765919 h 540"/>
                <a:gd name="T58" fmla="*/ 115927195 w 672"/>
                <a:gd name="T59" fmla="*/ 181451218 h 540"/>
                <a:gd name="T60" fmla="*/ 50403119 w 672"/>
                <a:gd name="T61" fmla="*/ 272176851 h 540"/>
                <a:gd name="T62" fmla="*/ 20161249 w 672"/>
                <a:gd name="T63" fmla="*/ 362902435 h 540"/>
                <a:gd name="T64" fmla="*/ 5040312 w 672"/>
                <a:gd name="T65" fmla="*/ 443547498 h 540"/>
                <a:gd name="T66" fmla="*/ 5040312 w 672"/>
                <a:gd name="T67" fmla="*/ 519152151 h 5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540"/>
                <a:gd name="T104" fmla="*/ 672 w 672"/>
                <a:gd name="T105" fmla="*/ 540 h 5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540">
                  <a:moveTo>
                    <a:pt x="2" y="206"/>
                  </a:moveTo>
                  <a:lnTo>
                    <a:pt x="2" y="206"/>
                  </a:lnTo>
                  <a:lnTo>
                    <a:pt x="32" y="236"/>
                  </a:lnTo>
                  <a:lnTo>
                    <a:pt x="68" y="266"/>
                  </a:lnTo>
                  <a:lnTo>
                    <a:pt x="112" y="302"/>
                  </a:lnTo>
                  <a:lnTo>
                    <a:pt x="160" y="342"/>
                  </a:lnTo>
                  <a:lnTo>
                    <a:pt x="212" y="380"/>
                  </a:lnTo>
                  <a:lnTo>
                    <a:pt x="262" y="412"/>
                  </a:lnTo>
                  <a:lnTo>
                    <a:pt x="286" y="426"/>
                  </a:lnTo>
                  <a:lnTo>
                    <a:pt x="310" y="436"/>
                  </a:lnTo>
                  <a:lnTo>
                    <a:pt x="274" y="404"/>
                  </a:lnTo>
                  <a:lnTo>
                    <a:pt x="246" y="374"/>
                  </a:lnTo>
                  <a:lnTo>
                    <a:pt x="222" y="350"/>
                  </a:lnTo>
                  <a:lnTo>
                    <a:pt x="266" y="380"/>
                  </a:lnTo>
                  <a:lnTo>
                    <a:pt x="314" y="412"/>
                  </a:lnTo>
                  <a:lnTo>
                    <a:pt x="376" y="450"/>
                  </a:lnTo>
                  <a:lnTo>
                    <a:pt x="410" y="468"/>
                  </a:lnTo>
                  <a:lnTo>
                    <a:pt x="446" y="486"/>
                  </a:lnTo>
                  <a:lnTo>
                    <a:pt x="482" y="502"/>
                  </a:lnTo>
                  <a:lnTo>
                    <a:pt x="520" y="516"/>
                  </a:lnTo>
                  <a:lnTo>
                    <a:pt x="558" y="528"/>
                  </a:lnTo>
                  <a:lnTo>
                    <a:pt x="598" y="536"/>
                  </a:lnTo>
                  <a:lnTo>
                    <a:pt x="634" y="540"/>
                  </a:lnTo>
                  <a:lnTo>
                    <a:pt x="672" y="540"/>
                  </a:lnTo>
                  <a:lnTo>
                    <a:pt x="660" y="520"/>
                  </a:lnTo>
                  <a:lnTo>
                    <a:pt x="632" y="468"/>
                  </a:lnTo>
                  <a:lnTo>
                    <a:pt x="616" y="432"/>
                  </a:lnTo>
                  <a:lnTo>
                    <a:pt x="600" y="396"/>
                  </a:lnTo>
                  <a:lnTo>
                    <a:pt x="586" y="356"/>
                  </a:lnTo>
                  <a:lnTo>
                    <a:pt x="574" y="316"/>
                  </a:lnTo>
                  <a:lnTo>
                    <a:pt x="570" y="296"/>
                  </a:lnTo>
                  <a:lnTo>
                    <a:pt x="562" y="272"/>
                  </a:lnTo>
                  <a:lnTo>
                    <a:pt x="552" y="248"/>
                  </a:lnTo>
                  <a:lnTo>
                    <a:pt x="542" y="222"/>
                  </a:lnTo>
                  <a:lnTo>
                    <a:pt x="528" y="194"/>
                  </a:lnTo>
                  <a:lnTo>
                    <a:pt x="512" y="168"/>
                  </a:lnTo>
                  <a:lnTo>
                    <a:pt x="494" y="140"/>
                  </a:lnTo>
                  <a:lnTo>
                    <a:pt x="474" y="114"/>
                  </a:lnTo>
                  <a:lnTo>
                    <a:pt x="450" y="90"/>
                  </a:lnTo>
                  <a:lnTo>
                    <a:pt x="426" y="68"/>
                  </a:lnTo>
                  <a:lnTo>
                    <a:pt x="398" y="48"/>
                  </a:lnTo>
                  <a:lnTo>
                    <a:pt x="368" y="30"/>
                  </a:lnTo>
                  <a:lnTo>
                    <a:pt x="334" y="16"/>
                  </a:lnTo>
                  <a:lnTo>
                    <a:pt x="316" y="10"/>
                  </a:lnTo>
                  <a:lnTo>
                    <a:pt x="298" y="6"/>
                  </a:lnTo>
                  <a:lnTo>
                    <a:pt x="278" y="4"/>
                  </a:lnTo>
                  <a:lnTo>
                    <a:pt x="258" y="2"/>
                  </a:lnTo>
                  <a:lnTo>
                    <a:pt x="238" y="0"/>
                  </a:lnTo>
                  <a:lnTo>
                    <a:pt x="216" y="2"/>
                  </a:lnTo>
                  <a:lnTo>
                    <a:pt x="176" y="6"/>
                  </a:lnTo>
                  <a:lnTo>
                    <a:pt x="140" y="14"/>
                  </a:lnTo>
                  <a:lnTo>
                    <a:pt x="110" y="26"/>
                  </a:lnTo>
                  <a:lnTo>
                    <a:pt x="84" y="38"/>
                  </a:lnTo>
                  <a:lnTo>
                    <a:pt x="62" y="54"/>
                  </a:lnTo>
                  <a:lnTo>
                    <a:pt x="46" y="72"/>
                  </a:lnTo>
                  <a:lnTo>
                    <a:pt x="32" y="90"/>
                  </a:lnTo>
                  <a:lnTo>
                    <a:pt x="20" y="108"/>
                  </a:lnTo>
                  <a:lnTo>
                    <a:pt x="14" y="128"/>
                  </a:lnTo>
                  <a:lnTo>
                    <a:pt x="8" y="144"/>
                  </a:lnTo>
                  <a:lnTo>
                    <a:pt x="4" y="162"/>
                  </a:lnTo>
                  <a:lnTo>
                    <a:pt x="2" y="176"/>
                  </a:lnTo>
                  <a:lnTo>
                    <a:pt x="0" y="198"/>
                  </a:lnTo>
                  <a:lnTo>
                    <a:pt x="2" y="206"/>
                  </a:lnTo>
                  <a:close/>
                </a:path>
              </a:pathLst>
            </a:custGeom>
            <a:solidFill>
              <a:srgbClr val="EF44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292600" y="2838450"/>
              <a:ext cx="1085850" cy="571500"/>
            </a:xfrm>
            <a:custGeom>
              <a:avLst/>
              <a:gdLst>
                <a:gd name="T0" fmla="*/ 0 w 684"/>
                <a:gd name="T1" fmla="*/ 0 h 360"/>
                <a:gd name="T2" fmla="*/ 0 w 684"/>
                <a:gd name="T3" fmla="*/ 0 h 360"/>
                <a:gd name="T4" fmla="*/ 5040312 w 684"/>
                <a:gd name="T5" fmla="*/ 15120939 h 360"/>
                <a:gd name="T6" fmla="*/ 35282187 w 684"/>
                <a:gd name="T7" fmla="*/ 65524065 h 360"/>
                <a:gd name="T8" fmla="*/ 85685307 w 684"/>
                <a:gd name="T9" fmla="*/ 141128752 h 360"/>
                <a:gd name="T10" fmla="*/ 120967506 w 684"/>
                <a:gd name="T11" fmla="*/ 186491549 h 360"/>
                <a:gd name="T12" fmla="*/ 166330303 w 684"/>
                <a:gd name="T13" fmla="*/ 231854396 h 360"/>
                <a:gd name="T14" fmla="*/ 216733459 w 684"/>
                <a:gd name="T15" fmla="*/ 287297814 h 360"/>
                <a:gd name="T16" fmla="*/ 277217188 w 684"/>
                <a:gd name="T17" fmla="*/ 342741233 h 360"/>
                <a:gd name="T18" fmla="*/ 347781538 w 684"/>
                <a:gd name="T19" fmla="*/ 398184652 h 360"/>
                <a:gd name="T20" fmla="*/ 428426608 w 684"/>
                <a:gd name="T21" fmla="*/ 453628170 h 360"/>
                <a:gd name="T22" fmla="*/ 514111890 w 684"/>
                <a:gd name="T23" fmla="*/ 514111899 h 360"/>
                <a:gd name="T24" fmla="*/ 614918104 w 684"/>
                <a:gd name="T25" fmla="*/ 574595629 h 360"/>
                <a:gd name="T26" fmla="*/ 725804939 w 684"/>
                <a:gd name="T27" fmla="*/ 630039047 h 360"/>
                <a:gd name="T28" fmla="*/ 846772595 w 684"/>
                <a:gd name="T29" fmla="*/ 685482466 h 360"/>
                <a:gd name="T30" fmla="*/ 655240590 w 684"/>
                <a:gd name="T31" fmla="*/ 498990967 h 360"/>
                <a:gd name="T32" fmla="*/ 655240590 w 684"/>
                <a:gd name="T33" fmla="*/ 498990967 h 360"/>
                <a:gd name="T34" fmla="*/ 680442143 w 684"/>
                <a:gd name="T35" fmla="*/ 519152210 h 360"/>
                <a:gd name="T36" fmla="*/ 751006493 w 684"/>
                <a:gd name="T37" fmla="*/ 569555318 h 360"/>
                <a:gd name="T38" fmla="*/ 856853216 w 684"/>
                <a:gd name="T39" fmla="*/ 640119669 h 360"/>
                <a:gd name="T40" fmla="*/ 922377255 w 684"/>
                <a:gd name="T41" fmla="*/ 680442155 h 360"/>
                <a:gd name="T42" fmla="*/ 992941605 w 684"/>
                <a:gd name="T43" fmla="*/ 720764642 h 360"/>
                <a:gd name="T44" fmla="*/ 1073586576 w 684"/>
                <a:gd name="T45" fmla="*/ 761087128 h 360"/>
                <a:gd name="T46" fmla="*/ 1159271858 w 684"/>
                <a:gd name="T47" fmla="*/ 796369303 h 360"/>
                <a:gd name="T48" fmla="*/ 1244957140 w 684"/>
                <a:gd name="T49" fmla="*/ 831651479 h 360"/>
                <a:gd name="T50" fmla="*/ 1335682733 w 684"/>
                <a:gd name="T51" fmla="*/ 861893542 h 360"/>
                <a:gd name="T52" fmla="*/ 1431448636 w 684"/>
                <a:gd name="T53" fmla="*/ 887095096 h 360"/>
                <a:gd name="T54" fmla="*/ 1527214539 w 684"/>
                <a:gd name="T55" fmla="*/ 902216028 h 360"/>
                <a:gd name="T56" fmla="*/ 1628020753 w 684"/>
                <a:gd name="T57" fmla="*/ 907256339 h 360"/>
                <a:gd name="T58" fmla="*/ 1723787053 w 684"/>
                <a:gd name="T59" fmla="*/ 902216028 h 360"/>
                <a:gd name="T60" fmla="*/ 1723787053 w 684"/>
                <a:gd name="T61" fmla="*/ 902216028 h 360"/>
                <a:gd name="T62" fmla="*/ 1698585500 w 684"/>
                <a:gd name="T63" fmla="*/ 902216028 h 360"/>
                <a:gd name="T64" fmla="*/ 1622980443 w 684"/>
                <a:gd name="T65" fmla="*/ 887095096 h 360"/>
                <a:gd name="T66" fmla="*/ 1507053296 w 684"/>
                <a:gd name="T67" fmla="*/ 861893542 h 360"/>
                <a:gd name="T68" fmla="*/ 1436488947 w 684"/>
                <a:gd name="T69" fmla="*/ 841732299 h 360"/>
                <a:gd name="T70" fmla="*/ 1355843975 w 684"/>
                <a:gd name="T71" fmla="*/ 816530547 h 360"/>
                <a:gd name="T72" fmla="*/ 1265118383 w 684"/>
                <a:gd name="T73" fmla="*/ 786288682 h 360"/>
                <a:gd name="T74" fmla="*/ 1174392790 w 684"/>
                <a:gd name="T75" fmla="*/ 745966195 h 360"/>
                <a:gd name="T76" fmla="*/ 1073586576 w 684"/>
                <a:gd name="T77" fmla="*/ 700603398 h 360"/>
                <a:gd name="T78" fmla="*/ 967740051 w 684"/>
                <a:gd name="T79" fmla="*/ 645159980 h 360"/>
                <a:gd name="T80" fmla="*/ 856853216 w 684"/>
                <a:gd name="T81" fmla="*/ 584676250 h 360"/>
                <a:gd name="T82" fmla="*/ 740925871 w 684"/>
                <a:gd name="T83" fmla="*/ 514111899 h 360"/>
                <a:gd name="T84" fmla="*/ 624998725 w 684"/>
                <a:gd name="T85" fmla="*/ 428426616 h 360"/>
                <a:gd name="T86" fmla="*/ 509071579 w 684"/>
                <a:gd name="T87" fmla="*/ 337700922 h 360"/>
                <a:gd name="T88" fmla="*/ 509071579 w 684"/>
                <a:gd name="T89" fmla="*/ 337700922 h 360"/>
                <a:gd name="T90" fmla="*/ 564514997 w 684"/>
                <a:gd name="T91" fmla="*/ 418345994 h 360"/>
                <a:gd name="T92" fmla="*/ 619958415 w 684"/>
                <a:gd name="T93" fmla="*/ 488910345 h 360"/>
                <a:gd name="T94" fmla="*/ 680442143 w 684"/>
                <a:gd name="T95" fmla="*/ 559474696 h 360"/>
                <a:gd name="T96" fmla="*/ 680442143 w 684"/>
                <a:gd name="T97" fmla="*/ 559474696 h 360"/>
                <a:gd name="T98" fmla="*/ 630039036 w 684"/>
                <a:gd name="T99" fmla="*/ 534273142 h 360"/>
                <a:gd name="T100" fmla="*/ 564514997 w 684"/>
                <a:gd name="T101" fmla="*/ 498990967 h 360"/>
                <a:gd name="T102" fmla="*/ 483870026 w 684"/>
                <a:gd name="T103" fmla="*/ 443547548 h 360"/>
                <a:gd name="T104" fmla="*/ 383063712 w 684"/>
                <a:gd name="T105" fmla="*/ 367942787 h 360"/>
                <a:gd name="T106" fmla="*/ 267136566 w 684"/>
                <a:gd name="T107" fmla="*/ 272176882 h 360"/>
                <a:gd name="T108" fmla="*/ 201612478 w 684"/>
                <a:gd name="T109" fmla="*/ 211693152 h 360"/>
                <a:gd name="T110" fmla="*/ 136088439 w 684"/>
                <a:gd name="T111" fmla="*/ 151209373 h 360"/>
                <a:gd name="T112" fmla="*/ 70564375 w 684"/>
                <a:gd name="T113" fmla="*/ 75604687 h 360"/>
                <a:gd name="T114" fmla="*/ 0 w 684"/>
                <a:gd name="T115" fmla="*/ 0 h 360"/>
                <a:gd name="T116" fmla="*/ 0 w 684"/>
                <a:gd name="T117" fmla="*/ 0 h 3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4"/>
                <a:gd name="T178" fmla="*/ 0 h 360"/>
                <a:gd name="T179" fmla="*/ 684 w 684"/>
                <a:gd name="T180" fmla="*/ 360 h 36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4" h="36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14" y="26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6" y="92"/>
                  </a:lnTo>
                  <a:lnTo>
                    <a:pt x="86" y="114"/>
                  </a:lnTo>
                  <a:lnTo>
                    <a:pt x="110" y="136"/>
                  </a:lnTo>
                  <a:lnTo>
                    <a:pt x="138" y="158"/>
                  </a:lnTo>
                  <a:lnTo>
                    <a:pt x="170" y="180"/>
                  </a:lnTo>
                  <a:lnTo>
                    <a:pt x="204" y="204"/>
                  </a:lnTo>
                  <a:lnTo>
                    <a:pt x="244" y="228"/>
                  </a:lnTo>
                  <a:lnTo>
                    <a:pt x="288" y="250"/>
                  </a:lnTo>
                  <a:lnTo>
                    <a:pt x="336" y="272"/>
                  </a:lnTo>
                  <a:lnTo>
                    <a:pt x="260" y="198"/>
                  </a:lnTo>
                  <a:lnTo>
                    <a:pt x="270" y="206"/>
                  </a:lnTo>
                  <a:lnTo>
                    <a:pt x="298" y="226"/>
                  </a:lnTo>
                  <a:lnTo>
                    <a:pt x="340" y="254"/>
                  </a:lnTo>
                  <a:lnTo>
                    <a:pt x="366" y="270"/>
                  </a:lnTo>
                  <a:lnTo>
                    <a:pt x="394" y="286"/>
                  </a:lnTo>
                  <a:lnTo>
                    <a:pt x="426" y="302"/>
                  </a:lnTo>
                  <a:lnTo>
                    <a:pt x="460" y="316"/>
                  </a:lnTo>
                  <a:lnTo>
                    <a:pt x="494" y="330"/>
                  </a:lnTo>
                  <a:lnTo>
                    <a:pt x="530" y="342"/>
                  </a:lnTo>
                  <a:lnTo>
                    <a:pt x="568" y="352"/>
                  </a:lnTo>
                  <a:lnTo>
                    <a:pt x="606" y="358"/>
                  </a:lnTo>
                  <a:lnTo>
                    <a:pt x="646" y="360"/>
                  </a:lnTo>
                  <a:lnTo>
                    <a:pt x="684" y="358"/>
                  </a:lnTo>
                  <a:lnTo>
                    <a:pt x="674" y="358"/>
                  </a:lnTo>
                  <a:lnTo>
                    <a:pt x="644" y="352"/>
                  </a:lnTo>
                  <a:lnTo>
                    <a:pt x="598" y="342"/>
                  </a:lnTo>
                  <a:lnTo>
                    <a:pt x="570" y="334"/>
                  </a:lnTo>
                  <a:lnTo>
                    <a:pt x="538" y="324"/>
                  </a:lnTo>
                  <a:lnTo>
                    <a:pt x="502" y="312"/>
                  </a:lnTo>
                  <a:lnTo>
                    <a:pt x="466" y="296"/>
                  </a:lnTo>
                  <a:lnTo>
                    <a:pt x="426" y="278"/>
                  </a:lnTo>
                  <a:lnTo>
                    <a:pt x="384" y="256"/>
                  </a:lnTo>
                  <a:lnTo>
                    <a:pt x="340" y="232"/>
                  </a:lnTo>
                  <a:lnTo>
                    <a:pt x="294" y="204"/>
                  </a:lnTo>
                  <a:lnTo>
                    <a:pt x="248" y="170"/>
                  </a:lnTo>
                  <a:lnTo>
                    <a:pt x="202" y="134"/>
                  </a:lnTo>
                  <a:lnTo>
                    <a:pt x="224" y="166"/>
                  </a:lnTo>
                  <a:lnTo>
                    <a:pt x="246" y="194"/>
                  </a:lnTo>
                  <a:lnTo>
                    <a:pt x="270" y="222"/>
                  </a:lnTo>
                  <a:lnTo>
                    <a:pt x="250" y="212"/>
                  </a:lnTo>
                  <a:lnTo>
                    <a:pt x="224" y="198"/>
                  </a:lnTo>
                  <a:lnTo>
                    <a:pt x="192" y="176"/>
                  </a:lnTo>
                  <a:lnTo>
                    <a:pt x="152" y="146"/>
                  </a:lnTo>
                  <a:lnTo>
                    <a:pt x="106" y="108"/>
                  </a:lnTo>
                  <a:lnTo>
                    <a:pt x="80" y="84"/>
                  </a:lnTo>
                  <a:lnTo>
                    <a:pt x="54" y="60"/>
                  </a:lnTo>
                  <a:lnTo>
                    <a:pt x="2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537075" y="2581275"/>
              <a:ext cx="584200" cy="536575"/>
            </a:xfrm>
            <a:custGeom>
              <a:avLst/>
              <a:gdLst>
                <a:gd name="T0" fmla="*/ 161289996 w 368"/>
                <a:gd name="T1" fmla="*/ 670361519 h 338"/>
                <a:gd name="T2" fmla="*/ 342741236 w 368"/>
                <a:gd name="T3" fmla="*/ 851812902 h 338"/>
                <a:gd name="T4" fmla="*/ 317539681 w 368"/>
                <a:gd name="T5" fmla="*/ 740925868 h 338"/>
                <a:gd name="T6" fmla="*/ 428426619 w 368"/>
                <a:gd name="T7" fmla="*/ 851812902 h 338"/>
                <a:gd name="T8" fmla="*/ 317539681 w 368"/>
                <a:gd name="T9" fmla="*/ 614918101 h 338"/>
                <a:gd name="T10" fmla="*/ 509071592 w 368"/>
                <a:gd name="T11" fmla="*/ 670361519 h 338"/>
                <a:gd name="T12" fmla="*/ 504031281 w 368"/>
                <a:gd name="T13" fmla="*/ 599797169 h 338"/>
                <a:gd name="T14" fmla="*/ 468749105 w 368"/>
                <a:gd name="T15" fmla="*/ 524192509 h 338"/>
                <a:gd name="T16" fmla="*/ 619958430 w 368"/>
                <a:gd name="T17" fmla="*/ 619958412 h 338"/>
                <a:gd name="T18" fmla="*/ 544353768 w 368"/>
                <a:gd name="T19" fmla="*/ 458668470 h 338"/>
                <a:gd name="T20" fmla="*/ 650200295 w 368"/>
                <a:gd name="T21" fmla="*/ 549394063 h 338"/>
                <a:gd name="T22" fmla="*/ 604837498 w 368"/>
                <a:gd name="T23" fmla="*/ 433466917 h 338"/>
                <a:gd name="T24" fmla="*/ 766127444 w 368"/>
                <a:gd name="T25" fmla="*/ 569555305 h 338"/>
                <a:gd name="T26" fmla="*/ 695563093 w 368"/>
                <a:gd name="T27" fmla="*/ 398184643 h 338"/>
                <a:gd name="T28" fmla="*/ 675401849 w 368"/>
                <a:gd name="T29" fmla="*/ 352821847 h 338"/>
                <a:gd name="T30" fmla="*/ 781248377 w 368"/>
                <a:gd name="T31" fmla="*/ 463708781 h 338"/>
                <a:gd name="T32" fmla="*/ 826611174 w 368"/>
                <a:gd name="T33" fmla="*/ 473789402 h 338"/>
                <a:gd name="T34" fmla="*/ 776208066 w 368"/>
                <a:gd name="T35" fmla="*/ 357862157 h 338"/>
                <a:gd name="T36" fmla="*/ 745966201 w 368"/>
                <a:gd name="T37" fmla="*/ 277217187 h 338"/>
                <a:gd name="T38" fmla="*/ 786288688 w 368"/>
                <a:gd name="T39" fmla="*/ 287297808 h 338"/>
                <a:gd name="T40" fmla="*/ 887095103 w 368"/>
                <a:gd name="T41" fmla="*/ 443547538 h 338"/>
                <a:gd name="T42" fmla="*/ 841732305 w 368"/>
                <a:gd name="T43" fmla="*/ 252015633 h 338"/>
                <a:gd name="T44" fmla="*/ 791328998 w 368"/>
                <a:gd name="T45" fmla="*/ 161289991 h 338"/>
                <a:gd name="T46" fmla="*/ 806449931 w 368"/>
                <a:gd name="T47" fmla="*/ 136088438 h 338"/>
                <a:gd name="T48" fmla="*/ 851812927 w 368"/>
                <a:gd name="T49" fmla="*/ 176410923 h 338"/>
                <a:gd name="T50" fmla="*/ 917336968 w 368"/>
                <a:gd name="T51" fmla="*/ 241935012 h 338"/>
                <a:gd name="T52" fmla="*/ 786288688 w 368"/>
                <a:gd name="T53" fmla="*/ 45362809 h 338"/>
                <a:gd name="T54" fmla="*/ 786288688 w 368"/>
                <a:gd name="T55" fmla="*/ 80644996 h 338"/>
                <a:gd name="T56" fmla="*/ 796369309 w 368"/>
                <a:gd name="T57" fmla="*/ 100806238 h 338"/>
                <a:gd name="T58" fmla="*/ 660280917 w 368"/>
                <a:gd name="T59" fmla="*/ 0 h 338"/>
                <a:gd name="T60" fmla="*/ 715724336 w 368"/>
                <a:gd name="T61" fmla="*/ 110886885 h 338"/>
                <a:gd name="T62" fmla="*/ 740925890 w 368"/>
                <a:gd name="T63" fmla="*/ 161289991 h 338"/>
                <a:gd name="T64" fmla="*/ 685482471 w 368"/>
                <a:gd name="T65" fmla="*/ 115927195 h 338"/>
                <a:gd name="T66" fmla="*/ 549394079 w 368"/>
                <a:gd name="T67" fmla="*/ 45362809 h 338"/>
                <a:gd name="T68" fmla="*/ 594756876 w 368"/>
                <a:gd name="T69" fmla="*/ 105846574 h 338"/>
                <a:gd name="T70" fmla="*/ 650200295 w 368"/>
                <a:gd name="T71" fmla="*/ 176410923 h 338"/>
                <a:gd name="T72" fmla="*/ 574595633 w 368"/>
                <a:gd name="T73" fmla="*/ 131048127 h 338"/>
                <a:gd name="T74" fmla="*/ 614918119 w 368"/>
                <a:gd name="T75" fmla="*/ 196572166 h 338"/>
                <a:gd name="T76" fmla="*/ 609877809 w 368"/>
                <a:gd name="T77" fmla="*/ 262096255 h 338"/>
                <a:gd name="T78" fmla="*/ 579635944 w 368"/>
                <a:gd name="T79" fmla="*/ 257055944 h 338"/>
                <a:gd name="T80" fmla="*/ 372983100 w 368"/>
                <a:gd name="T81" fmla="*/ 151209370 h 338"/>
                <a:gd name="T82" fmla="*/ 509071592 w 368"/>
                <a:gd name="T83" fmla="*/ 272176876 h 338"/>
                <a:gd name="T84" fmla="*/ 509071592 w 368"/>
                <a:gd name="T85" fmla="*/ 297378429 h 338"/>
                <a:gd name="T86" fmla="*/ 403224965 w 368"/>
                <a:gd name="T87" fmla="*/ 257055944 h 338"/>
                <a:gd name="T88" fmla="*/ 423386308 w 368"/>
                <a:gd name="T89" fmla="*/ 292338119 h 338"/>
                <a:gd name="T90" fmla="*/ 463708795 w 368"/>
                <a:gd name="T91" fmla="*/ 342741225 h 338"/>
                <a:gd name="T92" fmla="*/ 347781546 w 368"/>
                <a:gd name="T93" fmla="*/ 322579983 h 338"/>
                <a:gd name="T94" fmla="*/ 282257506 w 368"/>
                <a:gd name="T95" fmla="*/ 302418740 h 338"/>
                <a:gd name="T96" fmla="*/ 307459060 w 368"/>
                <a:gd name="T97" fmla="*/ 337700915 h 338"/>
                <a:gd name="T98" fmla="*/ 372983100 w 368"/>
                <a:gd name="T99" fmla="*/ 453628160 h 338"/>
                <a:gd name="T100" fmla="*/ 287297816 w 368"/>
                <a:gd name="T101" fmla="*/ 413305575 h 338"/>
                <a:gd name="T102" fmla="*/ 257055951 w 368"/>
                <a:gd name="T103" fmla="*/ 403224954 h 338"/>
                <a:gd name="T104" fmla="*/ 282257506 w 368"/>
                <a:gd name="T105" fmla="*/ 448587849 h 338"/>
                <a:gd name="T106" fmla="*/ 312499371 w 368"/>
                <a:gd name="T107" fmla="*/ 498990956 h 338"/>
                <a:gd name="T108" fmla="*/ 272176884 w 368"/>
                <a:gd name="T109" fmla="*/ 468749092 h 338"/>
                <a:gd name="T110" fmla="*/ 226814086 w 368"/>
                <a:gd name="T111" fmla="*/ 458668470 h 338"/>
                <a:gd name="T112" fmla="*/ 95765931 w 368"/>
                <a:gd name="T113" fmla="*/ 413305575 h 338"/>
                <a:gd name="T114" fmla="*/ 206652794 w 368"/>
                <a:gd name="T115" fmla="*/ 514111888 h 338"/>
                <a:gd name="T116" fmla="*/ 186491550 w 368"/>
                <a:gd name="T117" fmla="*/ 529232820 h 338"/>
                <a:gd name="T118" fmla="*/ 136088442 w 368"/>
                <a:gd name="T119" fmla="*/ 509071577 h 338"/>
                <a:gd name="T120" fmla="*/ 146169064 w 368"/>
                <a:gd name="T121" fmla="*/ 544353752 h 338"/>
                <a:gd name="T122" fmla="*/ 10080625 w 368"/>
                <a:gd name="T123" fmla="*/ 534273130 h 338"/>
                <a:gd name="T124" fmla="*/ 40322499 w 368"/>
                <a:gd name="T125" fmla="*/ 574595616 h 3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"/>
                <a:gd name="T190" fmla="*/ 0 h 338"/>
                <a:gd name="T191" fmla="*/ 368 w 368"/>
                <a:gd name="T192" fmla="*/ 338 h 3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" h="338">
                  <a:moveTo>
                    <a:pt x="16" y="228"/>
                  </a:moveTo>
                  <a:lnTo>
                    <a:pt x="16" y="228"/>
                  </a:lnTo>
                  <a:lnTo>
                    <a:pt x="30" y="240"/>
                  </a:lnTo>
                  <a:lnTo>
                    <a:pt x="64" y="266"/>
                  </a:lnTo>
                  <a:lnTo>
                    <a:pt x="104" y="302"/>
                  </a:lnTo>
                  <a:lnTo>
                    <a:pt x="122" y="320"/>
                  </a:lnTo>
                  <a:lnTo>
                    <a:pt x="136" y="338"/>
                  </a:lnTo>
                  <a:lnTo>
                    <a:pt x="122" y="312"/>
                  </a:lnTo>
                  <a:lnTo>
                    <a:pt x="92" y="266"/>
                  </a:lnTo>
                  <a:lnTo>
                    <a:pt x="126" y="294"/>
                  </a:lnTo>
                  <a:lnTo>
                    <a:pt x="152" y="318"/>
                  </a:lnTo>
                  <a:lnTo>
                    <a:pt x="162" y="328"/>
                  </a:lnTo>
                  <a:lnTo>
                    <a:pt x="170" y="338"/>
                  </a:lnTo>
                  <a:lnTo>
                    <a:pt x="154" y="302"/>
                  </a:lnTo>
                  <a:lnTo>
                    <a:pt x="140" y="270"/>
                  </a:lnTo>
                  <a:lnTo>
                    <a:pt x="126" y="244"/>
                  </a:lnTo>
                  <a:lnTo>
                    <a:pt x="164" y="266"/>
                  </a:lnTo>
                  <a:lnTo>
                    <a:pt x="218" y="296"/>
                  </a:lnTo>
                  <a:lnTo>
                    <a:pt x="202" y="266"/>
                  </a:lnTo>
                  <a:lnTo>
                    <a:pt x="186" y="240"/>
                  </a:lnTo>
                  <a:lnTo>
                    <a:pt x="168" y="216"/>
                  </a:lnTo>
                  <a:lnTo>
                    <a:pt x="200" y="238"/>
                  </a:lnTo>
                  <a:lnTo>
                    <a:pt x="194" y="226"/>
                  </a:lnTo>
                  <a:lnTo>
                    <a:pt x="190" y="216"/>
                  </a:lnTo>
                  <a:lnTo>
                    <a:pt x="186" y="208"/>
                  </a:lnTo>
                  <a:lnTo>
                    <a:pt x="210" y="222"/>
                  </a:lnTo>
                  <a:lnTo>
                    <a:pt x="230" y="234"/>
                  </a:lnTo>
                  <a:lnTo>
                    <a:pt x="246" y="246"/>
                  </a:lnTo>
                  <a:lnTo>
                    <a:pt x="234" y="218"/>
                  </a:lnTo>
                  <a:lnTo>
                    <a:pt x="224" y="196"/>
                  </a:lnTo>
                  <a:lnTo>
                    <a:pt x="216" y="182"/>
                  </a:lnTo>
                  <a:lnTo>
                    <a:pt x="234" y="196"/>
                  </a:lnTo>
                  <a:lnTo>
                    <a:pt x="258" y="218"/>
                  </a:lnTo>
                  <a:lnTo>
                    <a:pt x="252" y="200"/>
                  </a:lnTo>
                  <a:lnTo>
                    <a:pt x="246" y="184"/>
                  </a:lnTo>
                  <a:lnTo>
                    <a:pt x="240" y="172"/>
                  </a:lnTo>
                  <a:lnTo>
                    <a:pt x="266" y="190"/>
                  </a:lnTo>
                  <a:lnTo>
                    <a:pt x="288" y="208"/>
                  </a:lnTo>
                  <a:lnTo>
                    <a:pt x="298" y="218"/>
                  </a:lnTo>
                  <a:lnTo>
                    <a:pt x="304" y="226"/>
                  </a:lnTo>
                  <a:lnTo>
                    <a:pt x="296" y="200"/>
                  </a:lnTo>
                  <a:lnTo>
                    <a:pt x="286" y="178"/>
                  </a:lnTo>
                  <a:lnTo>
                    <a:pt x="276" y="158"/>
                  </a:lnTo>
                  <a:lnTo>
                    <a:pt x="270" y="146"/>
                  </a:lnTo>
                  <a:lnTo>
                    <a:pt x="268" y="142"/>
                  </a:lnTo>
                  <a:lnTo>
                    <a:pt x="268" y="140"/>
                  </a:lnTo>
                  <a:lnTo>
                    <a:pt x="274" y="144"/>
                  </a:lnTo>
                  <a:lnTo>
                    <a:pt x="282" y="152"/>
                  </a:lnTo>
                  <a:lnTo>
                    <a:pt x="310" y="184"/>
                  </a:lnTo>
                  <a:lnTo>
                    <a:pt x="332" y="210"/>
                  </a:lnTo>
                  <a:lnTo>
                    <a:pt x="332" y="204"/>
                  </a:lnTo>
                  <a:lnTo>
                    <a:pt x="328" y="188"/>
                  </a:lnTo>
                  <a:lnTo>
                    <a:pt x="320" y="166"/>
                  </a:lnTo>
                  <a:lnTo>
                    <a:pt x="314" y="154"/>
                  </a:lnTo>
                  <a:lnTo>
                    <a:pt x="308" y="142"/>
                  </a:lnTo>
                  <a:lnTo>
                    <a:pt x="302" y="132"/>
                  </a:lnTo>
                  <a:lnTo>
                    <a:pt x="298" y="124"/>
                  </a:lnTo>
                  <a:lnTo>
                    <a:pt x="296" y="116"/>
                  </a:lnTo>
                  <a:lnTo>
                    <a:pt x="296" y="110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6" y="110"/>
                  </a:lnTo>
                  <a:lnTo>
                    <a:pt x="312" y="114"/>
                  </a:lnTo>
                  <a:lnTo>
                    <a:pt x="326" y="132"/>
                  </a:lnTo>
                  <a:lnTo>
                    <a:pt x="338" y="152"/>
                  </a:lnTo>
                  <a:lnTo>
                    <a:pt x="352" y="176"/>
                  </a:lnTo>
                  <a:lnTo>
                    <a:pt x="350" y="164"/>
                  </a:lnTo>
                  <a:lnTo>
                    <a:pt x="344" y="134"/>
                  </a:lnTo>
                  <a:lnTo>
                    <a:pt x="334" y="100"/>
                  </a:lnTo>
                  <a:lnTo>
                    <a:pt x="326" y="84"/>
                  </a:lnTo>
                  <a:lnTo>
                    <a:pt x="320" y="72"/>
                  </a:lnTo>
                  <a:lnTo>
                    <a:pt x="314" y="64"/>
                  </a:lnTo>
                  <a:lnTo>
                    <a:pt x="312" y="58"/>
                  </a:lnTo>
                  <a:lnTo>
                    <a:pt x="312" y="56"/>
                  </a:lnTo>
                  <a:lnTo>
                    <a:pt x="316" y="54"/>
                  </a:lnTo>
                  <a:lnTo>
                    <a:pt x="320" y="54"/>
                  </a:lnTo>
                  <a:lnTo>
                    <a:pt x="326" y="58"/>
                  </a:lnTo>
                  <a:lnTo>
                    <a:pt x="332" y="64"/>
                  </a:lnTo>
                  <a:lnTo>
                    <a:pt x="338" y="70"/>
                  </a:lnTo>
                  <a:lnTo>
                    <a:pt x="360" y="96"/>
                  </a:lnTo>
                  <a:lnTo>
                    <a:pt x="368" y="108"/>
                  </a:lnTo>
                  <a:lnTo>
                    <a:pt x="364" y="96"/>
                  </a:lnTo>
                  <a:lnTo>
                    <a:pt x="348" y="68"/>
                  </a:lnTo>
                  <a:lnTo>
                    <a:pt x="338" y="52"/>
                  </a:lnTo>
                  <a:lnTo>
                    <a:pt x="326" y="34"/>
                  </a:lnTo>
                  <a:lnTo>
                    <a:pt x="312" y="18"/>
                  </a:lnTo>
                  <a:lnTo>
                    <a:pt x="298" y="4"/>
                  </a:lnTo>
                  <a:lnTo>
                    <a:pt x="306" y="20"/>
                  </a:lnTo>
                  <a:lnTo>
                    <a:pt x="312" y="32"/>
                  </a:lnTo>
                  <a:lnTo>
                    <a:pt x="316" y="40"/>
                  </a:lnTo>
                  <a:lnTo>
                    <a:pt x="310" y="38"/>
                  </a:lnTo>
                  <a:lnTo>
                    <a:pt x="296" y="26"/>
                  </a:lnTo>
                  <a:lnTo>
                    <a:pt x="278" y="12"/>
                  </a:lnTo>
                  <a:lnTo>
                    <a:pt x="262" y="0"/>
                  </a:lnTo>
                  <a:lnTo>
                    <a:pt x="270" y="16"/>
                  </a:lnTo>
                  <a:lnTo>
                    <a:pt x="276" y="30"/>
                  </a:lnTo>
                  <a:lnTo>
                    <a:pt x="284" y="44"/>
                  </a:lnTo>
                  <a:lnTo>
                    <a:pt x="290" y="54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2" y="64"/>
                  </a:lnTo>
                  <a:lnTo>
                    <a:pt x="286" y="58"/>
                  </a:lnTo>
                  <a:lnTo>
                    <a:pt x="272" y="46"/>
                  </a:lnTo>
                  <a:lnTo>
                    <a:pt x="254" y="34"/>
                  </a:lnTo>
                  <a:lnTo>
                    <a:pt x="234" y="24"/>
                  </a:lnTo>
                  <a:lnTo>
                    <a:pt x="218" y="18"/>
                  </a:lnTo>
                  <a:lnTo>
                    <a:pt x="216" y="18"/>
                  </a:lnTo>
                  <a:lnTo>
                    <a:pt x="220" y="24"/>
                  </a:lnTo>
                  <a:lnTo>
                    <a:pt x="236" y="42"/>
                  </a:lnTo>
                  <a:lnTo>
                    <a:pt x="256" y="62"/>
                  </a:lnTo>
                  <a:lnTo>
                    <a:pt x="268" y="78"/>
                  </a:lnTo>
                  <a:lnTo>
                    <a:pt x="258" y="70"/>
                  </a:lnTo>
                  <a:lnTo>
                    <a:pt x="236" y="56"/>
                  </a:lnTo>
                  <a:lnTo>
                    <a:pt x="230" y="52"/>
                  </a:lnTo>
                  <a:lnTo>
                    <a:pt x="228" y="52"/>
                  </a:lnTo>
                  <a:lnTo>
                    <a:pt x="240" y="70"/>
                  </a:lnTo>
                  <a:lnTo>
                    <a:pt x="244" y="78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46" y="100"/>
                  </a:lnTo>
                  <a:lnTo>
                    <a:pt x="242" y="104"/>
                  </a:lnTo>
                  <a:lnTo>
                    <a:pt x="240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22" y="96"/>
                  </a:lnTo>
                  <a:lnTo>
                    <a:pt x="210" y="88"/>
                  </a:lnTo>
                  <a:lnTo>
                    <a:pt x="184" y="76"/>
                  </a:lnTo>
                  <a:lnTo>
                    <a:pt x="148" y="60"/>
                  </a:lnTo>
                  <a:lnTo>
                    <a:pt x="192" y="98"/>
                  </a:lnTo>
                  <a:lnTo>
                    <a:pt x="202" y="108"/>
                  </a:lnTo>
                  <a:lnTo>
                    <a:pt x="206" y="116"/>
                  </a:lnTo>
                  <a:lnTo>
                    <a:pt x="206" y="120"/>
                  </a:lnTo>
                  <a:lnTo>
                    <a:pt x="202" y="118"/>
                  </a:lnTo>
                  <a:lnTo>
                    <a:pt x="194" y="112"/>
                  </a:lnTo>
                  <a:lnTo>
                    <a:pt x="182" y="108"/>
                  </a:lnTo>
                  <a:lnTo>
                    <a:pt x="160" y="102"/>
                  </a:lnTo>
                  <a:lnTo>
                    <a:pt x="158" y="102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8" y="116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70" y="136"/>
                  </a:lnTo>
                  <a:lnTo>
                    <a:pt x="154" y="134"/>
                  </a:lnTo>
                  <a:lnTo>
                    <a:pt x="146" y="132"/>
                  </a:lnTo>
                  <a:lnTo>
                    <a:pt x="138" y="128"/>
                  </a:lnTo>
                  <a:lnTo>
                    <a:pt x="124" y="120"/>
                  </a:lnTo>
                  <a:lnTo>
                    <a:pt x="114" y="118"/>
                  </a:lnTo>
                  <a:lnTo>
                    <a:pt x="112" y="120"/>
                  </a:lnTo>
                  <a:lnTo>
                    <a:pt x="112" y="122"/>
                  </a:lnTo>
                  <a:lnTo>
                    <a:pt x="116" y="128"/>
                  </a:lnTo>
                  <a:lnTo>
                    <a:pt x="122" y="134"/>
                  </a:lnTo>
                  <a:lnTo>
                    <a:pt x="130" y="140"/>
                  </a:lnTo>
                  <a:lnTo>
                    <a:pt x="134" y="150"/>
                  </a:lnTo>
                  <a:lnTo>
                    <a:pt x="144" y="166"/>
                  </a:lnTo>
                  <a:lnTo>
                    <a:pt x="148" y="180"/>
                  </a:lnTo>
                  <a:lnTo>
                    <a:pt x="148" y="184"/>
                  </a:lnTo>
                  <a:lnTo>
                    <a:pt x="140" y="180"/>
                  </a:lnTo>
                  <a:lnTo>
                    <a:pt x="114" y="164"/>
                  </a:lnTo>
                  <a:lnTo>
                    <a:pt x="108" y="160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2"/>
                  </a:lnTo>
                  <a:lnTo>
                    <a:pt x="106" y="170"/>
                  </a:lnTo>
                  <a:lnTo>
                    <a:pt x="112" y="178"/>
                  </a:lnTo>
                  <a:lnTo>
                    <a:pt x="118" y="186"/>
                  </a:lnTo>
                  <a:lnTo>
                    <a:pt x="124" y="194"/>
                  </a:lnTo>
                  <a:lnTo>
                    <a:pt x="124" y="196"/>
                  </a:lnTo>
                  <a:lnTo>
                    <a:pt x="124" y="198"/>
                  </a:lnTo>
                  <a:lnTo>
                    <a:pt x="122" y="198"/>
                  </a:lnTo>
                  <a:lnTo>
                    <a:pt x="118" y="194"/>
                  </a:lnTo>
                  <a:lnTo>
                    <a:pt x="108" y="186"/>
                  </a:lnTo>
                  <a:lnTo>
                    <a:pt x="102" y="186"/>
                  </a:lnTo>
                  <a:lnTo>
                    <a:pt x="98" y="184"/>
                  </a:lnTo>
                  <a:lnTo>
                    <a:pt x="90" y="182"/>
                  </a:lnTo>
                  <a:lnTo>
                    <a:pt x="76" y="176"/>
                  </a:lnTo>
                  <a:lnTo>
                    <a:pt x="58" y="170"/>
                  </a:lnTo>
                  <a:lnTo>
                    <a:pt x="38" y="164"/>
                  </a:lnTo>
                  <a:lnTo>
                    <a:pt x="58" y="180"/>
                  </a:lnTo>
                  <a:lnTo>
                    <a:pt x="74" y="194"/>
                  </a:lnTo>
                  <a:lnTo>
                    <a:pt x="82" y="204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0" y="210"/>
                  </a:lnTo>
                  <a:lnTo>
                    <a:pt x="74" y="210"/>
                  </a:lnTo>
                  <a:lnTo>
                    <a:pt x="62" y="204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8" y="216"/>
                  </a:lnTo>
                  <a:lnTo>
                    <a:pt x="38" y="216"/>
                  </a:lnTo>
                  <a:lnTo>
                    <a:pt x="20" y="214"/>
                  </a:lnTo>
                  <a:lnTo>
                    <a:pt x="4" y="212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4" y="218"/>
                  </a:lnTo>
                  <a:lnTo>
                    <a:pt x="16" y="228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52950" y="2968625"/>
              <a:ext cx="101600" cy="111125"/>
            </a:xfrm>
            <a:custGeom>
              <a:avLst/>
              <a:gdLst>
                <a:gd name="T0" fmla="*/ 0 w 64"/>
                <a:gd name="T1" fmla="*/ 0 h 70"/>
                <a:gd name="T2" fmla="*/ 0 w 64"/>
                <a:gd name="T3" fmla="*/ 0 h 70"/>
                <a:gd name="T4" fmla="*/ 55443436 w 64"/>
                <a:gd name="T5" fmla="*/ 55443438 h 70"/>
                <a:gd name="T6" fmla="*/ 105846562 w 64"/>
                <a:gd name="T7" fmla="*/ 105846566 h 70"/>
                <a:gd name="T8" fmla="*/ 151209353 w 64"/>
                <a:gd name="T9" fmla="*/ 161289979 h 70"/>
                <a:gd name="T10" fmla="*/ 151209353 w 64"/>
                <a:gd name="T11" fmla="*/ 161289979 h 70"/>
                <a:gd name="T12" fmla="*/ 161289973 w 64"/>
                <a:gd name="T13" fmla="*/ 176410910 h 70"/>
                <a:gd name="T14" fmla="*/ 151209353 w 64"/>
                <a:gd name="T15" fmla="*/ 171370600 h 70"/>
                <a:gd name="T16" fmla="*/ 100806227 w 64"/>
                <a:gd name="T17" fmla="*/ 126007807 h 70"/>
                <a:gd name="T18" fmla="*/ 40322493 w 64"/>
                <a:gd name="T19" fmla="*/ 55443438 h 70"/>
                <a:gd name="T20" fmla="*/ 15120936 w 64"/>
                <a:gd name="T21" fmla="*/ 25201558 h 70"/>
                <a:gd name="T22" fmla="*/ 0 w 64"/>
                <a:gd name="T23" fmla="*/ 0 h 70"/>
                <a:gd name="T24" fmla="*/ 0 w 64"/>
                <a:gd name="T25" fmla="*/ 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70"/>
                <a:gd name="T41" fmla="*/ 64 w 64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70">
                  <a:moveTo>
                    <a:pt x="0" y="0"/>
                  </a:moveTo>
                  <a:lnTo>
                    <a:pt x="0" y="0"/>
                  </a:lnTo>
                  <a:lnTo>
                    <a:pt x="22" y="22"/>
                  </a:lnTo>
                  <a:lnTo>
                    <a:pt x="42" y="42"/>
                  </a:lnTo>
                  <a:lnTo>
                    <a:pt x="60" y="64"/>
                  </a:lnTo>
                  <a:lnTo>
                    <a:pt x="64" y="70"/>
                  </a:lnTo>
                  <a:lnTo>
                    <a:pt x="60" y="68"/>
                  </a:lnTo>
                  <a:lnTo>
                    <a:pt x="40" y="50"/>
                  </a:lnTo>
                  <a:lnTo>
                    <a:pt x="16" y="22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470400" y="2949575"/>
              <a:ext cx="200025" cy="196850"/>
            </a:xfrm>
            <a:custGeom>
              <a:avLst/>
              <a:gdLst>
                <a:gd name="T0" fmla="*/ 0 w 126"/>
                <a:gd name="T1" fmla="*/ 0 h 124"/>
                <a:gd name="T2" fmla="*/ 0 w 126"/>
                <a:gd name="T3" fmla="*/ 0 h 124"/>
                <a:gd name="T4" fmla="*/ 126007832 w 126"/>
                <a:gd name="T5" fmla="*/ 115927209 h 124"/>
                <a:gd name="T6" fmla="*/ 317539710 w 126"/>
                <a:gd name="T7" fmla="*/ 312499397 h 124"/>
                <a:gd name="T8" fmla="*/ 317539710 w 126"/>
                <a:gd name="T9" fmla="*/ 312499397 h 124"/>
                <a:gd name="T10" fmla="*/ 272176908 w 126"/>
                <a:gd name="T11" fmla="*/ 287297841 h 124"/>
                <a:gd name="T12" fmla="*/ 226814107 w 126"/>
                <a:gd name="T13" fmla="*/ 262096285 h 124"/>
                <a:gd name="T14" fmla="*/ 171370633 w 126"/>
                <a:gd name="T15" fmla="*/ 221773795 h 124"/>
                <a:gd name="T16" fmla="*/ 115927209 w 126"/>
                <a:gd name="T17" fmla="*/ 176410944 h 124"/>
                <a:gd name="T18" fmla="*/ 60483760 w 126"/>
                <a:gd name="T19" fmla="*/ 126007831 h 124"/>
                <a:gd name="T20" fmla="*/ 40322503 w 126"/>
                <a:gd name="T21" fmla="*/ 95765939 h 124"/>
                <a:gd name="T22" fmla="*/ 25201563 w 126"/>
                <a:gd name="T23" fmla="*/ 65524071 h 124"/>
                <a:gd name="T24" fmla="*/ 10080626 w 126"/>
                <a:gd name="T25" fmla="*/ 30241880 h 124"/>
                <a:gd name="T26" fmla="*/ 0 w 126"/>
                <a:gd name="T27" fmla="*/ 0 h 124"/>
                <a:gd name="T28" fmla="*/ 0 w 126"/>
                <a:gd name="T29" fmla="*/ 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6"/>
                <a:gd name="T46" fmla="*/ 0 h 124"/>
                <a:gd name="T47" fmla="*/ 126 w 126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6" h="124">
                  <a:moveTo>
                    <a:pt x="0" y="0"/>
                  </a:moveTo>
                  <a:lnTo>
                    <a:pt x="0" y="0"/>
                  </a:lnTo>
                  <a:lnTo>
                    <a:pt x="50" y="46"/>
                  </a:lnTo>
                  <a:lnTo>
                    <a:pt x="126" y="124"/>
                  </a:lnTo>
                  <a:lnTo>
                    <a:pt x="108" y="114"/>
                  </a:lnTo>
                  <a:lnTo>
                    <a:pt x="90" y="104"/>
                  </a:lnTo>
                  <a:lnTo>
                    <a:pt x="68" y="88"/>
                  </a:lnTo>
                  <a:lnTo>
                    <a:pt x="46" y="70"/>
                  </a:lnTo>
                  <a:lnTo>
                    <a:pt x="24" y="50"/>
                  </a:lnTo>
                  <a:lnTo>
                    <a:pt x="16" y="38"/>
                  </a:lnTo>
                  <a:lnTo>
                    <a:pt x="10" y="26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8A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04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2169" y="3135868"/>
            <a:ext cx="778431" cy="1055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05" name="Group 165"/>
          <p:cNvGrpSpPr>
            <a:grpSpLocks/>
          </p:cNvGrpSpPr>
          <p:nvPr/>
        </p:nvGrpSpPr>
        <p:grpSpPr bwMode="auto">
          <a:xfrm>
            <a:off x="3352800" y="4953000"/>
            <a:ext cx="415925" cy="533400"/>
            <a:chOff x="6400800" y="3657600"/>
            <a:chExt cx="955675" cy="1219201"/>
          </a:xfrm>
        </p:grpSpPr>
        <p:sp>
          <p:nvSpPr>
            <p:cNvPr id="106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07" name="Picture 8" descr="MCDD01775_0000[1]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8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9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123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12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4" name="Group 165"/>
          <p:cNvGrpSpPr>
            <a:grpSpLocks/>
          </p:cNvGrpSpPr>
          <p:nvPr/>
        </p:nvGrpSpPr>
        <p:grpSpPr bwMode="auto">
          <a:xfrm>
            <a:off x="2403475" y="3200400"/>
            <a:ext cx="415925" cy="533400"/>
            <a:chOff x="6400800" y="3657600"/>
            <a:chExt cx="955675" cy="1219201"/>
          </a:xfrm>
        </p:grpSpPr>
        <p:sp>
          <p:nvSpPr>
            <p:cNvPr id="135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36" name="Picture 8" descr="MCDD01775_0000[1]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7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8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152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41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0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" name="Group 165"/>
          <p:cNvGrpSpPr>
            <a:grpSpLocks/>
          </p:cNvGrpSpPr>
          <p:nvPr/>
        </p:nvGrpSpPr>
        <p:grpSpPr bwMode="auto">
          <a:xfrm>
            <a:off x="3241675" y="1676400"/>
            <a:ext cx="415925" cy="533400"/>
            <a:chOff x="6400800" y="3657600"/>
            <a:chExt cx="955675" cy="1219201"/>
          </a:xfrm>
        </p:grpSpPr>
        <p:sp>
          <p:nvSpPr>
            <p:cNvPr id="164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5" name="Picture 8" descr="MCDD01775_0000[1]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6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67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181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8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70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2" name="Group 165"/>
          <p:cNvGrpSpPr>
            <a:grpSpLocks/>
          </p:cNvGrpSpPr>
          <p:nvPr/>
        </p:nvGrpSpPr>
        <p:grpSpPr bwMode="auto">
          <a:xfrm>
            <a:off x="4003675" y="3200400"/>
            <a:ext cx="415925" cy="533400"/>
            <a:chOff x="6400800" y="3657600"/>
            <a:chExt cx="955675" cy="1219201"/>
          </a:xfrm>
        </p:grpSpPr>
        <p:sp>
          <p:nvSpPr>
            <p:cNvPr id="193" name="Line 7"/>
            <p:cNvSpPr>
              <a:spLocks noChangeShapeType="1"/>
            </p:cNvSpPr>
            <p:nvPr/>
          </p:nvSpPr>
          <p:spPr bwMode="auto">
            <a:xfrm flipV="1">
              <a:off x="6611938" y="3684588"/>
              <a:ext cx="508000" cy="11922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94" name="Picture 8" descr="MCDD01775_0000[1]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00800" y="3684588"/>
              <a:ext cx="955675" cy="955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95" name="AutoShape 9"/>
            <p:cNvSpPr>
              <a:spLocks noChangeArrowheads="1"/>
            </p:cNvSpPr>
            <p:nvPr/>
          </p:nvSpPr>
          <p:spPr bwMode="auto">
            <a:xfrm rot="-5400000">
              <a:off x="6788150" y="4224338"/>
              <a:ext cx="180975" cy="392113"/>
            </a:xfrm>
            <a:prstGeom prst="moon">
              <a:avLst>
                <a:gd name="adj" fmla="val 79579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6" name="Group 10"/>
            <p:cNvGrpSpPr>
              <a:grpSpLocks/>
            </p:cNvGrpSpPr>
            <p:nvPr/>
          </p:nvGrpSpPr>
          <p:grpSpPr bwMode="auto">
            <a:xfrm>
              <a:off x="6480177" y="3870323"/>
              <a:ext cx="398464" cy="312738"/>
              <a:chOff x="601" y="3506"/>
              <a:chExt cx="442" cy="347"/>
            </a:xfrm>
          </p:grpSpPr>
          <p:sp>
            <p:nvSpPr>
              <p:cNvPr id="210" name="Freeform 11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12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13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4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15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16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17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18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19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20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21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7" name="Group 22"/>
            <p:cNvGrpSpPr>
              <a:grpSpLocks/>
            </p:cNvGrpSpPr>
            <p:nvPr/>
          </p:nvGrpSpPr>
          <p:grpSpPr bwMode="auto">
            <a:xfrm>
              <a:off x="6931027" y="3870323"/>
              <a:ext cx="398464" cy="312738"/>
              <a:chOff x="601" y="3506"/>
              <a:chExt cx="442" cy="347"/>
            </a:xfrm>
          </p:grpSpPr>
          <p:sp>
            <p:nvSpPr>
              <p:cNvPr id="199" name="Freeform 23"/>
              <p:cNvSpPr>
                <a:spLocks/>
              </p:cNvSpPr>
              <p:nvPr/>
            </p:nvSpPr>
            <p:spPr bwMode="auto">
              <a:xfrm>
                <a:off x="615" y="3601"/>
                <a:ext cx="409" cy="252"/>
              </a:xfrm>
              <a:custGeom>
                <a:avLst/>
                <a:gdLst>
                  <a:gd name="T0" fmla="*/ 198 w 817"/>
                  <a:gd name="T1" fmla="*/ 49 h 505"/>
                  <a:gd name="T2" fmla="*/ 190 w 817"/>
                  <a:gd name="T3" fmla="*/ 39 h 505"/>
                  <a:gd name="T4" fmla="*/ 180 w 817"/>
                  <a:gd name="T5" fmla="*/ 30 h 505"/>
                  <a:gd name="T6" fmla="*/ 169 w 817"/>
                  <a:gd name="T7" fmla="*/ 21 h 505"/>
                  <a:gd name="T8" fmla="*/ 157 w 817"/>
                  <a:gd name="T9" fmla="*/ 13 h 505"/>
                  <a:gd name="T10" fmla="*/ 142 w 817"/>
                  <a:gd name="T11" fmla="*/ 7 h 505"/>
                  <a:gd name="T12" fmla="*/ 127 w 817"/>
                  <a:gd name="T13" fmla="*/ 3 h 505"/>
                  <a:gd name="T14" fmla="*/ 111 w 817"/>
                  <a:gd name="T15" fmla="*/ 0 h 505"/>
                  <a:gd name="T16" fmla="*/ 94 w 817"/>
                  <a:gd name="T17" fmla="*/ 0 h 505"/>
                  <a:gd name="T18" fmla="*/ 78 w 817"/>
                  <a:gd name="T19" fmla="*/ 3 h 505"/>
                  <a:gd name="T20" fmla="*/ 63 w 817"/>
                  <a:gd name="T21" fmla="*/ 7 h 505"/>
                  <a:gd name="T22" fmla="*/ 48 w 817"/>
                  <a:gd name="T23" fmla="*/ 13 h 505"/>
                  <a:gd name="T24" fmla="*/ 36 w 817"/>
                  <a:gd name="T25" fmla="*/ 21 h 505"/>
                  <a:gd name="T26" fmla="*/ 24 w 817"/>
                  <a:gd name="T27" fmla="*/ 30 h 505"/>
                  <a:gd name="T28" fmla="*/ 15 w 817"/>
                  <a:gd name="T29" fmla="*/ 39 h 505"/>
                  <a:gd name="T30" fmla="*/ 7 w 817"/>
                  <a:gd name="T31" fmla="*/ 49 h 505"/>
                  <a:gd name="T32" fmla="*/ 3 w 817"/>
                  <a:gd name="T33" fmla="*/ 56 h 505"/>
                  <a:gd name="T34" fmla="*/ 1 w 817"/>
                  <a:gd name="T35" fmla="*/ 59 h 505"/>
                  <a:gd name="T36" fmla="*/ 0 w 817"/>
                  <a:gd name="T37" fmla="*/ 61 h 505"/>
                  <a:gd name="T38" fmla="*/ 7 w 817"/>
                  <a:gd name="T39" fmla="*/ 73 h 505"/>
                  <a:gd name="T40" fmla="*/ 15 w 817"/>
                  <a:gd name="T41" fmla="*/ 83 h 505"/>
                  <a:gd name="T42" fmla="*/ 25 w 817"/>
                  <a:gd name="T43" fmla="*/ 94 h 505"/>
                  <a:gd name="T44" fmla="*/ 36 w 817"/>
                  <a:gd name="T45" fmla="*/ 103 h 505"/>
                  <a:gd name="T46" fmla="*/ 49 w 817"/>
                  <a:gd name="T47" fmla="*/ 111 h 505"/>
                  <a:gd name="T48" fmla="*/ 63 w 817"/>
                  <a:gd name="T49" fmla="*/ 118 h 505"/>
                  <a:gd name="T50" fmla="*/ 78 w 817"/>
                  <a:gd name="T51" fmla="*/ 123 h 505"/>
                  <a:gd name="T52" fmla="*/ 94 w 817"/>
                  <a:gd name="T53" fmla="*/ 126 h 505"/>
                  <a:gd name="T54" fmla="*/ 111 w 817"/>
                  <a:gd name="T55" fmla="*/ 126 h 505"/>
                  <a:gd name="T56" fmla="*/ 127 w 817"/>
                  <a:gd name="T57" fmla="*/ 123 h 505"/>
                  <a:gd name="T58" fmla="*/ 142 w 817"/>
                  <a:gd name="T59" fmla="*/ 118 h 505"/>
                  <a:gd name="T60" fmla="*/ 156 w 817"/>
                  <a:gd name="T61" fmla="*/ 111 h 505"/>
                  <a:gd name="T62" fmla="*/ 169 w 817"/>
                  <a:gd name="T63" fmla="*/ 103 h 505"/>
                  <a:gd name="T64" fmla="*/ 180 w 817"/>
                  <a:gd name="T65" fmla="*/ 94 h 505"/>
                  <a:gd name="T66" fmla="*/ 190 w 817"/>
                  <a:gd name="T67" fmla="*/ 83 h 505"/>
                  <a:gd name="T68" fmla="*/ 198 w 817"/>
                  <a:gd name="T69" fmla="*/ 73 h 505"/>
                  <a:gd name="T70" fmla="*/ 203 w 817"/>
                  <a:gd name="T71" fmla="*/ 64 h 505"/>
                  <a:gd name="T72" fmla="*/ 204 w 817"/>
                  <a:gd name="T73" fmla="*/ 62 h 505"/>
                  <a:gd name="T74" fmla="*/ 205 w 817"/>
                  <a:gd name="T75" fmla="*/ 61 h 5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17"/>
                  <a:gd name="T115" fmla="*/ 0 h 505"/>
                  <a:gd name="T116" fmla="*/ 817 w 817"/>
                  <a:gd name="T117" fmla="*/ 505 h 5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17" h="505">
                    <a:moveTo>
                      <a:pt x="802" y="218"/>
                    </a:moveTo>
                    <a:lnTo>
                      <a:pt x="790" y="198"/>
                    </a:lnTo>
                    <a:lnTo>
                      <a:pt x="776" y="179"/>
                    </a:lnTo>
                    <a:lnTo>
                      <a:pt x="758" y="159"/>
                    </a:lnTo>
                    <a:lnTo>
                      <a:pt x="741" y="139"/>
                    </a:lnTo>
                    <a:lnTo>
                      <a:pt x="720" y="121"/>
                    </a:lnTo>
                    <a:lnTo>
                      <a:pt x="698" y="103"/>
                    </a:lnTo>
                    <a:lnTo>
                      <a:pt x="675" y="85"/>
                    </a:lnTo>
                    <a:lnTo>
                      <a:pt x="651" y="69"/>
                    </a:lnTo>
                    <a:lnTo>
                      <a:pt x="625" y="54"/>
                    </a:lnTo>
                    <a:lnTo>
                      <a:pt x="597" y="42"/>
                    </a:lnTo>
                    <a:lnTo>
                      <a:pt x="568" y="30"/>
                    </a:lnTo>
                    <a:lnTo>
                      <a:pt x="538" y="20"/>
                    </a:lnTo>
                    <a:lnTo>
                      <a:pt x="508" y="12"/>
                    </a:lnTo>
                    <a:lnTo>
                      <a:pt x="476" y="5"/>
                    </a:lnTo>
                    <a:lnTo>
                      <a:pt x="443" y="1"/>
                    </a:lnTo>
                    <a:lnTo>
                      <a:pt x="409" y="0"/>
                    </a:lnTo>
                    <a:lnTo>
                      <a:pt x="376" y="1"/>
                    </a:lnTo>
                    <a:lnTo>
                      <a:pt x="342" y="5"/>
                    </a:lnTo>
                    <a:lnTo>
                      <a:pt x="310" y="12"/>
                    </a:lnTo>
                    <a:lnTo>
                      <a:pt x="279" y="20"/>
                    </a:lnTo>
                    <a:lnTo>
                      <a:pt x="249" y="30"/>
                    </a:lnTo>
                    <a:lnTo>
                      <a:pt x="220" y="42"/>
                    </a:lnTo>
                    <a:lnTo>
                      <a:pt x="192" y="54"/>
                    </a:lnTo>
                    <a:lnTo>
                      <a:pt x="166" y="69"/>
                    </a:lnTo>
                    <a:lnTo>
                      <a:pt x="142" y="85"/>
                    </a:lnTo>
                    <a:lnTo>
                      <a:pt x="117" y="103"/>
                    </a:lnTo>
                    <a:lnTo>
                      <a:pt x="96" y="121"/>
                    </a:lnTo>
                    <a:lnTo>
                      <a:pt x="76" y="139"/>
                    </a:lnTo>
                    <a:lnTo>
                      <a:pt x="58" y="159"/>
                    </a:lnTo>
                    <a:lnTo>
                      <a:pt x="41" y="179"/>
                    </a:lnTo>
                    <a:lnTo>
                      <a:pt x="26" y="198"/>
                    </a:lnTo>
                    <a:lnTo>
                      <a:pt x="14" y="218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2" y="239"/>
                    </a:lnTo>
                    <a:lnTo>
                      <a:pt x="1" y="244"/>
                    </a:lnTo>
                    <a:lnTo>
                      <a:pt x="0" y="247"/>
                    </a:lnTo>
                    <a:lnTo>
                      <a:pt x="14" y="273"/>
                    </a:lnTo>
                    <a:lnTo>
                      <a:pt x="26" y="294"/>
                    </a:lnTo>
                    <a:lnTo>
                      <a:pt x="41" y="315"/>
                    </a:lnTo>
                    <a:lnTo>
                      <a:pt x="59" y="335"/>
                    </a:lnTo>
                    <a:lnTo>
                      <a:pt x="77" y="356"/>
                    </a:lnTo>
                    <a:lnTo>
                      <a:pt x="98" y="376"/>
                    </a:lnTo>
                    <a:lnTo>
                      <a:pt x="120" y="395"/>
                    </a:lnTo>
                    <a:lnTo>
                      <a:pt x="144" y="414"/>
                    </a:lnTo>
                    <a:lnTo>
                      <a:pt x="168" y="430"/>
                    </a:lnTo>
                    <a:lnTo>
                      <a:pt x="195" y="446"/>
                    </a:lnTo>
                    <a:lnTo>
                      <a:pt x="222" y="461"/>
                    </a:lnTo>
                    <a:lnTo>
                      <a:pt x="251" y="474"/>
                    </a:lnTo>
                    <a:lnTo>
                      <a:pt x="281" y="484"/>
                    </a:lnTo>
                    <a:lnTo>
                      <a:pt x="312" y="493"/>
                    </a:lnTo>
                    <a:lnTo>
                      <a:pt x="343" y="499"/>
                    </a:lnTo>
                    <a:lnTo>
                      <a:pt x="376" y="504"/>
                    </a:lnTo>
                    <a:lnTo>
                      <a:pt x="409" y="505"/>
                    </a:lnTo>
                    <a:lnTo>
                      <a:pt x="443" y="504"/>
                    </a:lnTo>
                    <a:lnTo>
                      <a:pt x="475" y="499"/>
                    </a:lnTo>
                    <a:lnTo>
                      <a:pt x="506" y="493"/>
                    </a:lnTo>
                    <a:lnTo>
                      <a:pt x="536" y="484"/>
                    </a:lnTo>
                    <a:lnTo>
                      <a:pt x="566" y="474"/>
                    </a:lnTo>
                    <a:lnTo>
                      <a:pt x="595" y="461"/>
                    </a:lnTo>
                    <a:lnTo>
                      <a:pt x="622" y="446"/>
                    </a:lnTo>
                    <a:lnTo>
                      <a:pt x="648" y="430"/>
                    </a:lnTo>
                    <a:lnTo>
                      <a:pt x="673" y="414"/>
                    </a:lnTo>
                    <a:lnTo>
                      <a:pt x="696" y="395"/>
                    </a:lnTo>
                    <a:lnTo>
                      <a:pt x="718" y="376"/>
                    </a:lnTo>
                    <a:lnTo>
                      <a:pt x="739" y="356"/>
                    </a:lnTo>
                    <a:lnTo>
                      <a:pt x="757" y="335"/>
                    </a:lnTo>
                    <a:lnTo>
                      <a:pt x="775" y="315"/>
                    </a:lnTo>
                    <a:lnTo>
                      <a:pt x="790" y="294"/>
                    </a:lnTo>
                    <a:lnTo>
                      <a:pt x="802" y="273"/>
                    </a:lnTo>
                    <a:lnTo>
                      <a:pt x="810" y="259"/>
                    </a:lnTo>
                    <a:lnTo>
                      <a:pt x="815" y="251"/>
                    </a:lnTo>
                    <a:lnTo>
                      <a:pt x="816" y="248"/>
                    </a:lnTo>
                    <a:lnTo>
                      <a:pt x="816" y="247"/>
                    </a:lnTo>
                    <a:lnTo>
                      <a:pt x="817" y="244"/>
                    </a:lnTo>
                    <a:lnTo>
                      <a:pt x="802" y="2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4"/>
              <p:cNvSpPr>
                <a:spLocks/>
              </p:cNvSpPr>
              <p:nvPr/>
            </p:nvSpPr>
            <p:spPr bwMode="auto">
              <a:xfrm>
                <a:off x="646" y="3629"/>
                <a:ext cx="347" cy="197"/>
              </a:xfrm>
              <a:custGeom>
                <a:avLst/>
                <a:gdLst>
                  <a:gd name="T0" fmla="*/ 80 w 695"/>
                  <a:gd name="T1" fmla="*/ 98 h 396"/>
                  <a:gd name="T2" fmla="*/ 66 w 695"/>
                  <a:gd name="T3" fmla="*/ 96 h 396"/>
                  <a:gd name="T4" fmla="*/ 53 w 695"/>
                  <a:gd name="T5" fmla="*/ 91 h 396"/>
                  <a:gd name="T6" fmla="*/ 40 w 695"/>
                  <a:gd name="T7" fmla="*/ 86 h 396"/>
                  <a:gd name="T8" fmla="*/ 29 w 695"/>
                  <a:gd name="T9" fmla="*/ 78 h 396"/>
                  <a:gd name="T10" fmla="*/ 19 w 695"/>
                  <a:gd name="T11" fmla="*/ 70 h 396"/>
                  <a:gd name="T12" fmla="*/ 10 w 695"/>
                  <a:gd name="T13" fmla="*/ 61 h 396"/>
                  <a:gd name="T14" fmla="*/ 3 w 695"/>
                  <a:gd name="T15" fmla="*/ 52 h 396"/>
                  <a:gd name="T16" fmla="*/ 3 w 695"/>
                  <a:gd name="T17" fmla="*/ 43 h 396"/>
                  <a:gd name="T18" fmla="*/ 9 w 695"/>
                  <a:gd name="T19" fmla="*/ 34 h 396"/>
                  <a:gd name="T20" fmla="*/ 18 w 695"/>
                  <a:gd name="T21" fmla="*/ 26 h 396"/>
                  <a:gd name="T22" fmla="*/ 28 w 695"/>
                  <a:gd name="T23" fmla="*/ 18 h 396"/>
                  <a:gd name="T24" fmla="*/ 39 w 695"/>
                  <a:gd name="T25" fmla="*/ 11 h 396"/>
                  <a:gd name="T26" fmla="*/ 52 w 695"/>
                  <a:gd name="T27" fmla="*/ 6 h 396"/>
                  <a:gd name="T28" fmla="*/ 65 w 695"/>
                  <a:gd name="T29" fmla="*/ 2 h 396"/>
                  <a:gd name="T30" fmla="*/ 79 w 695"/>
                  <a:gd name="T31" fmla="*/ 0 h 396"/>
                  <a:gd name="T32" fmla="*/ 94 w 695"/>
                  <a:gd name="T33" fmla="*/ 0 h 396"/>
                  <a:gd name="T34" fmla="*/ 108 w 695"/>
                  <a:gd name="T35" fmla="*/ 2 h 396"/>
                  <a:gd name="T36" fmla="*/ 121 w 695"/>
                  <a:gd name="T37" fmla="*/ 6 h 396"/>
                  <a:gd name="T38" fmla="*/ 134 w 695"/>
                  <a:gd name="T39" fmla="*/ 11 h 396"/>
                  <a:gd name="T40" fmla="*/ 145 w 695"/>
                  <a:gd name="T41" fmla="*/ 18 h 396"/>
                  <a:gd name="T42" fmla="*/ 155 w 695"/>
                  <a:gd name="T43" fmla="*/ 26 h 396"/>
                  <a:gd name="T44" fmla="*/ 164 w 695"/>
                  <a:gd name="T45" fmla="*/ 34 h 396"/>
                  <a:gd name="T46" fmla="*/ 171 w 695"/>
                  <a:gd name="T47" fmla="*/ 43 h 396"/>
                  <a:gd name="T48" fmla="*/ 171 w 695"/>
                  <a:gd name="T49" fmla="*/ 52 h 396"/>
                  <a:gd name="T50" fmla="*/ 163 w 695"/>
                  <a:gd name="T51" fmla="*/ 61 h 396"/>
                  <a:gd name="T52" fmla="*/ 154 w 695"/>
                  <a:gd name="T53" fmla="*/ 70 h 396"/>
                  <a:gd name="T54" fmla="*/ 144 w 695"/>
                  <a:gd name="T55" fmla="*/ 78 h 396"/>
                  <a:gd name="T56" fmla="*/ 133 w 695"/>
                  <a:gd name="T57" fmla="*/ 86 h 396"/>
                  <a:gd name="T58" fmla="*/ 120 w 695"/>
                  <a:gd name="T59" fmla="*/ 91 h 396"/>
                  <a:gd name="T60" fmla="*/ 107 w 695"/>
                  <a:gd name="T61" fmla="*/ 96 h 396"/>
                  <a:gd name="T62" fmla="*/ 94 w 695"/>
                  <a:gd name="T63" fmla="*/ 98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5"/>
                  <a:gd name="T97" fmla="*/ 0 h 396"/>
                  <a:gd name="T98" fmla="*/ 695 w 695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5" h="396">
                    <a:moveTo>
                      <a:pt x="348" y="396"/>
                    </a:moveTo>
                    <a:lnTo>
                      <a:pt x="320" y="395"/>
                    </a:lnTo>
                    <a:lnTo>
                      <a:pt x="293" y="391"/>
                    </a:lnTo>
                    <a:lnTo>
                      <a:pt x="265" y="385"/>
                    </a:lnTo>
                    <a:lnTo>
                      <a:pt x="239" y="378"/>
                    </a:lnTo>
                    <a:lnTo>
                      <a:pt x="212" y="368"/>
                    </a:lnTo>
                    <a:lnTo>
                      <a:pt x="187" y="358"/>
                    </a:lnTo>
                    <a:lnTo>
                      <a:pt x="163" y="345"/>
                    </a:lnTo>
                    <a:lnTo>
                      <a:pt x="139" y="331"/>
                    </a:lnTo>
                    <a:lnTo>
                      <a:pt x="118" y="316"/>
                    </a:lnTo>
                    <a:lnTo>
                      <a:pt x="96" y="300"/>
                    </a:lnTo>
                    <a:lnTo>
                      <a:pt x="76" y="283"/>
                    </a:lnTo>
                    <a:lnTo>
                      <a:pt x="58" y="265"/>
                    </a:lnTo>
                    <a:lnTo>
                      <a:pt x="42" y="247"/>
                    </a:lnTo>
                    <a:lnTo>
                      <a:pt x="25" y="229"/>
                    </a:lnTo>
                    <a:lnTo>
                      <a:pt x="12" y="210"/>
                    </a:lnTo>
                    <a:lnTo>
                      <a:pt x="0" y="191"/>
                    </a:lnTo>
                    <a:lnTo>
                      <a:pt x="12" y="172"/>
                    </a:lnTo>
                    <a:lnTo>
                      <a:pt x="24" y="155"/>
                    </a:lnTo>
                    <a:lnTo>
                      <a:pt x="39" y="138"/>
                    </a:lnTo>
                    <a:lnTo>
                      <a:pt x="56" y="120"/>
                    </a:lnTo>
                    <a:lnTo>
                      <a:pt x="74" y="104"/>
                    </a:lnTo>
                    <a:lnTo>
                      <a:pt x="93" y="88"/>
                    </a:lnTo>
                    <a:lnTo>
                      <a:pt x="114" y="73"/>
                    </a:lnTo>
                    <a:lnTo>
                      <a:pt x="136" y="59"/>
                    </a:lnTo>
                    <a:lnTo>
                      <a:pt x="159" y="46"/>
                    </a:lnTo>
                    <a:lnTo>
                      <a:pt x="183" y="35"/>
                    </a:lnTo>
                    <a:lnTo>
                      <a:pt x="209" y="25"/>
                    </a:lnTo>
                    <a:lnTo>
                      <a:pt x="235" y="16"/>
                    </a:lnTo>
                    <a:lnTo>
                      <a:pt x="262" y="10"/>
                    </a:lnTo>
                    <a:lnTo>
                      <a:pt x="290" y="5"/>
                    </a:lnTo>
                    <a:lnTo>
                      <a:pt x="319" y="1"/>
                    </a:lnTo>
                    <a:lnTo>
                      <a:pt x="348" y="0"/>
                    </a:lnTo>
                    <a:lnTo>
                      <a:pt x="377" y="1"/>
                    </a:lnTo>
                    <a:lnTo>
                      <a:pt x="406" y="5"/>
                    </a:lnTo>
                    <a:lnTo>
                      <a:pt x="433" y="10"/>
                    </a:lnTo>
                    <a:lnTo>
                      <a:pt x="460" y="16"/>
                    </a:lnTo>
                    <a:lnTo>
                      <a:pt x="486" y="25"/>
                    </a:lnTo>
                    <a:lnTo>
                      <a:pt x="512" y="35"/>
                    </a:lnTo>
                    <a:lnTo>
                      <a:pt x="536" y="46"/>
                    </a:lnTo>
                    <a:lnTo>
                      <a:pt x="559" y="59"/>
                    </a:lnTo>
                    <a:lnTo>
                      <a:pt x="581" y="73"/>
                    </a:lnTo>
                    <a:lnTo>
                      <a:pt x="602" y="88"/>
                    </a:lnTo>
                    <a:lnTo>
                      <a:pt x="621" y="104"/>
                    </a:lnTo>
                    <a:lnTo>
                      <a:pt x="639" y="120"/>
                    </a:lnTo>
                    <a:lnTo>
                      <a:pt x="656" y="138"/>
                    </a:lnTo>
                    <a:lnTo>
                      <a:pt x="671" y="155"/>
                    </a:lnTo>
                    <a:lnTo>
                      <a:pt x="684" y="172"/>
                    </a:lnTo>
                    <a:lnTo>
                      <a:pt x="695" y="191"/>
                    </a:lnTo>
                    <a:lnTo>
                      <a:pt x="684" y="210"/>
                    </a:lnTo>
                    <a:lnTo>
                      <a:pt x="670" y="229"/>
                    </a:lnTo>
                    <a:lnTo>
                      <a:pt x="654" y="247"/>
                    </a:lnTo>
                    <a:lnTo>
                      <a:pt x="637" y="265"/>
                    </a:lnTo>
                    <a:lnTo>
                      <a:pt x="619" y="283"/>
                    </a:lnTo>
                    <a:lnTo>
                      <a:pt x="599" y="300"/>
                    </a:lnTo>
                    <a:lnTo>
                      <a:pt x="578" y="316"/>
                    </a:lnTo>
                    <a:lnTo>
                      <a:pt x="556" y="331"/>
                    </a:lnTo>
                    <a:lnTo>
                      <a:pt x="533" y="345"/>
                    </a:lnTo>
                    <a:lnTo>
                      <a:pt x="508" y="358"/>
                    </a:lnTo>
                    <a:lnTo>
                      <a:pt x="483" y="368"/>
                    </a:lnTo>
                    <a:lnTo>
                      <a:pt x="458" y="378"/>
                    </a:lnTo>
                    <a:lnTo>
                      <a:pt x="431" y="385"/>
                    </a:lnTo>
                    <a:lnTo>
                      <a:pt x="403" y="391"/>
                    </a:lnTo>
                    <a:lnTo>
                      <a:pt x="376" y="395"/>
                    </a:lnTo>
                    <a:lnTo>
                      <a:pt x="348" y="39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25"/>
              <p:cNvSpPr>
                <a:spLocks/>
              </p:cNvSpPr>
              <p:nvPr/>
            </p:nvSpPr>
            <p:spPr bwMode="auto">
              <a:xfrm>
                <a:off x="733" y="3644"/>
                <a:ext cx="167" cy="167"/>
              </a:xfrm>
              <a:custGeom>
                <a:avLst/>
                <a:gdLst>
                  <a:gd name="T0" fmla="*/ 42 w 335"/>
                  <a:gd name="T1" fmla="*/ 83 h 336"/>
                  <a:gd name="T2" fmla="*/ 50 w 335"/>
                  <a:gd name="T3" fmla="*/ 82 h 336"/>
                  <a:gd name="T4" fmla="*/ 58 w 335"/>
                  <a:gd name="T5" fmla="*/ 80 h 336"/>
                  <a:gd name="T6" fmla="*/ 65 w 335"/>
                  <a:gd name="T7" fmla="*/ 76 h 336"/>
                  <a:gd name="T8" fmla="*/ 71 w 335"/>
                  <a:gd name="T9" fmla="*/ 71 h 336"/>
                  <a:gd name="T10" fmla="*/ 76 w 335"/>
                  <a:gd name="T11" fmla="*/ 65 h 336"/>
                  <a:gd name="T12" fmla="*/ 80 w 335"/>
                  <a:gd name="T13" fmla="*/ 58 h 336"/>
                  <a:gd name="T14" fmla="*/ 83 w 335"/>
                  <a:gd name="T15" fmla="*/ 50 h 336"/>
                  <a:gd name="T16" fmla="*/ 83 w 335"/>
                  <a:gd name="T17" fmla="*/ 42 h 336"/>
                  <a:gd name="T18" fmla="*/ 83 w 335"/>
                  <a:gd name="T19" fmla="*/ 33 h 336"/>
                  <a:gd name="T20" fmla="*/ 80 w 335"/>
                  <a:gd name="T21" fmla="*/ 25 h 336"/>
                  <a:gd name="T22" fmla="*/ 76 w 335"/>
                  <a:gd name="T23" fmla="*/ 18 h 336"/>
                  <a:gd name="T24" fmla="*/ 71 w 335"/>
                  <a:gd name="T25" fmla="*/ 12 h 336"/>
                  <a:gd name="T26" fmla="*/ 65 w 335"/>
                  <a:gd name="T27" fmla="*/ 7 h 336"/>
                  <a:gd name="T28" fmla="*/ 58 w 335"/>
                  <a:gd name="T29" fmla="*/ 3 h 336"/>
                  <a:gd name="T30" fmla="*/ 50 w 335"/>
                  <a:gd name="T31" fmla="*/ 1 h 336"/>
                  <a:gd name="T32" fmla="*/ 42 w 335"/>
                  <a:gd name="T33" fmla="*/ 0 h 336"/>
                  <a:gd name="T34" fmla="*/ 33 w 335"/>
                  <a:gd name="T35" fmla="*/ 1 h 336"/>
                  <a:gd name="T36" fmla="*/ 25 w 335"/>
                  <a:gd name="T37" fmla="*/ 3 h 336"/>
                  <a:gd name="T38" fmla="*/ 18 w 335"/>
                  <a:gd name="T39" fmla="*/ 7 h 336"/>
                  <a:gd name="T40" fmla="*/ 12 w 335"/>
                  <a:gd name="T41" fmla="*/ 12 h 336"/>
                  <a:gd name="T42" fmla="*/ 7 w 335"/>
                  <a:gd name="T43" fmla="*/ 18 h 336"/>
                  <a:gd name="T44" fmla="*/ 3 w 335"/>
                  <a:gd name="T45" fmla="*/ 25 h 336"/>
                  <a:gd name="T46" fmla="*/ 1 w 335"/>
                  <a:gd name="T47" fmla="*/ 33 h 336"/>
                  <a:gd name="T48" fmla="*/ 0 w 335"/>
                  <a:gd name="T49" fmla="*/ 42 h 336"/>
                  <a:gd name="T50" fmla="*/ 1 w 335"/>
                  <a:gd name="T51" fmla="*/ 50 h 336"/>
                  <a:gd name="T52" fmla="*/ 3 w 335"/>
                  <a:gd name="T53" fmla="*/ 58 h 336"/>
                  <a:gd name="T54" fmla="*/ 7 w 335"/>
                  <a:gd name="T55" fmla="*/ 65 h 336"/>
                  <a:gd name="T56" fmla="*/ 12 w 335"/>
                  <a:gd name="T57" fmla="*/ 71 h 336"/>
                  <a:gd name="T58" fmla="*/ 18 w 335"/>
                  <a:gd name="T59" fmla="*/ 76 h 336"/>
                  <a:gd name="T60" fmla="*/ 25 w 335"/>
                  <a:gd name="T61" fmla="*/ 80 h 336"/>
                  <a:gd name="T62" fmla="*/ 33 w 335"/>
                  <a:gd name="T63" fmla="*/ 82 h 336"/>
                  <a:gd name="T64" fmla="*/ 42 w 335"/>
                  <a:gd name="T65" fmla="*/ 83 h 3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5"/>
                  <a:gd name="T100" fmla="*/ 0 h 336"/>
                  <a:gd name="T101" fmla="*/ 335 w 335"/>
                  <a:gd name="T102" fmla="*/ 336 h 3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5" h="336">
                    <a:moveTo>
                      <a:pt x="168" y="336"/>
                    </a:moveTo>
                    <a:lnTo>
                      <a:pt x="202" y="332"/>
                    </a:lnTo>
                    <a:lnTo>
                      <a:pt x="233" y="323"/>
                    </a:lnTo>
                    <a:lnTo>
                      <a:pt x="262" y="307"/>
                    </a:lnTo>
                    <a:lnTo>
                      <a:pt x="286" y="286"/>
                    </a:lnTo>
                    <a:lnTo>
                      <a:pt x="307" y="262"/>
                    </a:lnTo>
                    <a:lnTo>
                      <a:pt x="322" y="233"/>
                    </a:lnTo>
                    <a:lnTo>
                      <a:pt x="332" y="202"/>
                    </a:lnTo>
                    <a:lnTo>
                      <a:pt x="335" y="169"/>
                    </a:lnTo>
                    <a:lnTo>
                      <a:pt x="332" y="134"/>
                    </a:lnTo>
                    <a:lnTo>
                      <a:pt x="322" y="103"/>
                    </a:lnTo>
                    <a:lnTo>
                      <a:pt x="307" y="74"/>
                    </a:lnTo>
                    <a:lnTo>
                      <a:pt x="286" y="50"/>
                    </a:lnTo>
                    <a:lnTo>
                      <a:pt x="262" y="29"/>
                    </a:lnTo>
                    <a:lnTo>
                      <a:pt x="233" y="13"/>
                    </a:lnTo>
                    <a:lnTo>
                      <a:pt x="202" y="4"/>
                    </a:lnTo>
                    <a:lnTo>
                      <a:pt x="168" y="0"/>
                    </a:lnTo>
                    <a:lnTo>
                      <a:pt x="134" y="4"/>
                    </a:lnTo>
                    <a:lnTo>
                      <a:pt x="103" y="13"/>
                    </a:lnTo>
                    <a:lnTo>
                      <a:pt x="74" y="29"/>
                    </a:lnTo>
                    <a:lnTo>
                      <a:pt x="50" y="50"/>
                    </a:lnTo>
                    <a:lnTo>
                      <a:pt x="29" y="74"/>
                    </a:lnTo>
                    <a:lnTo>
                      <a:pt x="13" y="103"/>
                    </a:lnTo>
                    <a:lnTo>
                      <a:pt x="4" y="134"/>
                    </a:lnTo>
                    <a:lnTo>
                      <a:pt x="0" y="169"/>
                    </a:lnTo>
                    <a:lnTo>
                      <a:pt x="4" y="202"/>
                    </a:lnTo>
                    <a:lnTo>
                      <a:pt x="13" y="233"/>
                    </a:lnTo>
                    <a:lnTo>
                      <a:pt x="29" y="262"/>
                    </a:lnTo>
                    <a:lnTo>
                      <a:pt x="50" y="286"/>
                    </a:lnTo>
                    <a:lnTo>
                      <a:pt x="74" y="307"/>
                    </a:lnTo>
                    <a:lnTo>
                      <a:pt x="103" y="323"/>
                    </a:lnTo>
                    <a:lnTo>
                      <a:pt x="134" y="332"/>
                    </a:lnTo>
                    <a:lnTo>
                      <a:pt x="168" y="3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26"/>
              <p:cNvSpPr>
                <a:spLocks/>
              </p:cNvSpPr>
              <p:nvPr/>
            </p:nvSpPr>
            <p:spPr bwMode="auto">
              <a:xfrm>
                <a:off x="829" y="3694"/>
                <a:ext cx="27" cy="28"/>
              </a:xfrm>
              <a:custGeom>
                <a:avLst/>
                <a:gdLst>
                  <a:gd name="T0" fmla="*/ 7 w 54"/>
                  <a:gd name="T1" fmla="*/ 14 h 55"/>
                  <a:gd name="T2" fmla="*/ 10 w 54"/>
                  <a:gd name="T3" fmla="*/ 14 h 55"/>
                  <a:gd name="T4" fmla="*/ 12 w 54"/>
                  <a:gd name="T5" fmla="*/ 12 h 55"/>
                  <a:gd name="T6" fmla="*/ 13 w 54"/>
                  <a:gd name="T7" fmla="*/ 10 h 55"/>
                  <a:gd name="T8" fmla="*/ 14 w 54"/>
                  <a:gd name="T9" fmla="*/ 7 h 55"/>
                  <a:gd name="T10" fmla="*/ 13 w 54"/>
                  <a:gd name="T11" fmla="*/ 5 h 55"/>
                  <a:gd name="T12" fmla="*/ 12 w 54"/>
                  <a:gd name="T13" fmla="*/ 2 h 55"/>
                  <a:gd name="T14" fmla="*/ 10 w 54"/>
                  <a:gd name="T15" fmla="*/ 1 h 55"/>
                  <a:gd name="T16" fmla="*/ 7 w 54"/>
                  <a:gd name="T17" fmla="*/ 0 h 55"/>
                  <a:gd name="T18" fmla="*/ 5 w 54"/>
                  <a:gd name="T19" fmla="*/ 1 h 55"/>
                  <a:gd name="T20" fmla="*/ 2 w 54"/>
                  <a:gd name="T21" fmla="*/ 2 h 55"/>
                  <a:gd name="T22" fmla="*/ 1 w 54"/>
                  <a:gd name="T23" fmla="*/ 5 h 55"/>
                  <a:gd name="T24" fmla="*/ 0 w 54"/>
                  <a:gd name="T25" fmla="*/ 7 h 55"/>
                  <a:gd name="T26" fmla="*/ 1 w 54"/>
                  <a:gd name="T27" fmla="*/ 10 h 55"/>
                  <a:gd name="T28" fmla="*/ 2 w 54"/>
                  <a:gd name="T29" fmla="*/ 12 h 55"/>
                  <a:gd name="T30" fmla="*/ 5 w 54"/>
                  <a:gd name="T31" fmla="*/ 14 h 55"/>
                  <a:gd name="T32" fmla="*/ 7 w 54"/>
                  <a:gd name="T33" fmla="*/ 14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5"/>
                  <a:gd name="T53" fmla="*/ 54 w 54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5">
                    <a:moveTo>
                      <a:pt x="27" y="55"/>
                    </a:moveTo>
                    <a:lnTo>
                      <a:pt x="38" y="53"/>
                    </a:lnTo>
                    <a:lnTo>
                      <a:pt x="46" y="47"/>
                    </a:lnTo>
                    <a:lnTo>
                      <a:pt x="52" y="38"/>
                    </a:lnTo>
                    <a:lnTo>
                      <a:pt x="54" y="27"/>
                    </a:lnTo>
                    <a:lnTo>
                      <a:pt x="52" y="17"/>
                    </a:lnTo>
                    <a:lnTo>
                      <a:pt x="46" y="8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8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8" y="47"/>
                    </a:lnTo>
                    <a:lnTo>
                      <a:pt x="17" y="53"/>
                    </a:lnTo>
                    <a:lnTo>
                      <a:pt x="27" y="5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27"/>
              <p:cNvSpPr>
                <a:spLocks/>
              </p:cNvSpPr>
              <p:nvPr/>
            </p:nvSpPr>
            <p:spPr bwMode="auto">
              <a:xfrm>
                <a:off x="601" y="3585"/>
                <a:ext cx="58" cy="64"/>
              </a:xfrm>
              <a:custGeom>
                <a:avLst/>
                <a:gdLst>
                  <a:gd name="T0" fmla="*/ 29 w 116"/>
                  <a:gd name="T1" fmla="*/ 23 h 129"/>
                  <a:gd name="T2" fmla="*/ 0 w 116"/>
                  <a:gd name="T3" fmla="*/ 0 h 129"/>
                  <a:gd name="T4" fmla="*/ 19 w 116"/>
                  <a:gd name="T5" fmla="*/ 32 h 129"/>
                  <a:gd name="T6" fmla="*/ 21 w 116"/>
                  <a:gd name="T7" fmla="*/ 31 h 129"/>
                  <a:gd name="T8" fmla="*/ 22 w 116"/>
                  <a:gd name="T9" fmla="*/ 30 h 129"/>
                  <a:gd name="T10" fmla="*/ 23 w 116"/>
                  <a:gd name="T11" fmla="*/ 29 h 129"/>
                  <a:gd name="T12" fmla="*/ 24 w 116"/>
                  <a:gd name="T13" fmla="*/ 28 h 129"/>
                  <a:gd name="T14" fmla="*/ 26 w 116"/>
                  <a:gd name="T15" fmla="*/ 26 h 129"/>
                  <a:gd name="T16" fmla="*/ 27 w 116"/>
                  <a:gd name="T17" fmla="*/ 25 h 129"/>
                  <a:gd name="T18" fmla="*/ 28 w 116"/>
                  <a:gd name="T19" fmla="*/ 24 h 129"/>
                  <a:gd name="T20" fmla="*/ 29 w 116"/>
                  <a:gd name="T21" fmla="*/ 2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29"/>
                  <a:gd name="T35" fmla="*/ 116 w 116"/>
                  <a:gd name="T36" fmla="*/ 129 h 1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29">
                    <a:moveTo>
                      <a:pt x="116" y="95"/>
                    </a:moveTo>
                    <a:lnTo>
                      <a:pt x="0" y="0"/>
                    </a:lnTo>
                    <a:lnTo>
                      <a:pt x="76" y="129"/>
                    </a:lnTo>
                    <a:lnTo>
                      <a:pt x="81" y="124"/>
                    </a:lnTo>
                    <a:lnTo>
                      <a:pt x="86" y="121"/>
                    </a:lnTo>
                    <a:lnTo>
                      <a:pt x="90" y="116"/>
                    </a:lnTo>
                    <a:lnTo>
                      <a:pt x="95" y="112"/>
                    </a:lnTo>
                    <a:lnTo>
                      <a:pt x="101" y="107"/>
                    </a:lnTo>
                    <a:lnTo>
                      <a:pt x="105" y="103"/>
                    </a:lnTo>
                    <a:lnTo>
                      <a:pt x="111" y="99"/>
                    </a:lnTo>
                    <a:lnTo>
                      <a:pt x="116" y="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8"/>
              <p:cNvSpPr>
                <a:spLocks/>
              </p:cNvSpPr>
              <p:nvPr/>
            </p:nvSpPr>
            <p:spPr bwMode="auto">
              <a:xfrm>
                <a:off x="666" y="3543"/>
                <a:ext cx="45" cy="70"/>
              </a:xfrm>
              <a:custGeom>
                <a:avLst/>
                <a:gdLst>
                  <a:gd name="T0" fmla="*/ 0 w 90"/>
                  <a:gd name="T1" fmla="*/ 0 h 139"/>
                  <a:gd name="T2" fmla="*/ 11 w 90"/>
                  <a:gd name="T3" fmla="*/ 35 h 139"/>
                  <a:gd name="T4" fmla="*/ 12 w 90"/>
                  <a:gd name="T5" fmla="*/ 34 h 139"/>
                  <a:gd name="T6" fmla="*/ 14 w 90"/>
                  <a:gd name="T7" fmla="*/ 34 h 139"/>
                  <a:gd name="T8" fmla="*/ 15 w 90"/>
                  <a:gd name="T9" fmla="*/ 33 h 139"/>
                  <a:gd name="T10" fmla="*/ 17 w 90"/>
                  <a:gd name="T11" fmla="*/ 32 h 139"/>
                  <a:gd name="T12" fmla="*/ 19 w 90"/>
                  <a:gd name="T13" fmla="*/ 31 h 139"/>
                  <a:gd name="T14" fmla="*/ 20 w 90"/>
                  <a:gd name="T15" fmla="*/ 31 h 139"/>
                  <a:gd name="T16" fmla="*/ 21 w 90"/>
                  <a:gd name="T17" fmla="*/ 30 h 139"/>
                  <a:gd name="T18" fmla="*/ 23 w 90"/>
                  <a:gd name="T19" fmla="*/ 29 h 139"/>
                  <a:gd name="T20" fmla="*/ 0 w 90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39"/>
                  <a:gd name="T35" fmla="*/ 90 w 90"/>
                  <a:gd name="T36" fmla="*/ 139 h 13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39">
                    <a:moveTo>
                      <a:pt x="0" y="0"/>
                    </a:moveTo>
                    <a:lnTo>
                      <a:pt x="45" y="139"/>
                    </a:lnTo>
                    <a:lnTo>
                      <a:pt x="51" y="136"/>
                    </a:lnTo>
                    <a:lnTo>
                      <a:pt x="56" y="133"/>
                    </a:lnTo>
                    <a:lnTo>
                      <a:pt x="61" y="130"/>
                    </a:lnTo>
                    <a:lnTo>
                      <a:pt x="67" y="128"/>
                    </a:lnTo>
                    <a:lnTo>
                      <a:pt x="73" y="124"/>
                    </a:lnTo>
                    <a:lnTo>
                      <a:pt x="79" y="122"/>
                    </a:lnTo>
                    <a:lnTo>
                      <a:pt x="84" y="118"/>
                    </a:lnTo>
                    <a:lnTo>
                      <a:pt x="9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9"/>
              <p:cNvSpPr>
                <a:spLocks/>
              </p:cNvSpPr>
              <p:nvPr/>
            </p:nvSpPr>
            <p:spPr bwMode="auto">
              <a:xfrm>
                <a:off x="738" y="3517"/>
                <a:ext cx="29" cy="71"/>
              </a:xfrm>
              <a:custGeom>
                <a:avLst/>
                <a:gdLst>
                  <a:gd name="T0" fmla="*/ 0 w 59"/>
                  <a:gd name="T1" fmla="*/ 0 h 143"/>
                  <a:gd name="T2" fmla="*/ 2 w 59"/>
                  <a:gd name="T3" fmla="*/ 35 h 143"/>
                  <a:gd name="T4" fmla="*/ 4 w 59"/>
                  <a:gd name="T5" fmla="*/ 35 h 143"/>
                  <a:gd name="T6" fmla="*/ 5 w 59"/>
                  <a:gd name="T7" fmla="*/ 34 h 143"/>
                  <a:gd name="T8" fmla="*/ 7 w 59"/>
                  <a:gd name="T9" fmla="*/ 34 h 143"/>
                  <a:gd name="T10" fmla="*/ 8 w 59"/>
                  <a:gd name="T11" fmla="*/ 34 h 143"/>
                  <a:gd name="T12" fmla="*/ 10 w 59"/>
                  <a:gd name="T13" fmla="*/ 33 h 143"/>
                  <a:gd name="T14" fmla="*/ 12 w 59"/>
                  <a:gd name="T15" fmla="*/ 33 h 143"/>
                  <a:gd name="T16" fmla="*/ 13 w 59"/>
                  <a:gd name="T17" fmla="*/ 32 h 143"/>
                  <a:gd name="T18" fmla="*/ 14 w 59"/>
                  <a:gd name="T19" fmla="*/ 32 h 143"/>
                  <a:gd name="T20" fmla="*/ 0 w 59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9"/>
                  <a:gd name="T34" fmla="*/ 0 h 143"/>
                  <a:gd name="T35" fmla="*/ 59 w 59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9" h="143">
                    <a:moveTo>
                      <a:pt x="0" y="0"/>
                    </a:moveTo>
                    <a:lnTo>
                      <a:pt x="11" y="143"/>
                    </a:lnTo>
                    <a:lnTo>
                      <a:pt x="17" y="141"/>
                    </a:lnTo>
                    <a:lnTo>
                      <a:pt x="23" y="139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1" y="135"/>
                    </a:lnTo>
                    <a:lnTo>
                      <a:pt x="48" y="132"/>
                    </a:lnTo>
                    <a:lnTo>
                      <a:pt x="53" y="131"/>
                    </a:lnTo>
                    <a:lnTo>
                      <a:pt x="59" y="1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30"/>
              <p:cNvSpPr>
                <a:spLocks/>
              </p:cNvSpPr>
              <p:nvPr/>
            </p:nvSpPr>
            <p:spPr bwMode="auto">
              <a:xfrm>
                <a:off x="984" y="3591"/>
                <a:ext cx="59" cy="63"/>
              </a:xfrm>
              <a:custGeom>
                <a:avLst/>
                <a:gdLst>
                  <a:gd name="T0" fmla="*/ 0 w 117"/>
                  <a:gd name="T1" fmla="*/ 23 h 127"/>
                  <a:gd name="T2" fmla="*/ 30 w 117"/>
                  <a:gd name="T3" fmla="*/ 0 h 127"/>
                  <a:gd name="T4" fmla="*/ 10 w 117"/>
                  <a:gd name="T5" fmla="*/ 31 h 127"/>
                  <a:gd name="T6" fmla="*/ 9 w 117"/>
                  <a:gd name="T7" fmla="*/ 30 h 127"/>
                  <a:gd name="T8" fmla="*/ 8 w 117"/>
                  <a:gd name="T9" fmla="*/ 29 h 127"/>
                  <a:gd name="T10" fmla="*/ 7 w 117"/>
                  <a:gd name="T11" fmla="*/ 28 h 127"/>
                  <a:gd name="T12" fmla="*/ 5 w 117"/>
                  <a:gd name="T13" fmla="*/ 27 h 127"/>
                  <a:gd name="T14" fmla="*/ 4 w 117"/>
                  <a:gd name="T15" fmla="*/ 26 h 127"/>
                  <a:gd name="T16" fmla="*/ 3 w 117"/>
                  <a:gd name="T17" fmla="*/ 25 h 127"/>
                  <a:gd name="T18" fmla="*/ 1 w 117"/>
                  <a:gd name="T19" fmla="*/ 24 h 127"/>
                  <a:gd name="T20" fmla="*/ 0 w 117"/>
                  <a:gd name="T21" fmla="*/ 23 h 1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7"/>
                  <a:gd name="T34" fmla="*/ 0 h 127"/>
                  <a:gd name="T35" fmla="*/ 117 w 117"/>
                  <a:gd name="T36" fmla="*/ 127 h 12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7" h="127">
                    <a:moveTo>
                      <a:pt x="0" y="92"/>
                    </a:moveTo>
                    <a:lnTo>
                      <a:pt x="117" y="0"/>
                    </a:lnTo>
                    <a:lnTo>
                      <a:pt x="39" y="127"/>
                    </a:lnTo>
                    <a:lnTo>
                      <a:pt x="34" y="122"/>
                    </a:lnTo>
                    <a:lnTo>
                      <a:pt x="30" y="118"/>
                    </a:lnTo>
                    <a:lnTo>
                      <a:pt x="25" y="114"/>
                    </a:lnTo>
                    <a:lnTo>
                      <a:pt x="19" y="110"/>
                    </a:lnTo>
                    <a:lnTo>
                      <a:pt x="15" y="105"/>
                    </a:lnTo>
                    <a:lnTo>
                      <a:pt x="10" y="101"/>
                    </a:lnTo>
                    <a:lnTo>
                      <a:pt x="4" y="97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31"/>
              <p:cNvSpPr>
                <a:spLocks/>
              </p:cNvSpPr>
              <p:nvPr/>
            </p:nvSpPr>
            <p:spPr bwMode="auto">
              <a:xfrm>
                <a:off x="934" y="3547"/>
                <a:ext cx="46" cy="69"/>
              </a:xfrm>
              <a:custGeom>
                <a:avLst/>
                <a:gdLst>
                  <a:gd name="T0" fmla="*/ 23 w 93"/>
                  <a:gd name="T1" fmla="*/ 0 h 137"/>
                  <a:gd name="T2" fmla="*/ 11 w 93"/>
                  <a:gd name="T3" fmla="*/ 35 h 137"/>
                  <a:gd name="T4" fmla="*/ 10 w 93"/>
                  <a:gd name="T5" fmla="*/ 34 h 137"/>
                  <a:gd name="T6" fmla="*/ 8 w 93"/>
                  <a:gd name="T7" fmla="*/ 33 h 137"/>
                  <a:gd name="T8" fmla="*/ 7 w 93"/>
                  <a:gd name="T9" fmla="*/ 32 h 137"/>
                  <a:gd name="T10" fmla="*/ 5 w 93"/>
                  <a:gd name="T11" fmla="*/ 31 h 137"/>
                  <a:gd name="T12" fmla="*/ 4 w 93"/>
                  <a:gd name="T13" fmla="*/ 31 h 137"/>
                  <a:gd name="T14" fmla="*/ 3 w 93"/>
                  <a:gd name="T15" fmla="*/ 30 h 137"/>
                  <a:gd name="T16" fmla="*/ 1 w 93"/>
                  <a:gd name="T17" fmla="*/ 29 h 137"/>
                  <a:gd name="T18" fmla="*/ 0 w 93"/>
                  <a:gd name="T19" fmla="*/ 29 h 137"/>
                  <a:gd name="T20" fmla="*/ 23 w 93"/>
                  <a:gd name="T21" fmla="*/ 0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3"/>
                  <a:gd name="T34" fmla="*/ 0 h 137"/>
                  <a:gd name="T35" fmla="*/ 93 w 93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3" h="137">
                    <a:moveTo>
                      <a:pt x="93" y="0"/>
                    </a:moveTo>
                    <a:lnTo>
                      <a:pt x="45" y="137"/>
                    </a:lnTo>
                    <a:lnTo>
                      <a:pt x="40" y="134"/>
                    </a:lnTo>
                    <a:lnTo>
                      <a:pt x="34" y="131"/>
                    </a:lnTo>
                    <a:lnTo>
                      <a:pt x="28" y="128"/>
                    </a:lnTo>
                    <a:lnTo>
                      <a:pt x="23" y="124"/>
                    </a:lnTo>
                    <a:lnTo>
                      <a:pt x="18" y="122"/>
                    </a:lnTo>
                    <a:lnTo>
                      <a:pt x="12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32"/>
              <p:cNvSpPr>
                <a:spLocks/>
              </p:cNvSpPr>
              <p:nvPr/>
            </p:nvSpPr>
            <p:spPr bwMode="auto">
              <a:xfrm>
                <a:off x="877" y="3519"/>
                <a:ext cx="31" cy="72"/>
              </a:xfrm>
              <a:custGeom>
                <a:avLst/>
                <a:gdLst>
                  <a:gd name="T0" fmla="*/ 15 w 63"/>
                  <a:gd name="T1" fmla="*/ 0 h 143"/>
                  <a:gd name="T2" fmla="*/ 12 w 63"/>
                  <a:gd name="T3" fmla="*/ 36 h 143"/>
                  <a:gd name="T4" fmla="*/ 10 w 63"/>
                  <a:gd name="T5" fmla="*/ 36 h 143"/>
                  <a:gd name="T6" fmla="*/ 9 w 63"/>
                  <a:gd name="T7" fmla="*/ 35 h 143"/>
                  <a:gd name="T8" fmla="*/ 8 w 63"/>
                  <a:gd name="T9" fmla="*/ 35 h 143"/>
                  <a:gd name="T10" fmla="*/ 6 w 63"/>
                  <a:gd name="T11" fmla="*/ 34 h 143"/>
                  <a:gd name="T12" fmla="*/ 4 w 63"/>
                  <a:gd name="T13" fmla="*/ 34 h 143"/>
                  <a:gd name="T14" fmla="*/ 3 w 63"/>
                  <a:gd name="T15" fmla="*/ 33 h 143"/>
                  <a:gd name="T16" fmla="*/ 1 w 63"/>
                  <a:gd name="T17" fmla="*/ 33 h 143"/>
                  <a:gd name="T18" fmla="*/ 0 w 63"/>
                  <a:gd name="T19" fmla="*/ 33 h 143"/>
                  <a:gd name="T20" fmla="*/ 15 w 63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143"/>
                  <a:gd name="T35" fmla="*/ 63 w 63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143">
                    <a:moveTo>
                      <a:pt x="63" y="0"/>
                    </a:moveTo>
                    <a:lnTo>
                      <a:pt x="49" y="143"/>
                    </a:lnTo>
                    <a:lnTo>
                      <a:pt x="43" y="141"/>
                    </a:lnTo>
                    <a:lnTo>
                      <a:pt x="37" y="139"/>
                    </a:lnTo>
                    <a:lnTo>
                      <a:pt x="32" y="137"/>
                    </a:lnTo>
                    <a:lnTo>
                      <a:pt x="25" y="135"/>
                    </a:lnTo>
                    <a:lnTo>
                      <a:pt x="19" y="134"/>
                    </a:lnTo>
                    <a:lnTo>
                      <a:pt x="13" y="132"/>
                    </a:lnTo>
                    <a:lnTo>
                      <a:pt x="7" y="131"/>
                    </a:lnTo>
                    <a:lnTo>
                      <a:pt x="0" y="12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33"/>
              <p:cNvSpPr>
                <a:spLocks/>
              </p:cNvSpPr>
              <p:nvPr/>
            </p:nvSpPr>
            <p:spPr bwMode="auto">
              <a:xfrm>
                <a:off x="807" y="3506"/>
                <a:ext cx="25" cy="72"/>
              </a:xfrm>
              <a:custGeom>
                <a:avLst/>
                <a:gdLst>
                  <a:gd name="T0" fmla="*/ 13 w 50"/>
                  <a:gd name="T1" fmla="*/ 36 h 143"/>
                  <a:gd name="T2" fmla="*/ 6 w 50"/>
                  <a:gd name="T3" fmla="*/ 0 h 143"/>
                  <a:gd name="T4" fmla="*/ 0 w 50"/>
                  <a:gd name="T5" fmla="*/ 36 h 143"/>
                  <a:gd name="T6" fmla="*/ 2 w 50"/>
                  <a:gd name="T7" fmla="*/ 36 h 143"/>
                  <a:gd name="T8" fmla="*/ 3 w 50"/>
                  <a:gd name="T9" fmla="*/ 36 h 143"/>
                  <a:gd name="T10" fmla="*/ 5 w 50"/>
                  <a:gd name="T11" fmla="*/ 36 h 143"/>
                  <a:gd name="T12" fmla="*/ 6 w 50"/>
                  <a:gd name="T13" fmla="*/ 36 h 143"/>
                  <a:gd name="T14" fmla="*/ 7 w 50"/>
                  <a:gd name="T15" fmla="*/ 36 h 143"/>
                  <a:gd name="T16" fmla="*/ 10 w 50"/>
                  <a:gd name="T17" fmla="*/ 36 h 143"/>
                  <a:gd name="T18" fmla="*/ 11 w 50"/>
                  <a:gd name="T19" fmla="*/ 36 h 143"/>
                  <a:gd name="T20" fmla="*/ 13 w 50"/>
                  <a:gd name="T21" fmla="*/ 36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143"/>
                  <a:gd name="T35" fmla="*/ 50 w 50"/>
                  <a:gd name="T36" fmla="*/ 143 h 1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143">
                    <a:moveTo>
                      <a:pt x="50" y="143"/>
                    </a:moveTo>
                    <a:lnTo>
                      <a:pt x="22" y="0"/>
                    </a:lnTo>
                    <a:lnTo>
                      <a:pt x="0" y="142"/>
                    </a:lnTo>
                    <a:lnTo>
                      <a:pt x="6" y="142"/>
                    </a:lnTo>
                    <a:lnTo>
                      <a:pt x="12" y="141"/>
                    </a:lnTo>
                    <a:lnTo>
                      <a:pt x="19" y="141"/>
                    </a:lnTo>
                    <a:lnTo>
                      <a:pt x="25" y="141"/>
                    </a:lnTo>
                    <a:lnTo>
                      <a:pt x="31" y="142"/>
                    </a:lnTo>
                    <a:lnTo>
                      <a:pt x="38" y="142"/>
                    </a:lnTo>
                    <a:lnTo>
                      <a:pt x="44" y="142"/>
                    </a:lnTo>
                    <a:lnTo>
                      <a:pt x="50" y="1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8" name="Line 34"/>
            <p:cNvSpPr>
              <a:spLocks noChangeShapeType="1"/>
            </p:cNvSpPr>
            <p:nvPr/>
          </p:nvSpPr>
          <p:spPr bwMode="auto">
            <a:xfrm flipV="1">
              <a:off x="6877050" y="3657600"/>
              <a:ext cx="265113" cy="5969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1" name="TextBox 220"/>
          <p:cNvSpPr txBox="1"/>
          <p:nvPr/>
        </p:nvSpPr>
        <p:spPr>
          <a:xfrm>
            <a:off x="3962400" y="1806714"/>
            <a:ext cx="5181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Efficient  </a:t>
            </a:r>
            <a:r>
              <a:rPr lang="en-US" sz="2000" i="1" dirty="0" smtClean="0">
                <a:solidFill>
                  <a:schemeClr val="bg2">
                    <a:lumMod val="25000"/>
                  </a:schemeClr>
                </a:solidFill>
              </a:rPr>
              <a:t>parallel</a:t>
            </a:r>
            <a:r>
              <a:rPr lang="en-US" sz="2000" dirty="0" smtClean="0"/>
              <a:t> algorithms for </a:t>
            </a:r>
            <a:r>
              <a:rPr lang="en-US" sz="2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classical</a:t>
            </a:r>
            <a:r>
              <a:rPr lang="en-US" sz="2000" dirty="0" smtClean="0"/>
              <a:t> ones </a:t>
            </a:r>
            <a:r>
              <a:rPr lang="en-US" sz="2000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[FK97].  (complicated, nasty)</a:t>
            </a:r>
            <a:endParaRPr lang="en-US" sz="20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4724400" y="4648200"/>
            <a:ext cx="4267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Quantum Ones</a:t>
            </a:r>
            <a:r>
              <a:rPr lang="en-US" sz="3200" dirty="0" smtClean="0"/>
              <a:t>:</a:t>
            </a:r>
          </a:p>
          <a:p>
            <a:r>
              <a:rPr lang="en-US" sz="3200" dirty="0"/>
              <a:t> </a:t>
            </a:r>
            <a:r>
              <a:rPr lang="en-US" sz="3200" dirty="0" smtClean="0"/>
              <a:t>  </a:t>
            </a:r>
            <a:r>
              <a:rPr lang="en-US" sz="2800" dirty="0" smtClean="0">
                <a:solidFill>
                  <a:srgbClr val="C00000"/>
                </a:solidFill>
              </a:rPr>
              <a:t>shown in this work</a:t>
            </a:r>
            <a:r>
              <a:rPr lang="en-US" sz="3200" dirty="0" smtClean="0"/>
              <a:t>.              </a:t>
            </a:r>
            <a:r>
              <a:rPr lang="en-US" sz="3200" b="1" dirty="0" smtClean="0"/>
              <a:t>                  </a:t>
            </a:r>
            <a:endParaRPr lang="en-US" sz="3200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/>
      <p:bldP spid="222" grpId="0"/>
      <p:bldP spid="222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122238"/>
            <a:ext cx="6248400" cy="639762"/>
          </a:xfrm>
        </p:spPr>
        <p:txBody>
          <a:bodyPr>
            <a:norm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Motivation: Complexity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Rectangle 10"/>
          <p:cNvSpPr>
            <a:spLocks noChangeArrowheads="1"/>
          </p:cNvSpPr>
          <p:nvPr/>
        </p:nvSpPr>
        <p:spPr bwMode="auto">
          <a:xfrm>
            <a:off x="2362200" y="3262868"/>
            <a:ext cx="609600" cy="685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5" name="Line 11"/>
          <p:cNvSpPr>
            <a:spLocks noChangeShapeType="1"/>
          </p:cNvSpPr>
          <p:nvPr/>
        </p:nvSpPr>
        <p:spPr bwMode="auto">
          <a:xfrm flipV="1">
            <a:off x="2057400" y="3948668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" name="Line 12"/>
          <p:cNvSpPr>
            <a:spLocks noChangeShapeType="1"/>
          </p:cNvSpPr>
          <p:nvPr/>
        </p:nvSpPr>
        <p:spPr bwMode="auto">
          <a:xfrm>
            <a:off x="2755900" y="3948668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>
            <a:off x="2971800" y="3567668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Line 14"/>
          <p:cNvSpPr>
            <a:spLocks noChangeShapeType="1"/>
          </p:cNvSpPr>
          <p:nvPr/>
        </p:nvSpPr>
        <p:spPr bwMode="auto">
          <a:xfrm flipV="1">
            <a:off x="3581400" y="3948668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" name="Line 15"/>
          <p:cNvSpPr>
            <a:spLocks noChangeShapeType="1"/>
          </p:cNvSpPr>
          <p:nvPr/>
        </p:nvSpPr>
        <p:spPr bwMode="auto">
          <a:xfrm>
            <a:off x="4495800" y="3567668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Rectangle 16"/>
          <p:cNvSpPr>
            <a:spLocks noChangeArrowheads="1"/>
          </p:cNvSpPr>
          <p:nvPr/>
        </p:nvSpPr>
        <p:spPr bwMode="auto">
          <a:xfrm>
            <a:off x="5410200" y="3262868"/>
            <a:ext cx="609600" cy="685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11" name="Line 17"/>
          <p:cNvSpPr>
            <a:spLocks noChangeShapeType="1"/>
          </p:cNvSpPr>
          <p:nvPr/>
        </p:nvSpPr>
        <p:spPr bwMode="auto">
          <a:xfrm flipV="1">
            <a:off x="5105400" y="3948668"/>
            <a:ext cx="50165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2" name="Line 18"/>
          <p:cNvSpPr>
            <a:spLocks noChangeShapeType="1"/>
          </p:cNvSpPr>
          <p:nvPr/>
        </p:nvSpPr>
        <p:spPr bwMode="auto">
          <a:xfrm>
            <a:off x="5803900" y="3948668"/>
            <a:ext cx="5207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3" name="Picture 19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025900" y="3491468"/>
            <a:ext cx="317500" cy="6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" name="Rectangle 20"/>
          <p:cNvSpPr>
            <a:spLocks noChangeArrowheads="1"/>
          </p:cNvSpPr>
          <p:nvPr/>
        </p:nvSpPr>
        <p:spPr bwMode="auto">
          <a:xfrm>
            <a:off x="1600200" y="4634468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15" name="Line 21"/>
          <p:cNvSpPr>
            <a:spLocks noChangeShapeType="1"/>
          </p:cNvSpPr>
          <p:nvPr/>
        </p:nvSpPr>
        <p:spPr bwMode="auto">
          <a:xfrm>
            <a:off x="2209800" y="4939268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" name="Line 22"/>
          <p:cNvSpPr>
            <a:spLocks noChangeShapeType="1"/>
          </p:cNvSpPr>
          <p:nvPr/>
        </p:nvSpPr>
        <p:spPr bwMode="auto">
          <a:xfrm>
            <a:off x="3733800" y="4939268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7" name="Line 23"/>
          <p:cNvSpPr>
            <a:spLocks noChangeShapeType="1"/>
          </p:cNvSpPr>
          <p:nvPr/>
        </p:nvSpPr>
        <p:spPr bwMode="auto">
          <a:xfrm>
            <a:off x="5257800" y="4939268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18" name="Picture 24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787900" y="4863068"/>
            <a:ext cx="317500" cy="6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9" name="Line 25"/>
          <p:cNvSpPr>
            <a:spLocks noChangeShapeType="1"/>
          </p:cNvSpPr>
          <p:nvPr/>
        </p:nvSpPr>
        <p:spPr bwMode="auto">
          <a:xfrm>
            <a:off x="6781800" y="4939268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0" name="Rectangle 26"/>
          <p:cNvSpPr>
            <a:spLocks noChangeArrowheads="1"/>
          </p:cNvSpPr>
          <p:nvPr/>
        </p:nvSpPr>
        <p:spPr bwMode="auto">
          <a:xfrm>
            <a:off x="3124200" y="4634468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21" name="Rectangle 27"/>
          <p:cNvSpPr>
            <a:spLocks noChangeArrowheads="1"/>
          </p:cNvSpPr>
          <p:nvPr/>
        </p:nvSpPr>
        <p:spPr bwMode="auto">
          <a:xfrm>
            <a:off x="6172200" y="4634468"/>
            <a:ext cx="609600" cy="68580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i="1" baseline="-25000"/>
          </a:p>
        </p:txBody>
      </p:sp>
      <p:sp>
        <p:nvSpPr>
          <p:cNvPr id="22" name="Text Box 28"/>
          <p:cNvSpPr txBox="1">
            <a:spLocks noChangeArrowheads="1"/>
          </p:cNvSpPr>
          <p:nvPr/>
        </p:nvSpPr>
        <p:spPr bwMode="auto">
          <a:xfrm>
            <a:off x="2286000" y="2577068"/>
            <a:ext cx="1022350" cy="482600"/>
          </a:xfrm>
          <a:prstGeom prst="rect">
            <a:avLst/>
          </a:prstGeom>
          <a:noFill/>
          <a:ln w="25400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Prover</a:t>
            </a:r>
          </a:p>
        </p:txBody>
      </p:sp>
      <p:sp>
        <p:nvSpPr>
          <p:cNvPr id="23" name="AutoShape 29"/>
          <p:cNvSpPr>
            <a:spLocks noChangeArrowheads="1"/>
          </p:cNvSpPr>
          <p:nvPr/>
        </p:nvSpPr>
        <p:spPr bwMode="auto">
          <a:xfrm>
            <a:off x="7391400" y="4329668"/>
            <a:ext cx="1371600" cy="1219200"/>
          </a:xfrm>
          <a:prstGeom prst="homePlate">
            <a:avLst>
              <a:gd name="adj" fmla="val 991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/>
              <a:t>accept </a:t>
            </a:r>
            <a:r>
              <a:rPr lang="en-US" i="1"/>
              <a:t>x</a:t>
            </a:r>
            <a:r>
              <a:rPr lang="en-US"/>
              <a:t>,</a:t>
            </a:r>
          </a:p>
          <a:p>
            <a:pPr algn="ctr"/>
            <a:r>
              <a:rPr lang="en-US"/>
              <a:t>reject </a:t>
            </a:r>
            <a:r>
              <a:rPr lang="en-US" i="1"/>
              <a:t>x</a:t>
            </a:r>
          </a:p>
        </p:txBody>
      </p:sp>
      <p:sp>
        <p:nvSpPr>
          <p:cNvPr id="24" name="Text Box 30"/>
          <p:cNvSpPr txBox="1">
            <a:spLocks noChangeArrowheads="1"/>
          </p:cNvSpPr>
          <p:nvPr/>
        </p:nvSpPr>
        <p:spPr bwMode="auto">
          <a:xfrm>
            <a:off x="2209800" y="5548868"/>
            <a:ext cx="1173163" cy="482600"/>
          </a:xfrm>
          <a:prstGeom prst="rect">
            <a:avLst/>
          </a:prstGeom>
          <a:noFill/>
          <a:ln w="25400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Verifier</a:t>
            </a:r>
          </a:p>
        </p:txBody>
      </p:sp>
      <p:sp>
        <p:nvSpPr>
          <p:cNvPr id="25" name="AutoShape 31"/>
          <p:cNvSpPr>
            <a:spLocks noChangeArrowheads="1"/>
          </p:cNvSpPr>
          <p:nvPr/>
        </p:nvSpPr>
        <p:spPr bwMode="auto">
          <a:xfrm>
            <a:off x="304800" y="4786868"/>
            <a:ext cx="762000" cy="304800"/>
          </a:xfrm>
          <a:prstGeom prst="homePlate">
            <a:avLst>
              <a:gd name="adj" fmla="val 2203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i="1"/>
              <a:t>x</a:t>
            </a:r>
          </a:p>
        </p:txBody>
      </p:sp>
      <p:sp>
        <p:nvSpPr>
          <p:cNvPr id="26" name="AutoShape 32"/>
          <p:cNvSpPr>
            <a:spLocks noChangeArrowheads="1"/>
          </p:cNvSpPr>
          <p:nvPr/>
        </p:nvSpPr>
        <p:spPr bwMode="auto">
          <a:xfrm>
            <a:off x="304800" y="3415268"/>
            <a:ext cx="762000" cy="304800"/>
          </a:xfrm>
          <a:prstGeom prst="homePlate">
            <a:avLst>
              <a:gd name="adj" fmla="val 2203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i="1"/>
              <a:t>x</a:t>
            </a:r>
          </a:p>
        </p:txBody>
      </p:sp>
      <p:sp>
        <p:nvSpPr>
          <p:cNvPr id="27" name="Line 33"/>
          <p:cNvSpPr>
            <a:spLocks noChangeShapeType="1"/>
          </p:cNvSpPr>
          <p:nvPr/>
        </p:nvSpPr>
        <p:spPr bwMode="auto">
          <a:xfrm>
            <a:off x="1066800" y="4939268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8" name="Picture 37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657600" y="2653268"/>
            <a:ext cx="2160588" cy="385763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29" name="Picture 40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657600" y="5544106"/>
            <a:ext cx="2817813" cy="385762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30" name="Picture 43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81000" y="822325"/>
            <a:ext cx="8369300" cy="131127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31" name="Line 34"/>
          <p:cNvSpPr>
            <a:spLocks noChangeShapeType="1"/>
          </p:cNvSpPr>
          <p:nvPr/>
        </p:nvSpPr>
        <p:spPr bwMode="auto">
          <a:xfrm>
            <a:off x="1066800" y="3567668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32" name="Picture 4" descr="C:\Users\od user\AppData\Local\Microsoft\Windows\Temporary Internet Files\Content.IE5\FU87NPSC\MCj03607880000[1].wmf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480804" y="2297668"/>
            <a:ext cx="728996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990600" y="5117068"/>
            <a:ext cx="778431" cy="10551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52400" y="122238"/>
            <a:ext cx="6248400" cy="639762"/>
          </a:xfrm>
        </p:spPr>
        <p:txBody>
          <a:bodyPr>
            <a:norm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Motivation: Complexity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4" name="Picture 4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1000" y="1066800"/>
            <a:ext cx="8408988" cy="424338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4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062037" y="3106737"/>
            <a:ext cx="539750" cy="30797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5" name="Picture 33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52437" y="820737"/>
            <a:ext cx="7637463" cy="385763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6" name="Picture 36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47637" y="3487737"/>
            <a:ext cx="2209800" cy="246063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7" name="Rectangle 42"/>
          <p:cNvSpPr>
            <a:spLocks noChangeAspect="1" noChangeArrowheads="1"/>
          </p:cNvSpPr>
          <p:nvPr/>
        </p:nvSpPr>
        <p:spPr bwMode="auto">
          <a:xfrm>
            <a:off x="528637" y="1582737"/>
            <a:ext cx="369888" cy="415925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8" name="Line 43"/>
          <p:cNvSpPr>
            <a:spLocks noChangeAspect="1" noChangeShapeType="1"/>
          </p:cNvSpPr>
          <p:nvPr/>
        </p:nvSpPr>
        <p:spPr bwMode="auto">
          <a:xfrm>
            <a:off x="768350" y="1998662"/>
            <a:ext cx="315912" cy="417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" name="Line 44"/>
          <p:cNvSpPr>
            <a:spLocks noChangeAspect="1" noChangeShapeType="1"/>
          </p:cNvSpPr>
          <p:nvPr/>
        </p:nvSpPr>
        <p:spPr bwMode="auto">
          <a:xfrm>
            <a:off x="1362075" y="2600325"/>
            <a:ext cx="276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0" name="Rectangle 45"/>
          <p:cNvSpPr>
            <a:spLocks noChangeAspect="1" noChangeArrowheads="1"/>
          </p:cNvSpPr>
          <p:nvPr/>
        </p:nvSpPr>
        <p:spPr bwMode="auto">
          <a:xfrm>
            <a:off x="990600" y="2416175"/>
            <a:ext cx="371475" cy="41592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11" name="AutoShape 46"/>
          <p:cNvSpPr>
            <a:spLocks noChangeAspect="1" noChangeArrowheads="1"/>
          </p:cNvSpPr>
          <p:nvPr/>
        </p:nvSpPr>
        <p:spPr bwMode="auto">
          <a:xfrm>
            <a:off x="1638300" y="2508250"/>
            <a:ext cx="185737" cy="185737"/>
          </a:xfrm>
          <a:prstGeom prst="homePlate">
            <a:avLst>
              <a:gd name="adj" fmla="val 881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/>
          </a:p>
        </p:txBody>
      </p:sp>
      <p:pic>
        <p:nvPicPr>
          <p:cNvPr id="12" name="Picture 48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985837" y="3792537"/>
            <a:ext cx="655638" cy="30797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13" name="Picture 50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47637" y="4173537"/>
            <a:ext cx="2085975" cy="246063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14" name="Rectangle 55"/>
          <p:cNvSpPr>
            <a:spLocks noChangeAspect="1" noChangeArrowheads="1"/>
          </p:cNvSpPr>
          <p:nvPr/>
        </p:nvSpPr>
        <p:spPr bwMode="auto">
          <a:xfrm>
            <a:off x="3352800" y="1582737"/>
            <a:ext cx="371475" cy="415925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15" name="Line 56"/>
          <p:cNvSpPr>
            <a:spLocks noChangeAspect="1" noChangeShapeType="1"/>
          </p:cNvSpPr>
          <p:nvPr/>
        </p:nvSpPr>
        <p:spPr bwMode="auto">
          <a:xfrm flipV="1">
            <a:off x="3168650" y="1998662"/>
            <a:ext cx="304800" cy="417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" name="Line 57"/>
          <p:cNvSpPr>
            <a:spLocks noChangeAspect="1" noChangeShapeType="1"/>
          </p:cNvSpPr>
          <p:nvPr/>
        </p:nvSpPr>
        <p:spPr bwMode="auto">
          <a:xfrm>
            <a:off x="3592512" y="1998662"/>
            <a:ext cx="315913" cy="417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7" name="Rectangle 58"/>
          <p:cNvSpPr>
            <a:spLocks noChangeAspect="1" noChangeArrowheads="1"/>
          </p:cNvSpPr>
          <p:nvPr/>
        </p:nvSpPr>
        <p:spPr bwMode="auto">
          <a:xfrm>
            <a:off x="2890837" y="2416175"/>
            <a:ext cx="369888" cy="41592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18" name="Line 59"/>
          <p:cNvSpPr>
            <a:spLocks noChangeAspect="1" noChangeShapeType="1"/>
          </p:cNvSpPr>
          <p:nvPr/>
        </p:nvSpPr>
        <p:spPr bwMode="auto">
          <a:xfrm>
            <a:off x="3260725" y="2600325"/>
            <a:ext cx="5556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9" name="Rectangle 60"/>
          <p:cNvSpPr>
            <a:spLocks noChangeAspect="1" noChangeArrowheads="1"/>
          </p:cNvSpPr>
          <p:nvPr/>
        </p:nvSpPr>
        <p:spPr bwMode="auto">
          <a:xfrm>
            <a:off x="3816350" y="2416175"/>
            <a:ext cx="369887" cy="41592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20" name="Line 62"/>
          <p:cNvSpPr>
            <a:spLocks noChangeAspect="1" noChangeShapeType="1"/>
          </p:cNvSpPr>
          <p:nvPr/>
        </p:nvSpPr>
        <p:spPr bwMode="auto">
          <a:xfrm>
            <a:off x="4186237" y="2632075"/>
            <a:ext cx="276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1" name="AutoShape 63"/>
          <p:cNvSpPr>
            <a:spLocks noChangeAspect="1" noChangeArrowheads="1"/>
          </p:cNvSpPr>
          <p:nvPr/>
        </p:nvSpPr>
        <p:spPr bwMode="auto">
          <a:xfrm>
            <a:off x="4462462" y="2540000"/>
            <a:ext cx="185738" cy="185737"/>
          </a:xfrm>
          <a:prstGeom prst="homePlate">
            <a:avLst>
              <a:gd name="adj" fmla="val 881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/>
          </a:p>
        </p:txBody>
      </p:sp>
      <p:pic>
        <p:nvPicPr>
          <p:cNvPr id="22" name="Picture 66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3471862" y="3106737"/>
            <a:ext cx="655638" cy="30797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sp>
        <p:nvSpPr>
          <p:cNvPr id="23" name="Rectangle 72"/>
          <p:cNvSpPr>
            <a:spLocks noChangeAspect="1" noChangeArrowheads="1"/>
          </p:cNvSpPr>
          <p:nvPr/>
        </p:nvSpPr>
        <p:spPr bwMode="auto">
          <a:xfrm>
            <a:off x="5864225" y="1582737"/>
            <a:ext cx="368300" cy="41275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24" name="Line 73"/>
          <p:cNvSpPr>
            <a:spLocks noChangeAspect="1" noChangeShapeType="1"/>
          </p:cNvSpPr>
          <p:nvPr/>
        </p:nvSpPr>
        <p:spPr bwMode="auto">
          <a:xfrm flipV="1">
            <a:off x="5681662" y="1995487"/>
            <a:ext cx="301625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" name="Line 74"/>
          <p:cNvSpPr>
            <a:spLocks noChangeAspect="1" noChangeShapeType="1"/>
          </p:cNvSpPr>
          <p:nvPr/>
        </p:nvSpPr>
        <p:spPr bwMode="auto">
          <a:xfrm>
            <a:off x="6102350" y="1995487"/>
            <a:ext cx="314325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6" name="Line 75"/>
          <p:cNvSpPr>
            <a:spLocks noChangeAspect="1" noChangeShapeType="1"/>
          </p:cNvSpPr>
          <p:nvPr/>
        </p:nvSpPr>
        <p:spPr bwMode="auto">
          <a:xfrm>
            <a:off x="6232525" y="1766887"/>
            <a:ext cx="550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7" name="Line 76"/>
          <p:cNvSpPr>
            <a:spLocks noChangeAspect="1" noChangeShapeType="1"/>
          </p:cNvSpPr>
          <p:nvPr/>
        </p:nvSpPr>
        <p:spPr bwMode="auto">
          <a:xfrm flipV="1">
            <a:off x="6599237" y="1995487"/>
            <a:ext cx="303213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8" name="Line 77"/>
          <p:cNvSpPr>
            <a:spLocks noChangeAspect="1" noChangeShapeType="1"/>
          </p:cNvSpPr>
          <p:nvPr/>
        </p:nvSpPr>
        <p:spPr bwMode="auto">
          <a:xfrm>
            <a:off x="7151687" y="1766887"/>
            <a:ext cx="5508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9" name="Rectangle 78"/>
          <p:cNvSpPr>
            <a:spLocks noChangeAspect="1" noChangeArrowheads="1"/>
          </p:cNvSpPr>
          <p:nvPr/>
        </p:nvSpPr>
        <p:spPr bwMode="auto">
          <a:xfrm>
            <a:off x="7702550" y="1582737"/>
            <a:ext cx="368300" cy="41275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30" name="Line 79"/>
          <p:cNvSpPr>
            <a:spLocks noChangeAspect="1" noChangeShapeType="1"/>
          </p:cNvSpPr>
          <p:nvPr/>
        </p:nvSpPr>
        <p:spPr bwMode="auto">
          <a:xfrm flipV="1">
            <a:off x="7518400" y="1995487"/>
            <a:ext cx="303212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1" name="Line 80"/>
          <p:cNvSpPr>
            <a:spLocks noChangeAspect="1" noChangeShapeType="1"/>
          </p:cNvSpPr>
          <p:nvPr/>
        </p:nvSpPr>
        <p:spPr bwMode="auto">
          <a:xfrm>
            <a:off x="7940675" y="1995487"/>
            <a:ext cx="312737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32" name="Picture 81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6867525" y="1720850"/>
            <a:ext cx="192087" cy="38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3" name="Rectangle 82"/>
          <p:cNvSpPr>
            <a:spLocks noChangeAspect="1" noChangeArrowheads="1"/>
          </p:cNvSpPr>
          <p:nvPr/>
        </p:nvSpPr>
        <p:spPr bwMode="auto">
          <a:xfrm>
            <a:off x="5405437" y="2409825"/>
            <a:ext cx="368300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34" name="Line 83"/>
          <p:cNvSpPr>
            <a:spLocks noChangeAspect="1" noChangeShapeType="1"/>
          </p:cNvSpPr>
          <p:nvPr/>
        </p:nvSpPr>
        <p:spPr bwMode="auto">
          <a:xfrm>
            <a:off x="5773737" y="2592387"/>
            <a:ext cx="5508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5" name="Line 84"/>
          <p:cNvSpPr>
            <a:spLocks noChangeAspect="1" noChangeShapeType="1"/>
          </p:cNvSpPr>
          <p:nvPr/>
        </p:nvSpPr>
        <p:spPr bwMode="auto">
          <a:xfrm>
            <a:off x="6691312" y="2592387"/>
            <a:ext cx="552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6" name="Line 85"/>
          <p:cNvSpPr>
            <a:spLocks noChangeAspect="1" noChangeShapeType="1"/>
          </p:cNvSpPr>
          <p:nvPr/>
        </p:nvSpPr>
        <p:spPr bwMode="auto">
          <a:xfrm>
            <a:off x="7610475" y="2592387"/>
            <a:ext cx="550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37" name="Picture 86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7327900" y="2546350"/>
            <a:ext cx="190500" cy="39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8" name="Rectangle 87"/>
          <p:cNvSpPr>
            <a:spLocks noChangeAspect="1" noChangeArrowheads="1"/>
          </p:cNvSpPr>
          <p:nvPr/>
        </p:nvSpPr>
        <p:spPr bwMode="auto">
          <a:xfrm>
            <a:off x="6324600" y="2409825"/>
            <a:ext cx="366712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39" name="Rectangle 88"/>
          <p:cNvSpPr>
            <a:spLocks noChangeAspect="1" noChangeArrowheads="1"/>
          </p:cNvSpPr>
          <p:nvPr/>
        </p:nvSpPr>
        <p:spPr bwMode="auto">
          <a:xfrm>
            <a:off x="8161337" y="2409825"/>
            <a:ext cx="368300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i="1" baseline="-25000"/>
          </a:p>
        </p:txBody>
      </p:sp>
      <p:sp>
        <p:nvSpPr>
          <p:cNvPr id="40" name="Line 90"/>
          <p:cNvSpPr>
            <a:spLocks noChangeAspect="1" noChangeShapeType="1"/>
          </p:cNvSpPr>
          <p:nvPr/>
        </p:nvSpPr>
        <p:spPr bwMode="auto">
          <a:xfrm>
            <a:off x="8529637" y="2589212"/>
            <a:ext cx="276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1" name="AutoShape 91"/>
          <p:cNvSpPr>
            <a:spLocks noChangeAspect="1" noChangeArrowheads="1"/>
          </p:cNvSpPr>
          <p:nvPr/>
        </p:nvSpPr>
        <p:spPr bwMode="auto">
          <a:xfrm>
            <a:off x="8805862" y="2497137"/>
            <a:ext cx="185738" cy="185738"/>
          </a:xfrm>
          <a:prstGeom prst="homePlate">
            <a:avLst>
              <a:gd name="adj" fmla="val 881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/>
          </a:p>
        </p:txBody>
      </p:sp>
      <p:pic>
        <p:nvPicPr>
          <p:cNvPr id="42" name="Picture 94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9"/>
            </p:custDataLst>
          </p:nvPr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935787" y="3089275"/>
            <a:ext cx="385763" cy="30797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44" name="Picture 108" descr="C:\Documents and Settings\Talking Monkey\My Documents\school\papers\qrg2\talk-2011-01-31-Waterloo\TP_tmp.bmp"/>
          <p:cNvPicPr>
            <a:picLocks noChangeAspect="1" noChangeArrowheads="1"/>
          </p:cNvPicPr>
          <p:nvPr>
            <p:custDataLst>
              <p:tags r:id="rId10"/>
            </p:custDataLst>
          </p:nvPr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2633662" y="3487737"/>
            <a:ext cx="2478088" cy="53975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</p:pic>
      <p:pic>
        <p:nvPicPr>
          <p:cNvPr id="45" name="Picture 4" descr="C:\Users\od user\AppData\Local\Microsoft\Windows\Temporary Internet Files\Content.IE5\FU87NPSC\MCj03607880000[1].wmf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152400" y="1371600"/>
            <a:ext cx="437397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" name="Picture 4" descr="C:\Users\od user\AppData\Local\Microsoft\Windows\Temporary Internet Files\Content.IE5\FU87NPSC\MCj03607880000[1].wmf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2991603" y="1371600"/>
            <a:ext cx="437397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" descr="C:\Users\od user\AppData\Local\Microsoft\Windows\Temporary Internet Files\Content.IE5\FU87NPSC\MCj03607880000[1].wmf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506203" y="1371600"/>
            <a:ext cx="437397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381000" y="2553598"/>
            <a:ext cx="533400" cy="723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9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2438400" y="2553598"/>
            <a:ext cx="533400" cy="723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0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4953000" y="2590800"/>
            <a:ext cx="533400" cy="723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88" name="AutoShape 4" descr="data:image/jpeg;base64,/9j/4AAQSkZJRgABAQAAAQABAAD/2wBDAAkGBwgHBgkIBwgKCgkLDRYPDQwMDRsUFRAWIB0iIiAdHx8kKDQsJCYxJx8fLT0tMTU3Ojo6Iys/RD84QzQ5Ojf/2wBDAQoKCg0MDRoPDxo3JR8lNzc3Nzc3Nzc3Nzc3Nzc3Nzc3Nzc3Nzc3Nzc3Nzc3Nzc3Nzc3Nzc3Nzc3Nzc3Nzc3Nzf/wAARCAB0AOEDASIAAhEBAxEB/8QAGwAAAgMBAQEAAAAAAAAAAAAAAAUDBAYCBwH/xABAEAACAQMCAwUEBgoBAwUAAAABAgMABBEFIRIxQQYTUWFxIjKBkRQjobHR8AczQkNSYnLB4fGCFaKyFiQlc9L/xAAYAQEBAQEBAAAAAAAAAAAAAAAAAQMCBP/EAB0RAQEBAQEBAQEBAQAAAAAAAAABAhEhMQMSMlH/2gAMAwEAAhEDEQA/APcaKKKAriWaOJC8rqiLzZjgCqmo6jHZowJUuFLHibCoMc2PQfnzrzHtR+kCOGUxWrd9OP3jDIXP8K8gPM7+RoPQb/tBBbKWjQEcu8lbu1z5Z3PypFc9qrh2IjmK46QxqMepc/dXljaxeXtyZJ5G48kZycgeGacafLnGavEbQarqE3K5ff8AinI/8VxU0d5qq44Lhj/TOW/8lxSuxOQKcQLQTRa5qsIzNF3ig/vI9/mu1MrLtLaTlVuA0DHk2eJD8R/eqcS4qaSwt7oHvY/aP7YOD/mnFaFHV1DIwZSMgg5BrqsmLfUNGJlsW7y2By8Z5Y8/D1p7peqQajEWiJWRffifZkPmKgv0UUUBRRQaAr4WABJIAHU1V1C/t9Pg765fAJwoHNj4CvPO2Xba30+Li1OVow/6qxhOXf8Aq5beu1BtbztBaQErDm4cDfg90erfhms/qXbVbQFrm5tbVMZ8WHxYgV5JquudpNb0aTVLJ0g01GYPDbn6+NRzZtvd3G68uu29JuzAMeuWty5DP3qsXc8RO/M557Hr40HsSdvbOX2hezyrnHEvEBnwyox9tMbftEbkZgmcdd5X/utYSytbCS2u4bWBrebvhxQLvESrEEx+A3Ps9By2G2n0vTyyxoighvePTHh5fhmg0sGrX4GeKRxjk6K4+HAc0ytNaWUsJIxlfeMZ4uH1XmPtpfp0JkgRmGJAOFh5jbP2VK6CYTSPGrxwDAY5DZAPFwsOXh65oH0Uscq8UThhy28akpJ3NxBiaFnmTxGBKB9zDyO/qau2V+k4UEgk+6w5NjmPI+VBeooooCiiigKXatqSWUezKH4SxZjsijmx/P8AerlxKsMLyPnhUZOOteR/pM7SvY2jRxEvdzuFVV3y/QeYXI9SR1zQZ79IXbmSS4bT7CRgQcux5g7bt5+A6evLL6BDFfNPDKSL2TDW0pc4LDcqR5+PjVaz7Pz3Vh9LDzG9711lguE4GkYb+xndjvuDvkj0ruzt2UjYqR99VGguZo7mWK63FzKv/uUIwRINs/H78+NNdPLKFLbA8vOqemWLnhVRmQ4JZuSZ35dTj5Vs9NsYbRMKpaR0DliMscnAz4ZPSqObK7WPhBiuGJOBwwtg+m1aK2lDD9VKP6lpZEeGQ7g9Cc4z8fD0pnEwKAO+OuAMYoL8Dxu3CGw4G6kYPyNSTKO8C3FvK8OPZ4EL5bfw5Y6cvWlqXIIVZAQjkKCehPLfx2pto9w0yojktxR8SsefTKk9efP8KC7aK620YlJ4wADnnSvVNKlhmGoaUe7uI9ynRx4Hy/Po5lKxRtO+fq0Y7eHM1HFLciVVuIECyA8JjYtjrhtvtqD5o2px6na94gMcqHhliPNG6imFZjVEOi6gmq24+obCXSDqvIH4ZrSo6yIroQysMgjkRUV1VPVNQg020e5uD7I2VRzY9APOrZOOdYvUr5r+6kvlXjgt2MVmh5O/WSgQdptau45cnu21aVCY0Y/V2aDJ4m8xj1JryjUtLuLm/luJLh7x3OTcMhQybeB5Y5Y8q9QfSbhroXgcNMMmQyjKuCMEN5EbeXTlVG8ns7aKSO0gDNLgMBIWQY3AzjcZ3qXUn1ZLfjL6VJe2OlwwWsslvLBcNL3gOFKkDY557jlyOa+RwRCR5mhUs7F24EEa5PPA2GM1ZkDSSFrpwQpyBjb4Cqs3tsO7LtnYljv/AIrDX62/Gkx/0ygurZleF2e3IX2dtjvy2GKs2Gqpa4ild+INjvI/ZPzpJDHwkMGChfAc65EgQ5wfNcVnb1pPHoeldo76C54xfrdwAZ7uRwcj1AyK1Ol3+m6kxt1lnt3c72spA4jnJ4T1GfA/CvGIXKScUYcKc78J2pxbXweNA0jcSkN7DY38QeldZ3rKXOdPbJ54oMcZJJGFRQST8qXY+nLJc2sWGDYKlhibHpsD0B8qT9mu0zyTpp+pvl3GIbhvZ4z0VumfA9a1VrCtvbpEu4UYydsnxr051NTxhc2X1Fp16JvYcni3wWGCccwR0I60wpRqFv3cguYjw5I7w+B5B/7Hy9KY2s3fQhiMMNmHgetVE1FFFAo1647uHhA4sDi4c8zyA+deF69atrurXk8lyES1UR2xLhQ8uc539GPwHKvYu1M3DHOy7EA9fAbfaRXmR0iF41ILCXm+RnJLfZgb+tVGeuhdyxRRajExuYf1U7NhgpO422PLn5VLp1kDMnEPZB39KdTacElZVYuqEqpPUVLb2gUkHAypGT0yKotaNA8gThUF52BAbkM5O/oM/KncZRT3pc8PvNMxxxnG3wxnA8wfVPp9z3VtHHbAM8hGGYbIOE59Tg1fmt2S1iuJ5GlBQYU7KHLb4A8gB/ug601nnuAMMM4ZmOw3GevTw/zTpmWSMI5I4QRxjfI86XrbmVH72QqirwArsWweeeu/2Yq6pEbAqe99ku2B7uB/eg+StxloWHD9YrEA7rw8s+eTnHkK0ug25jt0LMG4VwpA6H/VYuxuDJcHPtMck48a3GhyCS0iKcmX7Qcfn0oGLoroUYAqwwQeoqGKAWoAUSyFiASW4jj8KsVXvZJIoC8TIpHMupO3kB1qDm/gS5tZInUFWUgjypZ2PuHNpNp8xzLYyd2D/En7J+X3UwsRdcUhuSxUgY4sYB3zjHTlzpNAfoPbMRjaO8gYY/mXf7qKY9qLt7bS2jgP19wwhj35E8z8qTiyEcMUCDCxIFAxj4/OrurZuu0Vpb80t4jKw8ycD+1W+54m4vGoMb23SW10HihIQPKqSN/Lvt8wKwsc8hQluHzJbnW//SDqmnNot1pkU6y3wZcxJuY987nkDjpz3rz9bYogeXmwPsDkN+vifsrz/pe1rnyIrgSyrlIWCDoozmoUIUlSntqSCCNwfMeNXlTvNlLcPVwSMfL8+ua4nETJ7a8ZQbuDg+YJ+H5GazdSqv1hwoUnI2AzUtvbFp0jLQsxHsk5bAHXA6bZqSOOJFPtiFSMcUm7H03qSFbdIGit7leNjhpQv2Dw9aK7kguJLmNIplCke0gI+0dPHqDy6VXDWssmYi2Q2A4Qqreh5Hb8asJafVmGAY4z9YT70g8zzx881KbeGBDxskkuRuM4XHQePP0qdRNHcyxjE5WaFsYfiyVPQDqMePLzredl+1HEY7HU5SS4AhuXPvZ5K/n4HrXnMts0xMiyyRsmcsrY+JA5jYj/AHRHJOkgiPC53DDjADbAMN/P7a6zbn2J5fK92YKylWGxGCPEVXscxSNExPhk+XI/EUs7HXst5okX0huKaEmNjxZJA93Pngj5U2l9idG8fvFeqXs6ys5eLtFFFVGQ1xe+hl/mb7z/AIrO/Q17wAQygA89iOXlvWsli44pAeYcilbWsqzZlR2QHYxtsPUc/vrpCY2QA2Wl2r2ki26lNlD+3t0wf74rYPa89qrT2x4H4QMkEDNBnYgjRd8qHGxKY5E9R+eQprayfSrzhCccDRxiINsGxuceBBwf9Umtoxax4chZhmNuM+62MA+hyfTFMoGiSOVWLxADChN+FidiOnP4UFsSQx3MyKQ8gkUAOP3Y8PDG/wAtuddPMVjcblSTgnmw6ZqkZFlJmmXhnEvBj+LYEnzGeVTP7UQwd6CXTrTguYjxHh4vbYbYH96f9mr+b6VcWV/w/S1YtkDHEudsD4j50lsyU4ZJdo03Y+ApppemNe6kur/SSrcRyhXOV5AA522x40GoqK6LLbytGAXCEqCMgnptUtRXMvcwSS+z7Ck7nagghN53ymZlaIn9lMdM53Oee1JdcAj7QaRMOYuOHPkRg03iuHDx8dxHOkucFQBgjw8aS68xk1fS0Tn9JH2f7qC9AvH2jvZDvwqqj5VLrV8mlaVcXjbmNPYU/tOdlHxJFFmvDrN9kcyCPlWX/S1ORpVjarJw97ccbb42VT/ciud3kdZna86XJuJJpHM+DxMz8mbxJ9cmrDlxABksY+bM2Qo8/Q/nPKvaDKPn3kbHLAAx+RUyhVjEUjFQ/snPQ55/MfJq8vW3HzAd+8WOYxYA4mcYx1yM+nIYHyokdA6uF9sHJdjtnxO+/LbHpvXFxI8NxwQRBpwuCZB7MY8F/wD0fE18tLuWWdluERFHNVXGMf6AqKliJVmEiK4cYDcznqPLPrXTxQRLxKkUWVyCDw5HwOcc6542LRNGduEd8vDyyM4Hjg4rqe3jniJBICjOSM8/uoOQziINDK8sbNhQqjI9Tnz54+dfInmkbu0Ru8BUyM7jAXw2G2dh5cRPpBZnu3PATu4YqDjYjB+3FT6jDmBpIyCeE8QG35HOiUEzRcIuJYmQr7PIr4bEcv8AI8DXFy2UiydgcL7ROd9z9/xqOzuDGuHi7wHkAcfDPh+FRt3k8neuoGeQ8B4Ve+JM+t72D1D6Nq8NvJIoW4jMex95gMrkePMV6Fd7Rqeua8f0OGa7v7SCMDiaePhI5rg5J+ABr169P1J8q2/H/Ln9fqx3lFV8nzorZmrtHi7uI/8AmPjVC4tLllnEcqBGzhZVyuMeIIIx5+FNdQAhuYJz7p9h/SoLu2t5AJLoAxx7+23s+pHL50RXjVZYldWVsjmpyM+Rrh4M1LbyhpXCKRAQOByoUE+A6keePGjULiKys5rqbi7uJCzcIyceVUIdR0aKWc3HGUcphgOR86QWxEl9P3DM1tEAFJXAdsbsPEdM+RqbWdQn1VE7wCCwZ8FFbLSDPU+HlV+EATSwy4VuI923QjOwP9vXzGQoX4ZrSORPejbf0NdWsjEDi+NWkQAPHIuMgjBqKJFtLd5pT7qswB64GaBgksMtq8MmOFivPyOa12jWwtrBIx4ZPrWft4NGmObyJ1eMnhIcgc8Hlj7a1NtJDJEDAwMYGNulRUpqvcNIE+p4OLP7ecY+FTsaT6nMwkXiAiVfcn4jtnHhy9DttREv0lwHEsPdleRDAg0jif6X2p05dyI1eU/I4+5fnU17PIypC0gaRjgvjAA6n5fdX3sdF9Kvb3UyMRk9zF6DH9uH7aKaSHudcbf9bHn4j/RrDfplspXi029/cR95C48GbhKn/tPzrd64jI0F0gz3bYb0P5+2pby1ttW057a7QSwTJhgeo8fXrXOp2LLyvA7GYyuygAFh72MZPUH89Kvlyo25sce7yzjx8w1T692el7Pamtq7bH2rW45d4udwfBhVR52RQs1shz7zKxG3XGDjoPiBXms5eN576uI7R2yRyOQnDwjibJz5eJqrFbxNghMF1wAdzwnbf15eJ8usM8pt7jhiijII3bhBLA9CedcQagJHK3XsFuUqjk3iRv5D0rmi3MEhjDHiJDknBwX8f9DyrmC9Vo+ND9ScAkgkof5hnbfqPGqs+oBbyJAwaEnhfh/aB6Z8ufrVW5Sa1ujJC4UuSVZTuR5ioGctsfpKyJg/1cj0xtzzRK6zxSW75RgMlQw93z8ajs5Wnjyir3mCWjAwW/p6fA/4qVOBnHdpnA4i7LwgdMN1+H411I4qlHH3L8BbkKmPE3AAcbdPWonCyyF8kIAFX/Q860nZ7RTq2oR2aMpgCh7twclUzso8CeXzqfz28jSXk9aX9HWjtFA+r3A3lXgtwei9W+OMeg8618/thUH7TAV99iGNY41CxoAqqOQA2AFdW6cd2vhGMn1NevM5Hnt7V3u1orvaiqiC9gE9uydcUrs5+8VoJcGWPY5/aHjTsjNItatZLeVby3A2O/l6+R8eh+yji5E08vdcKpEP3mMnyK+BG9WCdvxqtBdJcRBkzxftKRyNdF6qE+s6DDdI7WfDDI3vJyST4DkfMUhiuGDiyv0MVzGMYkxh135HkeuDyOcGtkz1R1GzttRiEd0nFw7owOGU+RoFDMHiVJCwKnhWUblQOQPiOmeY86+agi3LRxo3FG4CNwnkM4Y+W2a7OjXUJAtrmOVBsFlyrAeoBzViLTNRY4EUak9Wk5fZQRnilkkT9tlYt5Fjn8K2GkWhtISGbJbHw2pdpGkLbMslwweQbhQNh5+dPVNBHdGbhHdRpIDkMrtjby2paHkS3aOVCvAcDPUY9enL4U3blWe7Ranb2MLtKQTuAv8AF/jxqBHq00n6uFe8urrEcaA8lJx/3H7AT1rbaPYrpunwWibiNBxN/E3Mn4nNZ7sjpU0sp1nUkIml3t0bYqpHvEdCRyHQVrqVUV1AtxA8L8nXGR0pRpFw68drNtJExX5fnPoaeUn1uzkyL61UmZAA6rzZRvt5ioPuuaRa63YPaXgOM8Ubrs0b9GB8f9V5Jqel6ho961hqUcLA/qZx7AnH8p8fFa9e0++ju4gysCfD8PKvuqadZarZPaajAs0D7lW2wRyII3UjmCNxXG8f07zv+XiKzmJu5mZkULgExe0P81TnAbJhjZvAsuPxr0PU+w+orL/8Tc2l1b4OFu8iRN+XEvP44rK9ptK1DRJoxfRd0r+5JFh43Phkjn5VhcajWazWbjW5hue8jUHbDLIowRUxlZ3JnBZjgHAxwj+WuJ7i6lZRDcyoFByF4Rt6YrsT3YjVe4jkA2DMuCflzrn1eJIwvFkoFGcZDcuWAPXJGaszXMjwqC7sNh7TEgHbb76+QfTJVCCNEH8KKBmmGk6ZNfXaxRIkh5FjngT+oj7uZp6cn187PaTc6xOttaqhlwXZ5QeBVBxxHG/gAOtem9m9GHZ/TGt3lSaZ3LySInCCeQAHkPx61zpMFjoVmYYZFkkZuKWZscUjfDkByA6VOLk3TN3bbLuzHpXoxjntY6134tJLxPxYyF6eJ6CmVlFwR8R3Ztyao2MPesMDCL+d/M02UYGK0cPtFFFAV8ZQwIYAgjBBr7RQZLVdKn0yRrrTlZoP2kAyUHp1X7qitdRgvVBiYK45oT18vw5+tbI8qQ6v2YtL5jNbE2d0f3sYyGP8y8jV6F7yEEg7EVGXqldW+u6V7NxaG9twP1kHtkf8eY5+ONqrR63YMeGXvLZ+qyDGPnj76IvzNIQwjUluWy8WBjmPiKZWTniYAYGBlQMAHJ5D0x9/WlMd9p7gMt7E2Ps+INT/APWdNt19q6jXyz+JFBoYmqyZUjXMjBfXrWKue2VqhMdqGmcjICjOfQD4darQw9qO0RPdWradbN+8uwVJHknvH40DzXu1cFopitiJJGOF4d8n4c/QfMVW0Ds5c39ymq6+pG4eC0cbjHIuPuXpim+gdlLLSGE7k3d51uJRkj+kcl+/zp+BinVAFfaKKgK+Yr7RQINS0ya3ma904HfeSAdfEr5+VFtqEN/A0MhKswKnOxU/7p8d6WalosF6xlRjBcdJUHP1HWgni7uCDCcIVQT4fk1SlMF/ALbUYbe5t5oi0sbqGVR0BByD/ilckur6UcXVs1xCP31v7WB4kcx/bFSwa3YTgqZViY+8CAM+vKg5/wDTvZmdI1bQrJA3uFYFU/NdxVduz/ZSKFZV0m34WIALBj1x1NX1ELKDDeKVUezk5x8aoXGmmSJEGpIgRgRiPPI5pyL2qZXRreYx2Gm2aygZ9mFdunM8tzzpPHrjalbXUFoyRTxydyImUrhzuNhuNgw5c8cqvNoOhxyStfXj3PecJMKnhBI5YAyeZptp0EYleTR9J4XkOXuGXGeXNjuedOIUadpWp31lE+vTPa4biaMBQ5UAjG3IHIyT4bVp9PtDcIsdvH3VqvJt99umdyfOrNronGRLqUnfvzEY2QfjTlQFAAGAOgoOIYkiQJGvCo6VJRRQFFFFAUUUUBRRRQfOtV7mxtLoEXNtDN/9kYb76KKBdJ2U0GVuJtMgz/KCv3V9j7K6Cnu6Xb/8lz99FFAwtrG0tQBbW0MI8I4wv3VOaKKDqiiigKKKKAooooCiiig+YFVrjT7O5Obi2ilPi6AmiigpP2a0luVqF/pcjH21yOy+kBsm2J8i53oooLlvpVhbNmG0iU+PDk/M1cCjHLaiig+0UUUBRRRQFFFFB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90" name="AutoShape 6" descr="data:image/jpeg;base64,/9j/4AAQSkZJRgABAQAAAQABAAD/2wBDAAkGBwgHBgkIBwgKCgkLDRYPDQwMDRsUFRAWIB0iIiAdHx8kKDQsJCYxJx8fLT0tMTU3Ojo6Iys/RD84QzQ5Ojf/2wBDAQoKCg0MDRoPDxo3JR8lNzc3Nzc3Nzc3Nzc3Nzc3Nzc3Nzc3Nzc3Nzc3Nzc3Nzc3Nzc3Nzc3Nzc3Nzc3Nzc3Nzf/wAARCAB0AOEDASIAAhEBAxEB/8QAGwAAAgMBAQEAAAAAAAAAAAAAAAUDBAYCBwH/xABAEAACAQMCAwUEBgoBAwUAAAABAgMABBEFIRIxQQYTUWFxIjKBkRQjobHR8AczQkNSYnLB4fGCFaKyFiQlc9L/xAAYAQEBAQEBAAAAAAAAAAAAAAAAAQMCBP/EAB0RAQEBAQEBAQEBAQAAAAAAAAABAhEhMQMSMlH/2gAMAwEAAhEDEQA/APcaKKKAriWaOJC8rqiLzZjgCqmo6jHZowJUuFLHibCoMc2PQfnzrzHtR+kCOGUxWrd9OP3jDIXP8K8gPM7+RoPQb/tBBbKWjQEcu8lbu1z5Z3PypFc9qrh2IjmK46QxqMepc/dXljaxeXtyZJ5G48kZycgeGacafLnGavEbQarqE3K5ff8AinI/8VxU0d5qq44Lhj/TOW/8lxSuxOQKcQLQTRa5qsIzNF3ig/vI9/mu1MrLtLaTlVuA0DHk2eJD8R/eqcS4qaSwt7oHvY/aP7YOD/mnFaFHV1DIwZSMgg5BrqsmLfUNGJlsW7y2By8Z5Y8/D1p7peqQajEWiJWRffifZkPmKgv0UUUBRRQaAr4WABJIAHU1V1C/t9Pg765fAJwoHNj4CvPO2Xba30+Li1OVow/6qxhOXf8Aq5beu1BtbztBaQErDm4cDfg90erfhms/qXbVbQFrm5tbVMZ8WHxYgV5JquudpNb0aTVLJ0g01GYPDbn6+NRzZtvd3G68uu29JuzAMeuWty5DP3qsXc8RO/M557Hr40HsSdvbOX2hezyrnHEvEBnwyox9tMbftEbkZgmcdd5X/utYSytbCS2u4bWBrebvhxQLvESrEEx+A3Ps9By2G2n0vTyyxoighvePTHh5fhmg0sGrX4GeKRxjk6K4+HAc0ytNaWUsJIxlfeMZ4uH1XmPtpfp0JkgRmGJAOFh5jbP2VK6CYTSPGrxwDAY5DZAPFwsOXh65oH0Uscq8UThhy28akpJ3NxBiaFnmTxGBKB9zDyO/qau2V+k4UEgk+6w5NjmPI+VBeooooCiiigKXatqSWUezKH4SxZjsijmx/P8AerlxKsMLyPnhUZOOteR/pM7SvY2jRxEvdzuFVV3y/QeYXI9SR1zQZ79IXbmSS4bT7CRgQcux5g7bt5+A6evLL6BDFfNPDKSL2TDW0pc4LDcqR5+PjVaz7Pz3Vh9LDzG9711lguE4GkYb+xndjvuDvkj0ruzt2UjYqR99VGguZo7mWK63FzKv/uUIwRINs/H78+NNdPLKFLbA8vOqemWLnhVRmQ4JZuSZ35dTj5Vs9NsYbRMKpaR0DliMscnAz4ZPSqObK7WPhBiuGJOBwwtg+m1aK2lDD9VKP6lpZEeGQ7g9Cc4z8fD0pnEwKAO+OuAMYoL8Dxu3CGw4G6kYPyNSTKO8C3FvK8OPZ4EL5bfw5Y6cvWlqXIIVZAQjkKCehPLfx2pto9w0yojktxR8SsefTKk9efP8KC7aK620YlJ4wADnnSvVNKlhmGoaUe7uI9ynRx4Hy/Po5lKxRtO+fq0Y7eHM1HFLciVVuIECyA8JjYtjrhtvtqD5o2px6na94gMcqHhliPNG6imFZjVEOi6gmq24+obCXSDqvIH4ZrSo6yIroQysMgjkRUV1VPVNQg020e5uD7I2VRzY9APOrZOOdYvUr5r+6kvlXjgt2MVmh5O/WSgQdptau45cnu21aVCY0Y/V2aDJ4m8xj1JryjUtLuLm/luJLh7x3OTcMhQybeB5Y5Y8q9QfSbhroXgcNMMmQyjKuCMEN5EbeXTlVG8ns7aKSO0gDNLgMBIWQY3AzjcZ3qXUn1ZLfjL6VJe2OlwwWsslvLBcNL3gOFKkDY557jlyOa+RwRCR5mhUs7F24EEa5PPA2GM1ZkDSSFrpwQpyBjb4Cqs3tsO7LtnYljv/AIrDX62/Gkx/0ygurZleF2e3IX2dtjvy2GKs2Gqpa4ild+INjvI/ZPzpJDHwkMGChfAc65EgQ5wfNcVnb1pPHoeldo76C54xfrdwAZ7uRwcj1AyK1Ol3+m6kxt1lnt3c72spA4jnJ4T1GfA/CvGIXKScUYcKc78J2pxbXweNA0jcSkN7DY38QeldZ3rKXOdPbJ54oMcZJJGFRQST8qXY+nLJc2sWGDYKlhibHpsD0B8qT9mu0zyTpp+pvl3GIbhvZ4z0VumfA9a1VrCtvbpEu4UYydsnxr051NTxhc2X1Fp16JvYcni3wWGCccwR0I60wpRqFv3cguYjw5I7w+B5B/7Hy9KY2s3fQhiMMNmHgetVE1FFFAo1647uHhA4sDi4c8zyA+deF69atrurXk8lyES1UR2xLhQ8uc539GPwHKvYu1M3DHOy7EA9fAbfaRXmR0iF41ILCXm+RnJLfZgb+tVGeuhdyxRRajExuYf1U7NhgpO422PLn5VLp1kDMnEPZB39KdTacElZVYuqEqpPUVLb2gUkHAypGT0yKotaNA8gThUF52BAbkM5O/oM/KncZRT3pc8PvNMxxxnG3wxnA8wfVPp9z3VtHHbAM8hGGYbIOE59Tg1fmt2S1iuJ5GlBQYU7KHLb4A8gB/ug601nnuAMMM4ZmOw3GevTw/zTpmWSMI5I4QRxjfI86XrbmVH72QqirwArsWweeeu/2Yq6pEbAqe99ku2B7uB/eg+StxloWHD9YrEA7rw8s+eTnHkK0ug25jt0LMG4VwpA6H/VYuxuDJcHPtMck48a3GhyCS0iKcmX7Qcfn0oGLoroUYAqwwQeoqGKAWoAUSyFiASW4jj8KsVXvZJIoC8TIpHMupO3kB1qDm/gS5tZInUFWUgjypZ2PuHNpNp8xzLYyd2D/En7J+X3UwsRdcUhuSxUgY4sYB3zjHTlzpNAfoPbMRjaO8gYY/mXf7qKY9qLt7bS2jgP19wwhj35E8z8qTiyEcMUCDCxIFAxj4/OrurZuu0Vpb80t4jKw8ycD+1W+54m4vGoMb23SW10HihIQPKqSN/Lvt8wKwsc8hQluHzJbnW//SDqmnNot1pkU6y3wZcxJuY987nkDjpz3rz9bYogeXmwPsDkN+vifsrz/pe1rnyIrgSyrlIWCDoozmoUIUlSntqSCCNwfMeNXlTvNlLcPVwSMfL8+ua4nETJ7a8ZQbuDg+YJ+H5GazdSqv1hwoUnI2AzUtvbFp0jLQsxHsk5bAHXA6bZqSOOJFPtiFSMcUm7H03qSFbdIGit7leNjhpQv2Dw9aK7kguJLmNIplCke0gI+0dPHqDy6VXDWssmYi2Q2A4Qqreh5Hb8asJafVmGAY4z9YT70g8zzx881KbeGBDxskkuRuM4XHQePP0qdRNHcyxjE5WaFsYfiyVPQDqMePLzredl+1HEY7HU5SS4AhuXPvZ5K/n4HrXnMts0xMiyyRsmcsrY+JA5jYj/AHRHJOkgiPC53DDjADbAMN/P7a6zbn2J5fK92YKylWGxGCPEVXscxSNExPhk+XI/EUs7HXst5okX0huKaEmNjxZJA93Pngj5U2l9idG8fvFeqXs6ys5eLtFFFVGQ1xe+hl/mb7z/AIrO/Q17wAQygA89iOXlvWsli44pAeYcilbWsqzZlR2QHYxtsPUc/vrpCY2QA2Wl2r2ki26lNlD+3t0wf74rYPa89qrT2x4H4QMkEDNBnYgjRd8qHGxKY5E9R+eQprayfSrzhCccDRxiINsGxuceBBwf9Umtoxax4chZhmNuM+62MA+hyfTFMoGiSOVWLxADChN+FidiOnP4UFsSQx3MyKQ8gkUAOP3Y8PDG/wAtuddPMVjcblSTgnmw6ZqkZFlJmmXhnEvBj+LYEnzGeVTP7UQwd6CXTrTguYjxHh4vbYbYH96f9mr+b6VcWV/w/S1YtkDHEudsD4j50lsyU4ZJdo03Y+ApppemNe6kur/SSrcRyhXOV5AA522x40GoqK6LLbytGAXCEqCMgnptUtRXMvcwSS+z7Ck7nagghN53ymZlaIn9lMdM53Oee1JdcAj7QaRMOYuOHPkRg03iuHDx8dxHOkucFQBgjw8aS68xk1fS0Tn9JH2f7qC9AvH2jvZDvwqqj5VLrV8mlaVcXjbmNPYU/tOdlHxJFFmvDrN9kcyCPlWX/S1ORpVjarJw97ccbb42VT/ciud3kdZna86XJuJJpHM+DxMz8mbxJ9cmrDlxABksY+bM2Qo8/Q/nPKvaDKPn3kbHLAAx+RUyhVjEUjFQ/snPQ55/MfJq8vW3HzAd+8WOYxYA4mcYx1yM+nIYHyokdA6uF9sHJdjtnxO+/LbHpvXFxI8NxwQRBpwuCZB7MY8F/wD0fE18tLuWWdluERFHNVXGMf6AqKliJVmEiK4cYDcznqPLPrXTxQRLxKkUWVyCDw5HwOcc6542LRNGduEd8vDyyM4Hjg4rqe3jniJBICjOSM8/uoOQziINDK8sbNhQqjI9Tnz54+dfInmkbu0Ru8BUyM7jAXw2G2dh5cRPpBZnu3PATu4YqDjYjB+3FT6jDmBpIyCeE8QG35HOiUEzRcIuJYmQr7PIr4bEcv8AI8DXFy2UiydgcL7ROd9z9/xqOzuDGuHi7wHkAcfDPh+FRt3k8neuoGeQ8B4Ve+JM+t72D1D6Nq8NvJIoW4jMex95gMrkePMV6Fd7Rqeua8f0OGa7v7SCMDiaePhI5rg5J+ABr169P1J8q2/H/Ln9fqx3lFV8nzorZmrtHi7uI/8AmPjVC4tLllnEcqBGzhZVyuMeIIIx5+FNdQAhuYJz7p9h/SoLu2t5AJLoAxx7+23s+pHL50RXjVZYldWVsjmpyM+Rrh4M1LbyhpXCKRAQOByoUE+A6keePGjULiKys5rqbi7uJCzcIyceVUIdR0aKWc3HGUcphgOR86QWxEl9P3DM1tEAFJXAdsbsPEdM+RqbWdQn1VE7wCCwZ8FFbLSDPU+HlV+EATSwy4VuI923QjOwP9vXzGQoX4ZrSORPejbf0NdWsjEDi+NWkQAPHIuMgjBqKJFtLd5pT7qswB64GaBgksMtq8MmOFivPyOa12jWwtrBIx4ZPrWft4NGmObyJ1eMnhIcgc8Hlj7a1NtJDJEDAwMYGNulRUpqvcNIE+p4OLP7ecY+FTsaT6nMwkXiAiVfcn4jtnHhy9DttREv0lwHEsPdleRDAg0jif6X2p05dyI1eU/I4+5fnU17PIypC0gaRjgvjAA6n5fdX3sdF9Kvb3UyMRk9zF6DH9uH7aKaSHudcbf9bHn4j/RrDfplspXi029/cR95C48GbhKn/tPzrd64jI0F0gz3bYb0P5+2pby1ttW057a7QSwTJhgeo8fXrXOp2LLyvA7GYyuygAFh72MZPUH89Kvlyo25sce7yzjx8w1T692el7Pamtq7bH2rW45d4udwfBhVR52RQs1shz7zKxG3XGDjoPiBXms5eN576uI7R2yRyOQnDwjibJz5eJqrFbxNghMF1wAdzwnbf15eJ8usM8pt7jhiijII3bhBLA9CedcQagJHK3XsFuUqjk3iRv5D0rmi3MEhjDHiJDknBwX8f9DyrmC9Vo+ND9ScAkgkof5hnbfqPGqs+oBbyJAwaEnhfh/aB6Z8ufrVW5Sa1ujJC4UuSVZTuR5ioGctsfpKyJg/1cj0xtzzRK6zxSW75RgMlQw93z8ajs5Wnjyir3mCWjAwW/p6fA/4qVOBnHdpnA4i7LwgdMN1+H411I4qlHH3L8BbkKmPE3AAcbdPWonCyyF8kIAFX/Q860nZ7RTq2oR2aMpgCh7twclUzso8CeXzqfz28jSXk9aX9HWjtFA+r3A3lXgtwei9W+OMeg8618/thUH7TAV99iGNY41CxoAqqOQA2AFdW6cd2vhGMn1NevM5Hnt7V3u1orvaiqiC9gE9uydcUrs5+8VoJcGWPY5/aHjTsjNItatZLeVby3A2O/l6+R8eh+yji5E08vdcKpEP3mMnyK+BG9WCdvxqtBdJcRBkzxftKRyNdF6qE+s6DDdI7WfDDI3vJyST4DkfMUhiuGDiyv0MVzGMYkxh135HkeuDyOcGtkz1R1GzttRiEd0nFw7owOGU+RoFDMHiVJCwKnhWUblQOQPiOmeY86+agi3LRxo3FG4CNwnkM4Y+W2a7OjXUJAtrmOVBsFlyrAeoBzViLTNRY4EUak9Wk5fZQRnilkkT9tlYt5Fjn8K2GkWhtISGbJbHw2pdpGkLbMslwweQbhQNh5+dPVNBHdGbhHdRpIDkMrtjby2paHkS3aOVCvAcDPUY9enL4U3blWe7Ranb2MLtKQTuAv8AF/jxqBHq00n6uFe8urrEcaA8lJx/3H7AT1rbaPYrpunwWibiNBxN/E3Mn4nNZ7sjpU0sp1nUkIml3t0bYqpHvEdCRyHQVrqVUV1AtxA8L8nXGR0pRpFw68drNtJExX5fnPoaeUn1uzkyL61UmZAA6rzZRvt5ioPuuaRa63YPaXgOM8Ubrs0b9GB8f9V5Jqel6ho961hqUcLA/qZx7AnH8p8fFa9e0++ju4gysCfD8PKvuqadZarZPaajAs0D7lW2wRyII3UjmCNxXG8f07zv+XiKzmJu5mZkULgExe0P81TnAbJhjZvAsuPxr0PU+w+orL/8Tc2l1b4OFu8iRN+XEvP44rK9ptK1DRJoxfRd0r+5JFh43Phkjn5VhcajWazWbjW5hue8jUHbDLIowRUxlZ3JnBZjgHAxwj+WuJ7i6lZRDcyoFByF4Rt6YrsT3YjVe4jkA2DMuCflzrn1eJIwvFkoFGcZDcuWAPXJGaszXMjwqC7sNh7TEgHbb76+QfTJVCCNEH8KKBmmGk6ZNfXaxRIkh5FjngT+oj7uZp6cn187PaTc6xOttaqhlwXZ5QeBVBxxHG/gAOtem9m9GHZ/TGt3lSaZ3LySInCCeQAHkPx61zpMFjoVmYYZFkkZuKWZscUjfDkByA6VOLk3TN3bbLuzHpXoxjntY6134tJLxPxYyF6eJ6CmVlFwR8R3Ztyao2MPesMDCL+d/M02UYGK0cPtFFFAV8ZQwIYAgjBBr7RQZLVdKn0yRrrTlZoP2kAyUHp1X7qitdRgvVBiYK45oT18vw5+tbI8qQ6v2YtL5jNbE2d0f3sYyGP8y8jV6F7yEEg7EVGXqldW+u6V7NxaG9twP1kHtkf8eY5+ONqrR63YMeGXvLZ+qyDGPnj76IvzNIQwjUluWy8WBjmPiKZWTniYAYGBlQMAHJ5D0x9/WlMd9p7gMt7E2Ps+INT/APWdNt19q6jXyz+JFBoYmqyZUjXMjBfXrWKue2VqhMdqGmcjICjOfQD4darQw9qO0RPdWradbN+8uwVJHknvH40DzXu1cFopitiJJGOF4d8n4c/QfMVW0Ds5c39ymq6+pG4eC0cbjHIuPuXpim+gdlLLSGE7k3d51uJRkj+kcl+/zp+BinVAFfaKKgK+Yr7RQINS0ya3ma904HfeSAdfEr5+VFtqEN/A0MhKswKnOxU/7p8d6WalosF6xlRjBcdJUHP1HWgni7uCDCcIVQT4fk1SlMF/ALbUYbe5t5oi0sbqGVR0BByD/ilckur6UcXVs1xCP31v7WB4kcx/bFSwa3YTgqZViY+8CAM+vKg5/wDTvZmdI1bQrJA3uFYFU/NdxVduz/ZSKFZV0m34WIALBj1x1NX1ELKDDeKVUezk5x8aoXGmmSJEGpIgRgRiPPI5pyL2qZXRreYx2Gm2aygZ9mFdunM8tzzpPHrjalbXUFoyRTxydyImUrhzuNhuNgw5c8cqvNoOhxyStfXj3PecJMKnhBI5YAyeZptp0EYleTR9J4XkOXuGXGeXNjuedOIUadpWp31lE+vTPa4biaMBQ5UAjG3IHIyT4bVp9PtDcIsdvH3VqvJt99umdyfOrNronGRLqUnfvzEY2QfjTlQFAAGAOgoOIYkiQJGvCo6VJRRQFFFFAUUUUBRRRQfOtV7mxtLoEXNtDN/9kYb76KKBdJ2U0GVuJtMgz/KCv3V9j7K6Cnu6Xb/8lz99FFAwtrG0tQBbW0MI8I4wv3VOaKKDqiiigKKKKAooooCiiig+YFVrjT7O5Obi2ilPi6AmiigpP2a0luVqF/pcjH21yOy+kBsm2J8i53oooLlvpVhbNmG0iU+PDk/M1cCjHLaiig+0UUUBRRRQFFFFB//Z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92" name="AutoShape 8" descr="data:image/jpeg;base64,/9j/4AAQSkZJRgABAQAAAQABAAD/2wBDAAkGBwgHBgkIBwgKCgkLDRYPDQwMDRsUFRAWIB0iIiAdHx8kKDQsJCYxJx8fLT0tMTU3Ojo6Iys/RD84QzQ5Ojf/2wBDAQoKCg0MDRoPDxo3JR8lNzc3Nzc3Nzc3Nzc3Nzc3Nzc3Nzc3Nzc3Nzc3Nzc3Nzc3Nzc3Nzc3Nzc3Nzc3Nzc3Nzf/wAARCACgAKIDASIAAhEBAxEB/8QAHAAAAQUBAQEAAAAAAAAAAAAABQADBAYHAQII/8QAPxAAAgEDAwMCBAQEBAQFBQAAAQIDBAURABIhBjFBE1EUImFxBxWBkSMyQqFSYoKxJMHR8DNyc5LxFqOy0uH/xAAUAQEAAAAAAAAAAAAAAAAAAAAA/8QAFBEBAAAAAAAAAAAAAAAAAAAAAP/aAAwDAQACEQMRAD8A3HS0tLQLS0tcJx40CzpiurKahpZamsnjggiUs8kjbVUDuSdVur6oqbhOaXpeCOpVWdKivmLLDAQcfLx/EbOeBxxyRqrg0U1xQRRVPV9+p/4ZqHCelSnPIJGI4+fABbsOcaCyzdZPVtt6etFVcI2jDJWSEQU+4jIBZvmP1KqcZ++Blyut6jQy3rqO12OBo9pipgHYN/iEkmOfpt4+upSWC7XOoC3++fDFkLfl9rbZ8vY5kPzkAkcqFHbUmz2aw0kc8lmtEHxqYDmp+aVgTwxdtzEccHPgjuCNBUWqbXWbS9+6pvLBcbqJpyjD2PoIFP768flVikEbDpjq2XYMIxepXYD3A3Sgj9tXyCquNZVTwetFTCmT541Tdu3BlGCfZlPjx+mmLfWz1E9QDWyTVCJJ/AiUFVAcAEnn5sYwD5z+gUhbd07B8os/WNv2HKtEKwhT7gqWGn6Sut8TpFb+v7pRMTlYLk6sSfYiVQ36Z1e7BUNUNJ69Y0s5RS0BGBHgsCVzzyeOeRjBAOn7xVU6NHSy0oqpZjhIWUNngnzx2BPPHGgrMVz63oBvAtF/psZ3QMaaY/Ycof35+mpdu/Ea1PWLQ3qmrLLWtwI6+Parnj+VxkHOf7HUWPpmwSVssNPRVFkrljMu+gmMQYDGSUU7CRuXuD3HPcCFc47vb6SRKwUnU1pOfUWZFjqFHsRjY/H0U/fvoNHhniniSWCRJI3GVdTkMPodOZ1i1mpo/mqvw1vbUksWTNZKxiBz4wwLKc/cfUZ1bemfxFp6ysNp6hppLRdokUyRz8I5JIO0+2R37EEYJ0F80tcU5GR213QLS0tLQLS0tLQLS0teZHWNGdyFVRksTgAfXQN1dTBR0s1TVSrFDChkkkY4CqBkk/pqj3q5/mtM1wudUbf03CVkVG3xTVZxxuzgquTjZjLceOCrtdILsZbrcZRD07bmLU/pzb1r2wP4hUDlQchVydxOfA14tlva5VEHU3Vi+jCpD2y2Sr/4BPZ3HmU5GBj5ewydAqO1V/UsCGsSWz9PIuIaGLMU1Qg7FyOY1x/SOfcjto9b4k+E+As9PHbaOIqEaNV+bvuAXwe3zc/r5I0tzpKqURRSDewLKGH8wHf9sjI78jQS92Wok3UtpjkjE8ZAmaoPpwEnuEzkY4KhfIxle+gcomit9bc/i9nxSRNKJ3IyUAG4c9gCFPt8w9tRLfS3CSlhudsSDcHf04iSCyljyznjBwDjHkEE4GbI9BTyVqVrx7p0QopLHAHnjOM8kZ/TUl5EjRmkKqijcWPAA8nQC6Whqku1TVuYUgmhC+mpLNuznngDglvvnxrlLaJoFaM17iM7zsij2Dcw5JyTnvn76gXHqZ4WHwsKFSRhnPJB848ccgd/tqPFd5quD1ZpyQxwsSALj6Ek4P20Bu32laWsmrHnknqJUCbnwAqA5wAPc+Tk6bu1LVCtguFCnqtCCGiGASMHtkgefceOfBpNfc7hQ1PqLAgiBJ3xkh0Hjcvlf8wPHsdWKlvlb6KsyLKpXIc+31I5B/fQebjUTUZlu9yiMbPGYIKRSCzltpIOCRk7FUAE9yc84AmvMVto6iWshp0qcMivHKXLKfmYnIAyWz2HYDTPUvWyUSEOjIxHy7uQ31B7H/vtrJr/ANZtXVIM6NPBn54vUKbh7bhyNALrZq+e9zV1iWp9WlBleamB/hKATlmHAHB78at9k6ytXWNPFZuto1iqwu2mukZCMrH3P9JPH+U+QONQqPqWKu6IvbxUCUD0lN8OIqVysMomcAsyeXAH82TwToJN0c1H0ZU3q5TmGsDQmGjBG8ROSN8g7ruwdv2Og1qzdS3jom5xWnqeQ1dtqZQtJXqGIC7e3nngZUnzkZ1qlJUw1dNHUU0qSxSKGR0OQQdfN3QPWVNU0v8A9LdWf8RbZsLBO7cwEfyjPcAHse4OPHa6dPXm4fh9eo7Jd5GqbPPtFLUvL3BY/MM+RkbhntzoNj0teUdZFDIQysMgg5BGvWgWlpaWgR1Vep6v8zrR05BIArRepc8oTinYMAgPYFyCPOAG7casFzroLbb6iuqiRBTxtJIQMnAGTgazy6fHfBQWuKZ/znqKocyyk4amg/qIx22R7UH+Yg+dBJtscXUdyNyqEVenbRIVo4gPlqJ0OGkI/wAKEYX65PgaOtItyKioIhq23tAmTj01Ixu9jnkMO3BB9/AMNvant1vjlhorUER1jGFI28KT9iCfHuRkafmoVqD6lnnjid12sjHGxCeSo/vj+UnHbQRqMVNzvNHUFCI6IlpZsYErGN1UA9m4kyWHHA98CzEDGmaOmjoqWKmgBEcShVyck/Un30+TxoOfbv76B1U/5ipdTijz8g8S4/qP0z2Hnue4w5e60NPBaomPq1ALylSQUhHB/Ungf6j41AvFalvpGYsqhV4Ggg3EUsbmR40aVu7sMn9zqFBHBu9VpXRSSMFic/8APHPbt9NR7YjV0plrHLMxzjOcDRIx+oAyfLGUO0+wPk/XtoK6zyw3R6ODfIhxIqO4JjPYlcn+Ug+DwQffVmMsSxegs7bivbfkr9ceNCUtsUdXJPVR/EJuLBZI1ZUbzgkZUZ58jSqzUujVVD6c8yFS0CzFwV87WxwcZwOxxjQCKugjcNR3xEq6ORsLJjaxJHBOMYbjGRz/AHGsh6v6fksFx9NJDPRS5amqD/WvsfqOx1t1yRK2P1RDNGJFVjDKm3cR3x9SPPuB9dBOrrHDW9KVsKSCYQJ8VTPjDBgOR+oP/XxoMVo6qWjqI54Su+NgwDKGUkEHkHgjIHB1c+kLzWVVVd6u8T0T2+Uxz3CWuhEzfKW2LGhPLEsQBjA49tUY6foJ1pq2Cd4Y51icMYpRlXA5wR7HQXK82649YNNfae3Ulst6IIaCABYjUAHhEAxuYDJ4GOMasnQlzg60sEvSV8mC3Cm/i2+pdcsCvbv5XsfdftnQKZuo+tq0Q2ZXq6WKZZ6epMXoi3nAHpq+QqhRt4Gc7QRzoVcqJ+nZ7ffbNeVuEiVDJLVRqwValMMwBOC6kMPm/q50Gy/hT1RPFLJ0reysVZSH04gykEuMlk9iAMFT5HbWog5GsH6tqjWUNo6+sUrxMwWOpVcH0pOQjH6hvlPfII1snTF6pr/ZoK+kfcr5RxtI2upwwx9CDoCulpaWgq/Vsgq6u1WVWcGomNTMq5AaGLGQT9XaMY8jOhHTkkdXf731JVyKIIXFuoW8BVx6hHPcvx/pGlfbmtJcepbyXkKWyiWmRGHAcKZGK+4O+MH/AMmiHSdFUWDpC0UEdM8rCm3zyD5/4rfM2c8nLM3g6AnBLW0yZBFZEByyZ3D6lTz/AL/bUi1QQBDWxUjU0lUqs6PncB4GPHcnA8k+dBqWKGpmSGpq2gllJzT08XpkcEkZIyBjyAv76s+gWlpaGXipYBaSBiJJF3SMpwUQccexJ4H6nxoM96qud8t/VdRcrLTU1ZHMpR43YlxHEMEKB53b+OdC+pLnJdpaF43xDJ8xAbgH20/Ww1cvUNS0s3pQUdMWSNflUKMAAf2/YaO0/Slrkq3ukkkxEo9Rld/lDcY+59z50EWhieOimlXMZkKoj99p55x98f8ALUi63UUVKKdfnnkXOV7Z77cHkZ5xqQt4pjO9JBtIjXcy8HI9tV+shluUsnpJGFhOSijAAJzgjP0z40Ba0zlqNn+MaWJMhcSfOR3AbgnOMf8AZ1FqbhTbvVjeWOaIgK2N5XnGRjkgEgMv9tQUmuM0BieCRIduA8LLKzsey7HX6+W4yfbXaPp96QrULM61O/cEMeFAxjHBIzj24/tgJcgudYwl9SBon5KgjZ+nI/TjP10PRauCMSXBQB6gjnQ9mQ8b/bjOD9NHDXxw0zVM1NUnbxj1QE+4yR+xAOhM1yir4ZIpo+NxDBz3GM4H0I59+D+oYn1Jbfyi+1tvzkQSlVP+XuP7EaHDg6N9bStN1VcXc5JkA/QKANA9Ba+gbvV0NxaCmed5HR3o6VG/hvVbSsZZfpknPuBorfrXVCmV+u+po0qooW+FoISJ5Vdhn5wvyqMgZOSTqhRuyMGRirKQVIOCD9NXypvo6Vs9po7TbqCR6+iWrrKmqhErTMxI2c9gMY/U/qBP8HK+OvguvSVef+GroWkj/wArYAYA+DjBGPbV3/CKvntl6rem66ZCzx+tDFExZY3UkSjJ7Hlf2OsihuVJYus7fd7ZtjpGMVQ0SEt6KuP4id/HP9tax1M5sXVdvvaPHFTCqjMpiIEsqyDaVweCMrnH199Br47aWuZHuNLQZD1LKlZ0xLGs0sjXnqH4XMqgMR65QjA8bYsD6d+daLOKeSscRXF4ZIlCNEuNq8ZHjI4I86zqoRKqi6JBdpllvon9RhtLkGV9xHgknONalNSU0+fWp4pM996A/wC+gFW2qqKi+VdNJKrw0cSYYLne0hJ7nkYC9s87s+2jmmaengpUKU0KRITuKxqFBPvxp3Qeh2zrMaTrO1zRzmqu8EN0qpiXjHzNCoJwmPG0D99x8603QLqJLdRpBUTU9Ojy1Cr8QUAKnBOS3124/XQVXpW7W3qJLhCkfqvC4WWU4IlHcEEeOx1zqy7NBSvDAdoAwMaMwUNBTStVWyOGJJAVcQgBScls8eck51Vb/TvI0jSjcp/voAPQ5ea718snzM6jDEZwB7aO3i9ChaCGDM1RI4X0lcEKucE4HYc4y3kgedc6eozS08k6Jn/KByR5/tp66V1rjpzNNUQRhWDFETMjsOwPOc5x3H6aBy21ME6TiJkcrL8yB8GI7RwfY5/sdKouk0kMVOsbmV/k3ept2sPt4GCedVi51tDVqsfTf/E3GVQJqqHISHnJJbHYZICnPft317orhFQELWivqHUlVZ4UjXG7tvBC4yOcAE4GfbQH3qY3CQ1UQLzMqsCc4JYruAPchsA+40Op0X85MderCliTdGyP2HORnztw36c++p8E0Ms5rKgB5fldIQDnahyO4yMuQckY+Ud9OPCUhVJ8esg9eUDxjA2/qSePqR40GPfiLZ5bV1PUswJp6pjNTyeGUnkfcHI/b31V9ab+LMqS2ewFwfiTGXfPgFF/6Z1m0MUk8qxQxvJIxwqICSfsBoG9WfpyjpOoYae0VFwqqWqhEskBaISw7Qu8gAEMCcHtn7ar7Us6KXaCUIFD7ihA2ngH7HwdELNfJ7NFM1BBCta5AjrGXdJAPOzPAJ7Z74zoO9Q2GWwzwxVFTTzGeP1FWMkMqntvRgChPsRnWxX2SW7fhzRVsfoLK9vDmWY4KOu0/Kf8XfWFSzS1EryTO0kjnc7uxLMfck99bh0oXq/wmoQYIJ2Anj2zttUACXz78DQapZL1BW2agq1MrLPTRyBmTk7lB5/fS1jFl6rhgs1BC/U1fC0dNGpiSmJVCFA2g+QO2loLHU1BWi6Rmlcu0fUz07SYxvJkmTOPqRn9dawdZb1N/Csd99Mo0tmvaVvyJtC/Mkx4x32u/I7n7nWoqyuodDlWGQfcHQLS0tLQLQTqFZJKu3JTuN6Ss8kZ5Bj2FSf3K4+50b1X+pbJcK+phrLPcY6SrSIxMJojJHIhIPIBBBBzz9fPGgGrGYBKgAUNIW2gYHP/AMaiV8aSRMxOBjQ2sh6htU2bs6OGwEqEOYn/AMvurdu488E65W/mNZDsXZFkd1PcaCdQVNNTUoLuo251XbjWrfrglvtyHaTmWbHAGiVFYFSIGqleVj4zxotRUNPb4naGJUyck45OgYqoKe3W/wBOKNQAoGAP5tVKesamuSNJEyU8m4M6rkAHn7Dn3+vvoteKqSomEYbEY1FrgVpSwXOF+2NBEt9raorp1gq3o5MrKWgiXYQRxIVPc9u+dpB9hp7qO6p0va4krozulbdGwy5lceWP0PJ8k4HAGNebPcaiZp4oRHuno/TLk424Y4/YNnWZ9bXs3erh2TNJBGHZM5/qkZh387dv650Hu9S3fqWl/MvhGFBSKUVmkXuBljyQWOAOw4AGuWC2XWy1lt6gqbbVGhEisrxgZYNkLjnjPgnvrxZa6OupaW0T0MM80YmSjeSf00VpRj5gQdxBIK4K4IGjs9fW09PcKoWqJ6tVipqyojr0ZNsHp52xYz29MFgSB4xoI16raoW2Lp6stVVFcTTU9PAWUKWCtkqefmGe3kEnVXis1zmk2RUU5bIGAvPJIH7lT+2rLeob5c6+mhpbaaWSjqZFVWqkdhO5M7fNwMAcjwMcknU1+oq6ojhuf5dTx0FHWAsY6yMnATasYGQTzvYd87uOANBQ6mmmpJ3gqIzHKhwynuNbN0t8v4SUgamjnAeofZI20YHq86x65SwT1sslKhSJjkLsC4/QcDWs3xvyr8NrZSSQI5FIS6F9uCQOR79zoGbJQzPZqB16rNOGpoyIRR7vT+UfLnbzjtnS1sHTllal6etdOzwO0VHEhYRAZwgGcaWgHX+jWbqStt0wU096tRUAL/XGSrE+5Kypj6RnU78P7jJcukLfLUgrVQoaaoU9xLGxRu31XP66c64ieG1xXWIoGtkwqZNw/mhAIkUfUqSR9QNCenZxa+sa+3lwaK7Riuoz43gBZVB+vyMPu2gs6XGF6aep2SBIZCjDA7jAP++vEt3pYZI45d6M+3Hy8DcQBn9SB/8AGhnw9x/LqykWgb+IzvuaVBkkrgDk/Xvjtpu4WqtqrlBIkGAghPqmQbI9pBPGck8cce3I50BlLnTtLNGolJi3eo2z5V29xntn6abjvNHLG7o8jBcZwh7HOD9vlPP01Agpq1Kqub4OTEzSlWM6hcHthQeSSBycYHnxrxZqGuo4aqKemyZ4Q3qbkypC7fT4PbuRjjk888BON6t86BJEdopmKAyQnY/GfPBHj250GlobYEp6u2wPDBOHHpjIU7SMMF7Dz27g6m1lBWP0itKkJNasICKGUFX7ZBzjgE+ffTvU22mp6OVAEjilCEDsqspH+4XQDIo1B3AcDtk6H3yuEMTL5PYDzqfU1kaUu7PB5zqoVdR8dVYDZAOgVCsk772AAJzr1c4XFOe5Bz3Gi1DBGiKFHOvdbSyTR4HYfTQU6y+hR0tQzDMp+Q89gT4+uM/21nF3t0tddIxbKRi1XIyQwRjcxKgDgfXvrRq+hkijqI6ed4n/AJvlTcX9wPrwOdeLL8CnUvrWyBZlkpVgkKAq6SA4CuxwU3DOcgHCKMeCGfV3Tt96ZNNca6iEJjlVlBdXKsDkbgDkA402Opaw2yut0iQvS1szzzLtIPqNtIIOeMFQQPqc58aF1slfRxXeoqDa9tXRrHJSxOR6OMYZSRl259l+2sgHfk6CzS9XVE08ErUkMZjqBUyvFI6NNJt25znCjHgDH6HGh1deJamnq6ZYo4Yams+LKJkbWwRtH0512+2hbXDQyRVJqY6qESCRYwEzgEhTuJOCcHIU5HbtoRoJlpoXuVzpaGPO6eVUyPAJ5P6DJ1qnVireetbV09TmLaksERLKTs53t27/ACgDGNV38J7chuVVeqsKKS3xMSx8Mf8AoP8AcauH4K0VRferrj1NVhAsIYAbcnfJggA4/pUYz35Gg3RVAUBRgAcAeNLXdLQeZFV0ZHUMrDBUjII9tZpcrdURpJa6Z1/NbLMK61sBsDxEttTgYxjMRHttPka03QHq231NRSxV1tLfHUBaaOJQD8Su07oTyP5vB8EA+MaB6wXenvtoprlSbgky5ZH/AJo3HDIw8MDkEfTRDv8AprPKK6x2C4i7w7xYLo4+MVwVNDP23lTyoPZx4IB99Wi61zNc6CkhnEUU5JaVTnIwx47jOQo/1e+NAb8a5nQIVEtFfYYFqpJ4KhWDiQg7CBkHOPoB/rGew05VX+jWATRzq0bLlWB7jQFJqhI1JYjgeTqrX24pWxyUqnII5I5we4/7+mqv1J1zCHEMc8ab2C7ncKo+pOjVqNqShT0LjTVUjgkyrKGDsfPB7eB9NBVr7cqhKeCiUEzbB6hHgkdtdtFBVMoZlIPgldWqG2WqOoed2+Imc5LMeP00Q9aBQFjVB7aCDb6R4xmXvp64VSQQkINzY7a9VNWqoOQftqtXWtkCcdiDn6DQCKx5ZbisjsFAOMDRitjSawS1MS7jEVV1hfYxRsLwQMZBAYZ/wjt31Trje6Wjiepi2VJXBISQAEY7gng+O3uMd9R6C/z19orapl+Ggip5HZVfIJDKFH1PfQROu+omrbctJHVTho5PSminkDswC53DyFOV7nvkA4Gs+0V6hrxdrlJUQQsqKG57kgsWyf8A3Y+wGrp0r0909een1WmgjmqBBKbjV1NUYZKFwhZGVc7DGWAG488840FBr7nW3FYFrahphAgSPcBwP+fYcnnUeKJ5ZFjjUs7kKqjuSew0SvdlkszxJPWUE8jgnFJUCbaB744Gc6tn4fWentlJJ1XfFKwU4zSxsP8AxG7Agec5wP39tBN6jVOmOkqTpqkKtca0iaqCjLOP8OB/iIAx7A63HoDp5emulqS3Fg8wzLM4XbudjuP7ZxzzxrNPwksVb1L1FP1leVmWKOTdRoybVZiCPl91UHAI7nPka20dudB3S0tLQLXCM67paCm9S2j4CSquFNSGpoKre11pSd2V2geoinuQF+ZRy2cjkYOdXuvunSNHBPbJkrbEy5oqoASGlU9l7EFf8LH2APjO7EDB1TL705JQrVT2ij+No6pgKm0AIqYPDvHnABPcr2Y5PckkMup+r7pebNX1FCklXcvXSH04yPUSAjczBcYwSNmAOMk98YHdS3i4RpR2GCN6m9SkTVKxDcYSVOIAB5A+Zj/00upugSC956LmaaGNz6lKjbZqZweQPOQfHcY86rNl6rq7H6qR0FLJUSu4rJqlWaaYN3QtnK9vHc99BDvdFc6W7PbaoepWLt3RQkyHJGccdzg+NDYKmopJC1PJJE4PJQkfvrRun1orh+IVwvNNNFFR06xx0cxBZFnkCxRDHc4JJ/051C+Ktd862p6Wah/MxNAlNVVMwanZpFyXm2jkEKMc/wCH66AFQ9cXykUKKhJQO3qpn/bGpq/iRfVGAKTH/pt/+2mqe1dN3Vq+qpp6+20NJEHczKs+GZ9qgY2nBznnn7682npKG7QTy0V2iP8AxfwlKJYHX4hypYe+3IB76Dld19f6sY+KSEYwfRiAJ/U5Og5vlxKyK1XM4k/m3yMfBHv9Tp2wWRrt1DT2iaf4V5ZGjaQpv2MAeMZGeRjvoynRkVTU0DW25CroaiuWinmMBienkOOCp78dj2J40FUQyzSJGoZ3YhUUZJ+gA/XRex2CS53l7XVS/A1QjcxxzxndJIBlY8cYJ8Z1ZKX8kvl8fp+22gWyRHdaGujlYyh4wSDJnvnac4xjXi40MnUBoerYq+Gi9SPNdPK+PRqYgACBnJL4UgDznQCugKiWk6oip/4MT1aSUbfFR7kDOMKGU9xuA41LuV7sduua3DpL4qmrY8I5WMClqAR852MSyqefkOeMdtR711JSXCf4m2Wn4e61LxSz1Wcssy4z6Kj+XLDJPJOdEbJ0fFR03511hN8LSKdy0z8vKfr5/TvoInSPTP5vPLdrsEpbTExkkYrsWTyQvso//n2tlpt9V+Jl/ipqNfh+nLc6b8Nt3Lk9gP6iOMZ+UffTllst4/EaqgipoGtfStNIYy6bfn2DgBfJ7eNq88kjW5WOz0VjtdPb7dCI4IECrxyceSfJ+ugettBTWuhgoqGIRU0CCONB/So1K0tLQLS0tLQLS0tLQLXCM67paCu3rpOmuNZHcKSomt1wjJJnpdoE/H8sqkYcffkeCNZt1d0zSVS46wtooKkjIu9tUvA//qHGU7dm4GR83ttevLIrKVYZBGCD50Hy1dPw6v8AbQKizSLcqTcHWWlfBBHIJXPf7Z1Xqe7V1rutZV1VP/x08UsbGZCjI0gwXA4+bBP76+na3oS1GZ6izyVFmqWHL0DBUY+7RkFCfrjP10EufTHUbAx1VJZL9S4IxMhp5h/+Snj/AMugw3pC80lqoK+CavrKKoqnixNTRhsIm4kd/JI/Qan9LdU2+z0E0EpkeSW4NIJvRBlijaNl9VCeA4JBx7Z99XO69H2b1Ca/oa90hx/PRYlX9AjH/bQSfovpJCXkHVVKP8MtA/H/ANrQUK3VotnUNNXR1DTpBVLJ6u0gyKG5JB8kZ/fRq+dR0Io6qi6fFSq1dd8bPPJ8hVhyqoAeMHnPfRyLpbowTFY5OpKphnMaUT5H3/hjRKgsdkWTFs6GvtawXO6phZVP/vOP20FOXrC51ZkFDa6GO5VCMstZS0p+IfPcjngnyQPOpFp/D28VUXxFzKWyijO5pKhwCB5wM/760uksnXUyCOz9P2WxQFAd08m5/t8oPP8Ap/XRWk/CSKvmWo6vvdddpNuTCHMcSv7qB29uMaDO7XLZbTMaPoy3TX+84J+JeElE5xkcdsnHGB9fOrx0/wDhbXXatF16/rPiZVKtDRQsDEg7lWyvbsML7ck60u02W22amWntdFDTRqoX+GgBIHbJ7n9dT8Y7aBungjpoligjSOJRhURQoA+gGndLS0C0tLS0C0tLS0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394" name="Picture 10" descr="http://t0.gstatic.com/images?q=tbn:ANd9GcQaAiqZpwMgexSBXE5Txig4fnFKgs5KacU41dD0dc7SXYpxZF3C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2209800" y="1676400"/>
            <a:ext cx="609600" cy="601507"/>
          </a:xfrm>
          <a:prstGeom prst="rect">
            <a:avLst/>
          </a:prstGeom>
          <a:noFill/>
        </p:spPr>
      </p:pic>
      <p:cxnSp>
        <p:nvCxnSpPr>
          <p:cNvPr id="56" name="Straight Arrow Connector 55"/>
          <p:cNvCxnSpPr/>
          <p:nvPr/>
        </p:nvCxnSpPr>
        <p:spPr>
          <a:xfrm>
            <a:off x="2743200" y="2133600"/>
            <a:ext cx="457200" cy="7620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57" name="Rectangle 72"/>
          <p:cNvSpPr>
            <a:spLocks noChangeAspect="1" noChangeArrowheads="1"/>
          </p:cNvSpPr>
          <p:nvPr/>
        </p:nvSpPr>
        <p:spPr bwMode="auto">
          <a:xfrm>
            <a:off x="5940425" y="4097337"/>
            <a:ext cx="368300" cy="41275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baseline="-25000">
              <a:latin typeface="Symbol" pitchFamily="18" charset="2"/>
            </a:endParaRPr>
          </a:p>
        </p:txBody>
      </p:sp>
      <p:sp>
        <p:nvSpPr>
          <p:cNvPr id="58" name="Line 73"/>
          <p:cNvSpPr>
            <a:spLocks noChangeAspect="1" noChangeShapeType="1"/>
          </p:cNvSpPr>
          <p:nvPr/>
        </p:nvSpPr>
        <p:spPr bwMode="auto">
          <a:xfrm flipV="1">
            <a:off x="5757862" y="4510087"/>
            <a:ext cx="301625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9" name="Line 74"/>
          <p:cNvSpPr>
            <a:spLocks noChangeAspect="1" noChangeShapeType="1"/>
          </p:cNvSpPr>
          <p:nvPr/>
        </p:nvSpPr>
        <p:spPr bwMode="auto">
          <a:xfrm>
            <a:off x="6178550" y="4510087"/>
            <a:ext cx="314325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0" name="Line 75"/>
          <p:cNvSpPr>
            <a:spLocks noChangeAspect="1" noChangeShapeType="1"/>
          </p:cNvSpPr>
          <p:nvPr/>
        </p:nvSpPr>
        <p:spPr bwMode="auto">
          <a:xfrm>
            <a:off x="6308725" y="4281487"/>
            <a:ext cx="550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1" name="Line 76"/>
          <p:cNvSpPr>
            <a:spLocks noChangeAspect="1" noChangeShapeType="1"/>
          </p:cNvSpPr>
          <p:nvPr/>
        </p:nvSpPr>
        <p:spPr bwMode="auto">
          <a:xfrm flipV="1">
            <a:off x="6675437" y="4510087"/>
            <a:ext cx="303213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2" name="Line 77"/>
          <p:cNvSpPr>
            <a:spLocks noChangeAspect="1" noChangeShapeType="1"/>
          </p:cNvSpPr>
          <p:nvPr/>
        </p:nvSpPr>
        <p:spPr bwMode="auto">
          <a:xfrm>
            <a:off x="7227887" y="4281487"/>
            <a:ext cx="5508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3" name="Rectangle 78"/>
          <p:cNvSpPr>
            <a:spLocks noChangeAspect="1" noChangeArrowheads="1"/>
          </p:cNvSpPr>
          <p:nvPr/>
        </p:nvSpPr>
        <p:spPr bwMode="auto">
          <a:xfrm>
            <a:off x="7778750" y="4097337"/>
            <a:ext cx="368300" cy="41275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 baseline="-25000"/>
          </a:p>
        </p:txBody>
      </p:sp>
      <p:sp>
        <p:nvSpPr>
          <p:cNvPr id="64" name="Line 79"/>
          <p:cNvSpPr>
            <a:spLocks noChangeAspect="1" noChangeShapeType="1"/>
          </p:cNvSpPr>
          <p:nvPr/>
        </p:nvSpPr>
        <p:spPr bwMode="auto">
          <a:xfrm flipV="1">
            <a:off x="7594600" y="4510087"/>
            <a:ext cx="303212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5" name="Line 80"/>
          <p:cNvSpPr>
            <a:spLocks noChangeAspect="1" noChangeShapeType="1"/>
          </p:cNvSpPr>
          <p:nvPr/>
        </p:nvSpPr>
        <p:spPr bwMode="auto">
          <a:xfrm>
            <a:off x="8016875" y="4510087"/>
            <a:ext cx="312737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66" name="Picture 81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6943725" y="4235450"/>
            <a:ext cx="192087" cy="38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7" name="Rectangle 82"/>
          <p:cNvSpPr>
            <a:spLocks noChangeAspect="1" noChangeArrowheads="1"/>
          </p:cNvSpPr>
          <p:nvPr/>
        </p:nvSpPr>
        <p:spPr bwMode="auto">
          <a:xfrm>
            <a:off x="5481637" y="4924425"/>
            <a:ext cx="368300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>
              <a:latin typeface="Symbol" pitchFamily="18" charset="2"/>
            </a:endParaRPr>
          </a:p>
        </p:txBody>
      </p:sp>
      <p:sp>
        <p:nvSpPr>
          <p:cNvPr id="68" name="Line 83"/>
          <p:cNvSpPr>
            <a:spLocks noChangeAspect="1" noChangeShapeType="1"/>
          </p:cNvSpPr>
          <p:nvPr/>
        </p:nvSpPr>
        <p:spPr bwMode="auto">
          <a:xfrm>
            <a:off x="5849937" y="5106987"/>
            <a:ext cx="5508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9" name="Line 84"/>
          <p:cNvSpPr>
            <a:spLocks noChangeAspect="1" noChangeShapeType="1"/>
          </p:cNvSpPr>
          <p:nvPr/>
        </p:nvSpPr>
        <p:spPr bwMode="auto">
          <a:xfrm>
            <a:off x="6767512" y="5106987"/>
            <a:ext cx="552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0" name="Line 85"/>
          <p:cNvSpPr>
            <a:spLocks noChangeAspect="1" noChangeShapeType="1"/>
          </p:cNvSpPr>
          <p:nvPr/>
        </p:nvSpPr>
        <p:spPr bwMode="auto">
          <a:xfrm>
            <a:off x="7686675" y="5106987"/>
            <a:ext cx="550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71" name="Picture 86" descr="C:\Documents and Settings\Talking Monkey\My Documents\school\paper_QRG=EXP\talk_2007June05_Guelph\TP_tmp.bmp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7404100" y="5060950"/>
            <a:ext cx="190500" cy="39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2" name="Rectangle 87"/>
          <p:cNvSpPr>
            <a:spLocks noChangeAspect="1" noChangeArrowheads="1"/>
          </p:cNvSpPr>
          <p:nvPr/>
        </p:nvSpPr>
        <p:spPr bwMode="auto">
          <a:xfrm>
            <a:off x="6400800" y="4924425"/>
            <a:ext cx="366712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baseline="-25000"/>
          </a:p>
        </p:txBody>
      </p:sp>
      <p:sp>
        <p:nvSpPr>
          <p:cNvPr id="73" name="Rectangle 88"/>
          <p:cNvSpPr>
            <a:spLocks noChangeAspect="1" noChangeArrowheads="1"/>
          </p:cNvSpPr>
          <p:nvPr/>
        </p:nvSpPr>
        <p:spPr bwMode="auto">
          <a:xfrm>
            <a:off x="8237537" y="4924425"/>
            <a:ext cx="368300" cy="412750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en-US" i="1" baseline="-25000"/>
          </a:p>
        </p:txBody>
      </p:sp>
      <p:sp>
        <p:nvSpPr>
          <p:cNvPr id="74" name="Line 90"/>
          <p:cNvSpPr>
            <a:spLocks noChangeAspect="1" noChangeShapeType="1"/>
          </p:cNvSpPr>
          <p:nvPr/>
        </p:nvSpPr>
        <p:spPr bwMode="auto">
          <a:xfrm>
            <a:off x="8605837" y="5103812"/>
            <a:ext cx="276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5" name="AutoShape 91"/>
          <p:cNvSpPr>
            <a:spLocks noChangeAspect="1" noChangeArrowheads="1"/>
          </p:cNvSpPr>
          <p:nvPr/>
        </p:nvSpPr>
        <p:spPr bwMode="auto">
          <a:xfrm>
            <a:off x="8882062" y="5011737"/>
            <a:ext cx="185738" cy="185738"/>
          </a:xfrm>
          <a:prstGeom prst="homePlate">
            <a:avLst>
              <a:gd name="adj" fmla="val 881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n-US" i="1"/>
          </a:p>
        </p:txBody>
      </p:sp>
      <p:pic>
        <p:nvPicPr>
          <p:cNvPr id="77" name="Picture 4" descr="C:\Users\od user\AppData\Local\Microsoft\Windows\Temporary Internet Files\Content.IE5\FU87NPSC\MCj03607880000[1].wmf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582403" y="3886200"/>
            <a:ext cx="437397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" name="Picture 133" descr="C:\Users\od user\AppData\Local\Microsoft\Windows\Temporary Internet Files\Content.IE5\VHBF4MU0\MCj04116520000[1].wmf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029200" y="5105400"/>
            <a:ext cx="533400" cy="7230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9" name="Picture 10" descr="http://t0.gstatic.com/images?q=tbn:ANd9GcQaAiqZpwMgexSBXE5Txig4fnFKgs5KacU41dD0dc7SXYpxZF3C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4876800" y="4343400"/>
            <a:ext cx="609600" cy="601507"/>
          </a:xfrm>
          <a:prstGeom prst="rect">
            <a:avLst/>
          </a:prstGeom>
          <a:noFill/>
        </p:spPr>
      </p:pic>
      <p:cxnSp>
        <p:nvCxnSpPr>
          <p:cNvPr id="81" name="Straight Arrow Connector 80"/>
          <p:cNvCxnSpPr>
            <a:stCxn id="79" idx="3"/>
          </p:cNvCxnSpPr>
          <p:nvPr/>
        </p:nvCxnSpPr>
        <p:spPr>
          <a:xfrm>
            <a:off x="5486400" y="4644154"/>
            <a:ext cx="381000" cy="22455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83" name="Straight Arrow Connector 82"/>
          <p:cNvCxnSpPr>
            <a:stCxn id="79" idx="3"/>
          </p:cNvCxnSpPr>
          <p:nvPr/>
        </p:nvCxnSpPr>
        <p:spPr>
          <a:xfrm>
            <a:off x="5486400" y="4644154"/>
            <a:ext cx="1295400" cy="14835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85" name="Straight Arrow Connector 84"/>
          <p:cNvCxnSpPr>
            <a:stCxn id="79" idx="3"/>
          </p:cNvCxnSpPr>
          <p:nvPr/>
        </p:nvCxnSpPr>
        <p:spPr>
          <a:xfrm>
            <a:off x="5486400" y="4644154"/>
            <a:ext cx="2286000" cy="404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88" name="TextBox 87"/>
          <p:cNvSpPr txBox="1"/>
          <p:nvPr/>
        </p:nvSpPr>
        <p:spPr>
          <a:xfrm>
            <a:off x="6572289" y="5695890"/>
            <a:ext cx="12763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AM[poly]</a:t>
            </a:r>
            <a:endParaRPr lang="en-US" sz="2000" dirty="0"/>
          </a:p>
        </p:txBody>
      </p:sp>
      <p:sp>
        <p:nvSpPr>
          <p:cNvPr id="90" name="Oval 47"/>
          <p:cNvSpPr>
            <a:spLocks noChangeArrowheads="1"/>
          </p:cNvSpPr>
          <p:nvPr/>
        </p:nvSpPr>
        <p:spPr bwMode="auto">
          <a:xfrm>
            <a:off x="6553200" y="2895600"/>
            <a:ext cx="1143000" cy="8382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1" name="Oval 47"/>
          <p:cNvSpPr>
            <a:spLocks noChangeArrowheads="1"/>
          </p:cNvSpPr>
          <p:nvPr/>
        </p:nvSpPr>
        <p:spPr bwMode="auto">
          <a:xfrm>
            <a:off x="6553200" y="5486400"/>
            <a:ext cx="1371600" cy="8382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cxnSp>
        <p:nvCxnSpPr>
          <p:cNvPr id="93" name="Straight Connector 92"/>
          <p:cNvCxnSpPr/>
          <p:nvPr/>
        </p:nvCxnSpPr>
        <p:spPr>
          <a:xfrm flipH="1">
            <a:off x="3200400" y="3505200"/>
            <a:ext cx="3429000" cy="198120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 flipH="1">
            <a:off x="4267200" y="5791200"/>
            <a:ext cx="2286000" cy="15240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7" name="Rounded Rectangle 96"/>
          <p:cNvSpPr/>
          <p:nvPr/>
        </p:nvSpPr>
        <p:spPr>
          <a:xfrm>
            <a:off x="838200" y="5486400"/>
            <a:ext cx="3429000" cy="838200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Both equal </a:t>
            </a:r>
            <a:r>
              <a:rPr lang="en-US" sz="22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PSPACE. </a:t>
            </a:r>
          </a:p>
          <a:p>
            <a:pPr algn="ctr"/>
            <a:r>
              <a:rPr lang="en-US" sz="1600" b="1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[LFKN92, S92, GS89]</a:t>
            </a:r>
            <a:endParaRPr lang="en-US" sz="1600" b="1" dirty="0">
              <a:solidFill>
                <a:srgbClr val="008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7" name="Title 2"/>
          <p:cNvSpPr>
            <a:spLocks noGrp="1"/>
          </p:cNvSpPr>
          <p:nvPr>
            <p:ph type="title"/>
          </p:nvPr>
        </p:nvSpPr>
        <p:spPr>
          <a:xfrm>
            <a:off x="152400" y="76200"/>
            <a:ext cx="6248400" cy="639762"/>
          </a:xfrm>
        </p:spPr>
        <p:txBody>
          <a:bodyPr>
            <a:norm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2800" b="1" cap="all" dirty="0" smtClean="0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Proof Verification System</a:t>
            </a:r>
            <a:endParaRPr lang="en-US" sz="2800" b="1" cap="all" dirty="0">
              <a:ln w="0"/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81582" y="1219200"/>
            <a:ext cx="2076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FF0000"/>
                </a:solidFill>
              </a:rPr>
              <a:t>public randomness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35186" y="1219200"/>
            <a:ext cx="13610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FF0000"/>
                </a:solidFill>
              </a:rPr>
              <a:t>poly rounds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129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0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3" grpId="0" animBg="1"/>
      <p:bldP spid="34" grpId="0" animBg="1"/>
      <p:bldP spid="35" grpId="0" animBg="1"/>
      <p:bldP spid="36" grpId="0" animBg="1"/>
      <p:bldP spid="38" grpId="0" animBg="1"/>
      <p:bldP spid="39" grpId="0" animBg="1"/>
      <p:bldP spid="40" grpId="0" animBg="1"/>
      <p:bldP spid="41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72" grpId="0" animBg="1"/>
      <p:bldP spid="73" grpId="0" animBg="1"/>
      <p:bldP spid="74" grpId="0" animBg="1"/>
      <p:bldP spid="75" grpId="0" animBg="1"/>
      <p:bldP spid="88" grpId="0"/>
      <p:bldP spid="90" grpId="0" animBg="1"/>
      <p:bldP spid="91" grpId="0" animBg="1"/>
      <p:bldP spid="97" grpId="0" animBg="1"/>
      <p:bldP spid="2" grpId="0"/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2in&#10;\begin{document}&#10;\noindent&#10;$O(\operatorname{poly}(|x|))$ \\ processor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54"/>
  <p:tag name="PICTUREFILESIZE" val="1104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2in&#10;\begin{document}&#10;\noindent&#10;$O(\operatorname{polylog}(|x|))$ \\ run-time \\ per processor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66"/>
  <p:tag name="PICTUREFILESIZE" val="2043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A natural special case: two-turn refereed games.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93"/>
  <p:tag name="PICTUREFILESIZE" val="1699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(all-powerful)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56"/>
  <p:tag name="PICTUREFILESIZE" val="5042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(polynomial-time)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73"/>
  <p:tag name="PICTUREFILESIZE" val="637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An \emph{Interactive proof} is a conversation between an efficient \emph{verifier} and an all-powerful \emph{prover} regarding a common input string $x$.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217"/>
  <p:tag name="PICTUREFILESIZE" val="6458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A decision problem $L$ admits a (quantum) interactive proof if there exists a polynomial-time (quantum) verifier $V$ such that:&#10;\begin{description}&#10;\item[Completeness.] If the input string $x$ is a yes-instance of $L$ then there exists a prover who convinces $V$ to accept $x$ w.h.p.&#10;\item[Soundness.] If $x$ is a no-instance of $L$ then no prover can convince $V$ to accept $x$ except w.l.p.&#10;\end{description}&#10;%$\cls{IP}$ : class of problems that admit interactive proofs.\\&#10;%$\cls{QIP}$ : problems that admit \emph{quantum} interactive proofs.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218"/>
  <p:tag name="PICTUREFILESIZE" val="209138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$\cls{NP}$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4"/>
  <p:tag name="PICTUREFILESIZE" val="113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Classes of problems that admit interactive proofs: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98"/>
  <p:tag name="PICTUREFILESIZE" val="1732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(deterministic verifier)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90"/>
  <p:tag name="PICTUREFILESIZE" val="803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$\cls{MA}$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7"/>
  <p:tag name="PICTUREFILESIZE" val="140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(randomized verifier)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85"/>
  <p:tag name="PICTUREFILESIZE" val="7698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$\cls{AM}$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7"/>
  <p:tag name="PICTUREFILESIZE" val="140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$\cls{IP}$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0"/>
  <p:tag name="PICTUREFILESIZE" val="866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(contains Graph Non-\\{}Isomorphism [GMW91])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101"/>
  <p:tag name="PICTUREFILESIZE" val="19826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In an interactive proof with \emph{competing provers}, one prover tries to convince the verifier to accept $x$, while the other tries to convince him to reject $x$.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217"/>
  <p:tag name="PICTUREFILESIZE" val="64586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3in&#10;\begin{document}&#10;\noindent&#10;A decision problem $L$ admits a (quantum) interactive proof with competing provers if there exists a polynomial-time (quantum) verifier $V$ such that:&#10;\begin{description}&#10;\item[Completeness.] If the input string $x$ is a yes-instance of $L$ then there exists a yes-prover prover who convinces $V$ to accept $x$ w.h.p. regardless of the no-prover.&#10;\item[Soundness.] If $x$ is a no-instance of $L$ then there exists a no-prover who convinces $V$ to reject $x$ w.h.p regardless of the yes-prover.&#10;\end{description}&#10;%$\cls{IP}$ : class of problems that admit interactive proofs.\\&#10;%$\cls{QIP}$ : problems that admit \emph{quantum} interactive proofs.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217"/>
  <p:tag name="PICTUREFILESIZE" val="254738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WIDTH" val="10"/>
  <p:tag name="PICTUREFILESIZE" val="266"/>
  <p:tag name="TEXPOINT" val="latex"/>
  <p:tag name="SOURCE" val="\documentclass{article}\pagestyle{empty}&#10;\usepackage{TexPoint_standard}&#10;\begin{document}&#10;\dots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TexPoint_standard}&#10;\textwidth 2in&#10;\begin{document}&#10;\noindent&#10;input string&#10;\end{document}&#10;"/>
  <p:tag name="EXTERNALNAME" val="TP_tmp"/>
  <p:tag name="BLEND" val="0"/>
  <p:tag name="TRANSPARENT" val="0"/>
  <p:tag name="RESOLUTION" val="600"/>
  <p:tag name="WORKAROUNDTRANSPARENCYBUG" val="0"/>
  <p:tag name="ALLOWFONTSUBSTITUTION" val="0"/>
  <p:tag name="BITMAPFORMAT" val="bmpmono"/>
  <p:tag name="ORIGWIDTH" val="47"/>
  <p:tag name="PICTUREFILESIZE" val="4378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聚合">
  <a:themeElements>
    <a:clrScheme name="聚合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聚合">
      <a:maj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  <a:font script="Geor" typeface="Sylfaen"/>
      </a:majorFont>
      <a:min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  <a:font script="Geor" typeface="Sylfaen"/>
      </a:minorFont>
    </a:fontScheme>
    <a:fmtScheme name="聚合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Executive</Template>
  <TotalTime>6624</TotalTime>
  <Words>1079</Words>
  <Application>Microsoft Office PowerPoint</Application>
  <PresentationFormat>全屏显示(4:3)</PresentationFormat>
  <Paragraphs>315</Paragraphs>
  <Slides>30</Slides>
  <Notes>9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1" baseType="lpstr">
      <vt:lpstr>聚合</vt:lpstr>
      <vt:lpstr>Parallel approximation of min-max problems</vt:lpstr>
      <vt:lpstr>What is the talk about?</vt:lpstr>
      <vt:lpstr>Parallel algorithm </vt:lpstr>
      <vt:lpstr>Zero-sum Game  </vt:lpstr>
      <vt:lpstr>Refereed games</vt:lpstr>
      <vt:lpstr>Refereed games</vt:lpstr>
      <vt:lpstr>Motivation: Complexity Theory</vt:lpstr>
      <vt:lpstr>Motivation: Complexity Theory</vt:lpstr>
      <vt:lpstr>Proof Verification System</vt:lpstr>
      <vt:lpstr>Proof Verification w/ zero-sum Games</vt:lpstr>
      <vt:lpstr>PowerPoint 演示文稿</vt:lpstr>
      <vt:lpstr>Known Results</vt:lpstr>
      <vt:lpstr>Our Results</vt:lpstr>
      <vt:lpstr>PowerPoint 演示文稿</vt:lpstr>
      <vt:lpstr>Our Results</vt:lpstr>
      <vt:lpstr>Matrix Multiplicative Weight Update Method   (well-known powerful method)</vt:lpstr>
      <vt:lpstr>Technical Ingredients</vt:lpstr>
      <vt:lpstr>PowerPoint 演示文稿</vt:lpstr>
      <vt:lpstr>PowerPoint 演示文稿</vt:lpstr>
      <vt:lpstr>Technical Difficulties</vt:lpstr>
      <vt:lpstr>PowerPoint 演示文稿</vt:lpstr>
      <vt:lpstr>PowerPoint 演示文稿</vt:lpstr>
      <vt:lpstr>Technical Difficulties</vt:lpstr>
      <vt:lpstr>PowerPoint 演示文稿</vt:lpstr>
      <vt:lpstr>The universe as we know it</vt:lpstr>
      <vt:lpstr>The universe as we know it</vt:lpstr>
      <vt:lpstr>The universe as we know it</vt:lpstr>
      <vt:lpstr>The universe as we know it</vt:lpstr>
      <vt:lpstr>The universe as we know it</vt:lpstr>
      <vt:lpstr>The End?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Xiaodi Wu</dc:creator>
  <cp:lastModifiedBy>Xiaodi Wu</cp:lastModifiedBy>
  <cp:revision>69</cp:revision>
  <dcterms:created xsi:type="dcterms:W3CDTF">2011-12-12T04:21:25Z</dcterms:created>
  <dcterms:modified xsi:type="dcterms:W3CDTF">2012-06-25T22:13:02Z</dcterms:modified>
</cp:coreProperties>
</file>