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  <p:sldMasterId id="2147483948" r:id="rId2"/>
  </p:sldMasterIdLst>
  <p:notesMasterIdLst>
    <p:notesMasterId r:id="rId88"/>
  </p:notesMasterIdLst>
  <p:sldIdLst>
    <p:sldId id="1637" r:id="rId3"/>
    <p:sldId id="467" r:id="rId4"/>
    <p:sldId id="476" r:id="rId5"/>
    <p:sldId id="477" r:id="rId6"/>
    <p:sldId id="479" r:id="rId7"/>
    <p:sldId id="480" r:id="rId8"/>
    <p:sldId id="1557" r:id="rId9"/>
    <p:sldId id="482" r:id="rId10"/>
    <p:sldId id="483" r:id="rId11"/>
    <p:sldId id="1686" r:id="rId12"/>
    <p:sldId id="1556" r:id="rId13"/>
    <p:sldId id="1683" r:id="rId14"/>
    <p:sldId id="472" r:id="rId15"/>
    <p:sldId id="257" r:id="rId16"/>
    <p:sldId id="298" r:id="rId17"/>
    <p:sldId id="274" r:id="rId18"/>
    <p:sldId id="259" r:id="rId19"/>
    <p:sldId id="260" r:id="rId20"/>
    <p:sldId id="261" r:id="rId21"/>
    <p:sldId id="320" r:id="rId22"/>
    <p:sldId id="262" r:id="rId23"/>
    <p:sldId id="1559" r:id="rId24"/>
    <p:sldId id="263" r:id="rId25"/>
    <p:sldId id="264" r:id="rId26"/>
    <p:sldId id="266" r:id="rId27"/>
    <p:sldId id="1687" r:id="rId28"/>
    <p:sldId id="1670" r:id="rId29"/>
    <p:sldId id="310" r:id="rId30"/>
    <p:sldId id="1561" r:id="rId31"/>
    <p:sldId id="269" r:id="rId32"/>
    <p:sldId id="300" r:id="rId33"/>
    <p:sldId id="301" r:id="rId34"/>
    <p:sldId id="302" r:id="rId35"/>
    <p:sldId id="303" r:id="rId36"/>
    <p:sldId id="277" r:id="rId37"/>
    <p:sldId id="1570" r:id="rId38"/>
    <p:sldId id="1571" r:id="rId39"/>
    <p:sldId id="328" r:id="rId40"/>
    <p:sldId id="329" r:id="rId41"/>
    <p:sldId id="1672" r:id="rId42"/>
    <p:sldId id="1669" r:id="rId43"/>
    <p:sldId id="330" r:id="rId44"/>
    <p:sldId id="1638" r:id="rId45"/>
    <p:sldId id="276" r:id="rId46"/>
    <p:sldId id="279" r:id="rId47"/>
    <p:sldId id="1639" r:id="rId48"/>
    <p:sldId id="305" r:id="rId49"/>
    <p:sldId id="306" r:id="rId50"/>
    <p:sldId id="1565" r:id="rId51"/>
    <p:sldId id="319" r:id="rId52"/>
    <p:sldId id="318" r:id="rId53"/>
    <p:sldId id="1640" r:id="rId54"/>
    <p:sldId id="307" r:id="rId55"/>
    <p:sldId id="296" r:id="rId56"/>
    <p:sldId id="1673" r:id="rId57"/>
    <p:sldId id="1674" r:id="rId58"/>
    <p:sldId id="1675" r:id="rId59"/>
    <p:sldId id="1676" r:id="rId60"/>
    <p:sldId id="1677" r:id="rId61"/>
    <p:sldId id="1678" r:id="rId62"/>
    <p:sldId id="1663" r:id="rId63"/>
    <p:sldId id="1664" r:id="rId64"/>
    <p:sldId id="1665" r:id="rId65"/>
    <p:sldId id="1666" r:id="rId66"/>
    <p:sldId id="1667" r:id="rId67"/>
    <p:sldId id="1668" r:id="rId68"/>
    <p:sldId id="1566" r:id="rId69"/>
    <p:sldId id="1567" r:id="rId70"/>
    <p:sldId id="687" r:id="rId71"/>
    <p:sldId id="573" r:id="rId72"/>
    <p:sldId id="574" r:id="rId73"/>
    <p:sldId id="1581" r:id="rId74"/>
    <p:sldId id="1582" r:id="rId75"/>
    <p:sldId id="584" r:id="rId76"/>
    <p:sldId id="585" r:id="rId77"/>
    <p:sldId id="586" r:id="rId78"/>
    <p:sldId id="588" r:id="rId79"/>
    <p:sldId id="589" r:id="rId80"/>
    <p:sldId id="590" r:id="rId81"/>
    <p:sldId id="591" r:id="rId82"/>
    <p:sldId id="1680" r:id="rId83"/>
    <p:sldId id="1681" r:id="rId84"/>
    <p:sldId id="592" r:id="rId85"/>
    <p:sldId id="594" r:id="rId86"/>
    <p:sldId id="1583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15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FD6BEAE-90F4-8CB2-6466-786826AD6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D2934-453A-2347-9322-578CE9342F4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826D831-94AF-00AC-8489-D447CBFEA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D56CD5C-5E10-3D06-0255-C756E717C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F4E496F6-2E95-CFF2-A02D-41AD1948FE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1F7BD0-A0B2-CB40-987A-FEBBA30D5D3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9742B883-9D60-0D36-2B41-D521CC4C6D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33E01B14-C030-E508-555E-1B01DD94C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573C25C5-9193-33DC-AB21-90C821148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9557F3-D1E1-EB46-A09F-587D0A2E6CC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FB1115AC-EBF8-AE99-0E50-DB43395897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4BC6E0BE-36C9-9578-A09A-F0188B6BF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670E9D4D-2C81-23C0-3585-73B290265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E3DBB0-2DAA-A942-8958-53189FF2473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4A30CD65-D7D5-7D1A-CE84-E92E7554DC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76642C8-77A1-6606-00F6-0A61D1378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AF05E52A-BECB-8495-38FB-F0288BD6D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91C5CE-9DD1-B247-9E86-0DAF5D4E7B2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941284E1-1ADE-44F3-BCF5-710CCB27B7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3D13A8F-D231-7233-9BA2-FFAF2F42C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9EEAC5FF-0907-4805-9091-CBF8C0586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EB8FCD-91A5-034B-8118-CD909A90661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7C032BA6-5D5C-B4C0-BF43-28E40964C7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E76499A0-228D-0953-F56D-A08EF75D1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E42472CD-D2E3-26B2-C5A7-47218208D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FEB0D-AAEA-6348-AB98-DAA17730F7B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548DD898-475A-C41A-84B6-77BF6F8151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18DC00E4-F792-ADBA-E721-EB811385F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BEE42FF9-83C6-615A-75D5-AB09E0212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FB233-CC47-9E41-859C-AE6F74ED592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DBF7D40E-03A9-B601-E998-1D7F69A630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CB8E8F9-8064-21E0-7BB3-30C3342BA4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B6544A37-1BFE-3C67-69EE-8C1B434D84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4B0C0A-6372-934E-B540-9F9881F4A46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6C5FEB12-4E79-55C4-44E7-93D7B42EE1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0A347FE-1535-E699-5138-42422D91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14689-E6BC-AD25-C0E5-2A0959014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84FFF69E-2FA7-5B2E-9C03-9B3FB540C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4B0C0A-6372-934E-B540-9F9881F4A46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6358163-BCE0-9FB4-B95F-51201BA6F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A0B12A21-C4B8-1122-5854-9524EE4B1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0294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31B1B374-BFC1-7F8B-70B8-06DD0B258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6B982-33DB-884F-8BCF-125E042FC3E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11FD8BAB-012D-D2B0-3440-4A301851FC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6F35B44-C494-C52D-403C-9EF83A119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C8CB3858-BEEF-66BD-3990-73BCD96C9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7DDA3-1A65-2E49-81E3-FBD7289B9C2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6F804C55-9055-BA51-6C2F-7AAF0FE6C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CCAF765-2E2F-C9BA-6829-4603CA87A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E92D7A3F-7589-FAC0-39F5-BC1AFC1C2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48A3B-8157-E742-9CBD-06E69B6B642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ACD193F8-073C-1E8B-2017-83AAF14660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422A5969-9BD8-5517-478E-45BC6AB18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BEB5C4C8-4B2E-E70B-F405-EBFBE4D68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B1E249-3860-3540-980F-84C03C49925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2AD9FFF0-F30C-84DC-41D2-BAEBBBB9C1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040EB803-41A0-777B-7507-DBCA13BFE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BF98FCEF-221D-2577-93F8-45E1EA9AB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8A2FF-AB53-C84C-A863-71902FFF7D4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87FAB17-AE80-AF2C-C29D-0D25B4EFDD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4F7F5E43-5689-E1EB-BF8B-AC3522BBC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8851A28F-0750-31B9-EB1D-BBBD99538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51C70B-0623-2542-B00B-DD69123758A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2BEA34CE-8B07-1972-C70D-601ACE0604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07BD486F-FF49-1EC0-2684-E5CF28E3E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7EBCDEE9-E534-8947-5F79-68D667EEA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49B4C-2405-6C42-A7A0-5588BFC062F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F4A6DD57-EB18-551C-2885-B41B81E009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2E25D766-179B-C525-88E3-4A114F34D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2580AF42-2C4E-4E8A-674D-8494F3F75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57091-EA62-EA4C-9D18-660C11B91DF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85A380AC-34CD-9438-18D8-FD1E31AD73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F8AE20FB-848B-CE5E-0B82-B3A2E718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220877A1-AB6D-30B8-C531-B587144B8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50529-6D91-8C41-B7D2-9EAD598B04C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CBFE9791-17E0-1F52-BEBF-43BE6B3442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68944811-D541-9B1D-5041-024E9FDC8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14473DF9-9C7A-F3EB-A322-11E11B3F1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79A63-B2E7-2D4C-A71B-62383AD8712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1E2E5DCC-225D-D605-777F-A7EBB8E44E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C74B5169-54E2-AC25-DA75-88FDBE045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4FA72E0F-411F-8275-C7FA-C52067105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855526-C9FB-2043-BCF0-41EEA26CAEC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CF8724A4-98D3-B304-88FF-6EDD67CD19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BE04984-CAC3-B4C4-F49B-E8EF69507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205C376C-9613-8568-D9E1-EF583BA5B6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9F585-5FCD-8249-BE21-3DF271807DC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660540E3-5C12-01B3-D2E4-58D8567257A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31A01532-AE2D-B805-D0C7-6969583AD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76551A11-F9EF-30E7-C3DC-D3CFE4DF8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9934A-B93D-014A-A4CE-E1C141B1AA3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A2D9F16-2F6F-7CC5-629D-1D08C32A3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40B047-45B7-940B-31CC-43DF95CF0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8BD626E4-CC02-B9FE-86E0-8962E613B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D22D3-D1D2-834F-A0A3-5A870C0796D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5AB174F9-0795-517C-B482-3566F70FE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0743FC2-DD07-F3DE-3EBA-58A2556DE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9F6A24E9-76FA-43E9-3438-72AD25F989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665B08-A815-A14B-A6B2-7B0C2F594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3E0A3B6-3268-C07E-FF20-BC33122C6F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E3893AB-65D0-8063-4836-A57D1BF8B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73615D63-9211-8789-5CFE-3045919E8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0A654-3A47-D44A-ADF5-1BFD6C5D590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F231AAF8-23F6-441C-3571-37808C63FD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8E29D7B-9B53-5D9A-7CEB-703C3E000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D777DAB3-90D2-A63A-C02B-669C901DF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46CFA-FCBD-6E4F-8522-AA77C64A459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32DC6114-37B7-9246-7B66-058817D4E6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136DEF4-3A63-E489-441E-398A31BA4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F6BC5D6C-857F-6D45-2C4E-C176E91F0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4F9A1-802B-CC49-8889-FA0253F74A5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BD23226-AC08-268E-812D-1AE57CB086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19282C8B-C844-B20F-BC2C-473FF5DF2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4C5BC807-6248-FCAE-E211-29ECEC141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51114E-C431-544F-B558-94898EEEFD7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6511B980-037A-C482-CFEA-2DB6CB7E42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D2D49CD7-EB8A-B142-A10C-AB7026DD1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6D25F300-C9FF-FEBD-ADD8-2B6618738C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66D293-ABDA-BC4D-8A74-7D00FF1BE38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85182051-C856-4D3C-E834-E088B343C74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AD255954-A4D9-4AE3-E99E-4A3D1297F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1EC4A5AB-71B0-793D-ED7B-0FF77F4E81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7AA543-16BA-B444-BBA1-B8D5B58F55C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F0BC041E-F23B-A9B0-9245-D2204DDD09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6BE9847-C2CF-51B5-0419-45EF5C1EB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>
            <a:extLst>
              <a:ext uri="{FF2B5EF4-FFF2-40B4-BE49-F238E27FC236}">
                <a16:creationId xmlns:a16="http://schemas.microsoft.com/office/drawing/2014/main" id="{47EEB241-9B2D-B39D-A5AE-7DE9A60DB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0124E-E3B7-204C-9C76-2C8E6B91B40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469C76CD-6E70-84AB-8048-3D457CB7D4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1B0C1E75-0BB0-9FB0-B0B5-E156DC5E6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>
            <a:extLst>
              <a:ext uri="{FF2B5EF4-FFF2-40B4-BE49-F238E27FC236}">
                <a16:creationId xmlns:a16="http://schemas.microsoft.com/office/drawing/2014/main" id="{B3707F86-E4FD-8A31-8603-DB9A19640B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E2054-96B3-0344-AB10-23867924A91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7E23448F-E928-0B1F-3702-053921DF74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B2505BB2-18A8-18B1-3D3D-5EB4FDEF1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BF002923-F13E-EBEB-3632-B82964C3A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48B6C-E2A2-8843-A891-E74CC7140E2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BA1084FE-1886-121B-F6A5-2AB347FFB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F802E9D-5AF6-8ABB-9DC9-4B58AB2F7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F9CB74D4-F3B2-1850-C72F-C077A0CA7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8F5FF-9219-AD44-834E-CB48A227603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A354FB05-72CA-212F-773A-67B7B6F5ED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5A2C55E-15EA-6027-912E-76FE8317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C02C3-D1D5-0A49-A73A-0C43B44CCCA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633A31BA-91BE-536E-9BAF-C46E5EC03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E076F-414C-D64C-A3AC-A8CFECB0B0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1F2F8C76-F217-6FA2-B86F-0D76137B7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013504A-F93B-29C2-A2EF-6D706D956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>
            <a:extLst>
              <a:ext uri="{FF2B5EF4-FFF2-40B4-BE49-F238E27FC236}">
                <a16:creationId xmlns:a16="http://schemas.microsoft.com/office/drawing/2014/main" id="{D9ECE649-19EE-E2C2-1A0B-58EAAD29C7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38873-7469-844B-81EE-0D601B0A72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B47A0C34-982A-A4B4-1BE3-89538AB7A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E7F30423-241F-6AB6-2510-85A1A93C8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>
            <a:extLst>
              <a:ext uri="{FF2B5EF4-FFF2-40B4-BE49-F238E27FC236}">
                <a16:creationId xmlns:a16="http://schemas.microsoft.com/office/drawing/2014/main" id="{07F5F208-604B-042B-63A6-526DFDFE5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8" name="Notes Placeholder 2">
            <a:extLst>
              <a:ext uri="{FF2B5EF4-FFF2-40B4-BE49-F238E27FC236}">
                <a16:creationId xmlns:a16="http://schemas.microsoft.com/office/drawing/2014/main" id="{EC67490B-19B6-FE82-6598-EC543EC23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224259" name="Slide Number Placeholder 3">
            <a:extLst>
              <a:ext uri="{FF2B5EF4-FFF2-40B4-BE49-F238E27FC236}">
                <a16:creationId xmlns:a16="http://schemas.microsoft.com/office/drawing/2014/main" id="{75F6F301-A14E-91DB-F835-BE479A085B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3A2AB7-52E1-484D-B395-D08BF7C8276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>
            <a:extLst>
              <a:ext uri="{FF2B5EF4-FFF2-40B4-BE49-F238E27FC236}">
                <a16:creationId xmlns:a16="http://schemas.microsoft.com/office/drawing/2014/main" id="{D297C66D-C680-6D4C-5D42-D6A264EAB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6" name="Notes Placeholder 2">
            <a:extLst>
              <a:ext uri="{FF2B5EF4-FFF2-40B4-BE49-F238E27FC236}">
                <a16:creationId xmlns:a16="http://schemas.microsoft.com/office/drawing/2014/main" id="{015BC5FD-ECA2-6B35-B0AA-9B1066B8C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226307" name="Slide Number Placeholder 3">
            <a:extLst>
              <a:ext uri="{FF2B5EF4-FFF2-40B4-BE49-F238E27FC236}">
                <a16:creationId xmlns:a16="http://schemas.microsoft.com/office/drawing/2014/main" id="{BAB13FC4-83F2-0C83-68F0-910484BFE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B485D-BE53-A24D-A42F-E3FDF2C8EDD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F294D-DF4B-7741-868E-F380521880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29F47-7D84-2D4C-ADFF-A7D14124BB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EDE53-B027-C043-B329-1728EFAF33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B76F4-402C-C64D-8A9E-AA0F70AAFD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AA11381-13C9-4F66-347D-559E33C81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2BCCA-77C3-E34C-86C9-066384F8FBC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E5C0CC81-3C16-B2AF-AE9B-E25FAD43C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FC75A87-7B83-E748-8E2E-3BC605818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8596A-62EA-E24D-B9CA-0EAD3F47D8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E9018-BF7E-E64D-9BC9-14E5DD68E6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AF686-1C5B-9944-8AF8-D4AA28106C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62605-9F6F-5540-A46A-494B0713A0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8728C-2B02-7C42-9979-44217764CE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F70C1-F2E7-2840-8C14-370CD56CA9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C7B17C0F-3A92-C583-2055-F2627F406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BD0A6-507F-7048-9CF1-FB99BC2D895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1ED8B4A-0170-1B41-FDA5-722524834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DD75D9D-8236-0332-5690-EFF3A380D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5C4746ED-DCBB-49AF-74B5-3227552A3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07656C51-01DA-324A-ABB5-49C253EA9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Figure: Computer Networking - A Top Down Approach, 7</a:t>
            </a:r>
            <a:r>
              <a:rPr lang="en-US" altLang="en-US" sz="20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edition, Figure 6.19</a:t>
            </a: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675BC46C-95A5-F933-AED6-97A581ECC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A508241-E84A-5642-9B86-63A1015D5B6E}" type="slidenum">
              <a:rPr lang="en-US" altLang="en-US" sz="1300" b="0" smtClean="0">
                <a:latin typeface="Times New Roman" panose="02020603050405020304" pitchFamily="18" charset="0"/>
              </a:rPr>
              <a:pPr/>
              <a:t>12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7A1BAADD-4986-50C6-3456-A0CC7D58C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C3974-26BF-1148-B932-94AB4C850DA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7130F711-AC77-0340-0BE9-FB5891BBA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DCDFD99-8411-DB5C-A130-59608595C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54B5601F-2C04-5BC0-22AF-5426DB874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A1F6F-BC65-4C4E-8A34-0C04C3E4C0B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7C0C3370-0D85-B9A8-F00B-B13A8CD5E1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BD180BD-F974-C13B-99CF-B775F87EE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4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0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18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5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27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E914-4689-5E5C-EE6D-C97123011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433C-71FB-0C42-8DD7-F742F665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33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73D29-00B0-41EE-0C1E-859CE0CC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F245-3248-7848-8465-1ADAAF2925C9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FF68-8069-91A7-1297-A39A19D6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43513-E4C7-EA54-2B3B-ED669235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88900-42A0-F143-B4BB-ED6049DBF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29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BCFDA-379F-D390-205C-3CAC4A80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6F9C8-5021-3740-8C19-BE57609F48B0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1BABB-0EDC-98CA-6FE3-52FFAD5E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29E0-D944-8744-04E1-CFF4A74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7E31-C052-014D-BBA9-EEBBC4C89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419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7297D-5533-8A14-5C2A-433BEEF1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721E-FBE0-A243-9DDC-FD44635726BE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42B2-3396-0E32-9D43-F792B765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4DF01-1150-318A-D092-842D7DC5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BF29-7BF8-C24D-894C-80CEFE0D6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03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AE50C3-4A8A-DA10-B9D3-86E2B739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4DAA-68AB-7841-B4DF-5152FD9ACCF5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34EAD2-8E65-AF47-03C7-B20310F6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99AD87-1BAD-A1E6-E32E-A1B556B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EA91B-2E97-E242-A893-E6BCAF1BE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14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B01A8-1875-FCEC-6F7A-B5291EFB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46AE-DA86-0D4B-B53B-B56B18A65D24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840F47-A3EE-BC53-E1F3-8E4DF979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013EC1-A00B-5636-9DCA-319BB437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98B5-4C87-7B4B-834A-721CAEE5A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23F3E9-0AB6-88F5-7C31-EB7E2265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E8B2-2F26-D94B-8DA4-9BFFBDD6AD12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2700FF-0552-1E4C-41D4-20268B08D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13AD19-F2EF-38AB-A666-5524DC2F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8EFB2-9BE2-AB45-8515-09F3EAB2B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32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AF3E20-38A3-53B4-A69A-B39046FC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C17D-D663-C541-BFD9-9C90DDBD7DE8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F588C9-9E8E-C880-AB12-D13B8638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F624F5-C3F7-6C2D-6726-16A6AE0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61F-EC83-9B40-9F9C-602DB1D95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41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A5E7A-D6DA-8FD9-D306-EA3D2720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41D7E-3C3A-3A4E-BFC9-FA26C2D1708D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49DAF3-805C-491B-E5C3-AE959515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7135F6-DD10-7D3F-4895-28BD0F52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DB3DB-0E0B-6D47-A917-707EACFC3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30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9C2428-D7B3-38B7-A335-FAF31A3C2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5C2FF-E236-6044-A2DE-340FC962818A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84767F-51A4-AB76-61FB-1BF31C46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6C2F94-72DF-75FD-D858-06433B90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390A-2E15-894C-950B-DE60E82FF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677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FB239-FD69-D44D-126A-9D0FCA35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F271F-8F0A-134D-B14D-F989D5B75651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C6488-5A32-5BB1-ACE3-A35D2648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E5FE-FBB7-3D13-43F9-EEB3E8FE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22229-65B9-A545-96B5-C7496D150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79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A226-8D0A-8EE5-2BDF-B831458A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6A7FB-112A-6E4B-AAC6-0C0E89B2CE93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F152-8677-0EB4-80A3-6F90E0E9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0B89A-CD03-48B6-1AE5-80EF9D23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3161-18BD-BF43-8FB7-2335555C3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20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1EEEE-D762-9157-DE21-C1688EAF5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ECBB-3C78-5043-9246-D7BF6DF3C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098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8C188-C372-882C-8D87-21F0C37C5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2BC5-DAC3-354C-B726-AECA0F80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42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BC72-856C-4514-3A04-1760C7E1C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A0F8F-8EE1-B54E-8A49-F0F3ECF4FF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856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127A5-96A7-91E9-7432-B781C0B0E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3D70-7A11-4140-89A0-6DFC7D6F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8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92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3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1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4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2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9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5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8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3" r:id="rId13"/>
    <p:sldLayoutId id="214748394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1363B8-531D-30BC-FE68-565722BC1B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62560C-CB68-7BBB-295D-F9647B6D46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EBB9-6C98-768B-1CD2-0DD49554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3C95CA-12D4-2042-A9DB-C2103E6DAADF}" type="datetime1">
              <a:rPr lang="en-US" altLang="en-US"/>
              <a:pPr>
                <a:defRPr/>
              </a:pPr>
              <a:t>4/21/25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9D02E-3466-170B-99EF-1A3A87906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A1265-E99F-5DBE-03EC-AC3C6CC0E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214467-FACD-144B-979D-5E865E43C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7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blog.loaz.com/media/blogs/timwang/mini-Laptop-Sony-Vaio-Vgn.jpg&amp;imgrefurl=http://blog.loaz.com/timwang/index.php?cat=61&amp;h=447&amp;w=551&amp;sz=34&amp;hl=en&amp;start=1&amp;tbnid=ZGw55_T9paEN1M:&amp;tbnh=108&amp;tbnw=133&amp;prev=/images?q=laptop&amp;gbv=2&amp;hl=en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en.wikipedia.org/wiki/Image:Telstra_Mobile_Phone_Tower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images.google.com/imgres?imgurl=http://static.howstuffworks.com/gif/wireless-network-new-4.jpg&amp;imgrefurl=http://computer.howstuffworks.com/wireless-network3.htm&amp;h=336&amp;w=370&amp;sz=18&amp;hl=en&amp;start=3&amp;tbnid=lFgbIcMDTS4AVM:&amp;tbnh=111&amp;tbnw=122&amp;prev=/images?q=wireless+router&amp;gbv=2&amp;hl=en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images.google.com/imgres?imgurl=http://www.elpasoteller911.org/files/cell_phone.png&amp;imgrefurl=http://www.elpasoteller911.org/pages/early_warning.html&amp;h=489&amp;w=311&amp;sz=131&amp;hl=en&amp;start=8&amp;tbnid=mZwqd1B9YKeCMM:&amp;tbnh=130&amp;tbnw=83&amp;prev=/images?q=cell+phone&amp;gbv=2&amp;hl=en" TargetMode="External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0.bin"/><Relationship Id="rId18" Type="http://schemas.openxmlformats.org/officeDocument/2006/relationships/oleObject" Target="../embeddings/oleObject45.bin"/><Relationship Id="rId26" Type="http://schemas.openxmlformats.org/officeDocument/2006/relationships/oleObject" Target="../embeddings/oleObject53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48.bin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39.bin"/><Relationship Id="rId17" Type="http://schemas.openxmlformats.org/officeDocument/2006/relationships/oleObject" Target="../embeddings/oleObject44.bin"/><Relationship Id="rId25" Type="http://schemas.openxmlformats.org/officeDocument/2006/relationships/oleObject" Target="../embeddings/oleObject52.bin"/><Relationship Id="rId2" Type="http://schemas.openxmlformats.org/officeDocument/2006/relationships/notesSlide" Target="../notesSlides/notesSlide21.xml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7.bin"/><Relationship Id="rId29" Type="http://schemas.openxmlformats.org/officeDocument/2006/relationships/oleObject" Target="../embeddings/oleObject56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38.bin"/><Relationship Id="rId24" Type="http://schemas.openxmlformats.org/officeDocument/2006/relationships/oleObject" Target="../embeddings/oleObject51.bin"/><Relationship Id="rId32" Type="http://schemas.openxmlformats.org/officeDocument/2006/relationships/oleObject" Target="../embeddings/oleObject59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50.bin"/><Relationship Id="rId28" Type="http://schemas.openxmlformats.org/officeDocument/2006/relationships/oleObject" Target="../embeddings/oleObject55.bin"/><Relationship Id="rId10" Type="http://schemas.openxmlformats.org/officeDocument/2006/relationships/oleObject" Target="../embeddings/oleObject37.bin"/><Relationship Id="rId19" Type="http://schemas.openxmlformats.org/officeDocument/2006/relationships/oleObject" Target="../embeddings/oleObject46.bin"/><Relationship Id="rId31" Type="http://schemas.openxmlformats.org/officeDocument/2006/relationships/oleObject" Target="../embeddings/oleObject58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Relationship Id="rId22" Type="http://schemas.openxmlformats.org/officeDocument/2006/relationships/oleObject" Target="../embeddings/oleObject49.bin"/><Relationship Id="rId27" Type="http://schemas.openxmlformats.org/officeDocument/2006/relationships/oleObject" Target="../embeddings/oleObject54.bin"/><Relationship Id="rId30" Type="http://schemas.openxmlformats.org/officeDocument/2006/relationships/oleObject" Target="../embeddings/oleObject57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6.bin"/><Relationship Id="rId18" Type="http://schemas.openxmlformats.org/officeDocument/2006/relationships/oleObject" Target="../embeddings/oleObject71.bin"/><Relationship Id="rId26" Type="http://schemas.openxmlformats.org/officeDocument/2006/relationships/oleObject" Target="../embeddings/oleObject79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74.bin"/><Relationship Id="rId34" Type="http://schemas.openxmlformats.org/officeDocument/2006/relationships/oleObject" Target="../embeddings/oleObject87.bin"/><Relationship Id="rId7" Type="http://schemas.openxmlformats.org/officeDocument/2006/relationships/oleObject" Target="../embeddings/oleObject61.bin"/><Relationship Id="rId12" Type="http://schemas.openxmlformats.org/officeDocument/2006/relationships/oleObject" Target="../embeddings/oleObject65.bin"/><Relationship Id="rId17" Type="http://schemas.openxmlformats.org/officeDocument/2006/relationships/oleObject" Target="../embeddings/oleObject70.bin"/><Relationship Id="rId25" Type="http://schemas.openxmlformats.org/officeDocument/2006/relationships/oleObject" Target="../embeddings/oleObject78.bin"/><Relationship Id="rId33" Type="http://schemas.openxmlformats.org/officeDocument/2006/relationships/oleObject" Target="../embeddings/oleObject86.bin"/><Relationship Id="rId2" Type="http://schemas.openxmlformats.org/officeDocument/2006/relationships/notesSlide" Target="../notesSlides/notesSlide22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3.bin"/><Relationship Id="rId29" Type="http://schemas.openxmlformats.org/officeDocument/2006/relationships/oleObject" Target="../embeddings/oleObject82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64.bin"/><Relationship Id="rId24" Type="http://schemas.openxmlformats.org/officeDocument/2006/relationships/oleObject" Target="../embeddings/oleObject77.bin"/><Relationship Id="rId32" Type="http://schemas.openxmlformats.org/officeDocument/2006/relationships/oleObject" Target="../embeddings/oleObject85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8.bin"/><Relationship Id="rId23" Type="http://schemas.openxmlformats.org/officeDocument/2006/relationships/oleObject" Target="../embeddings/oleObject76.bin"/><Relationship Id="rId28" Type="http://schemas.openxmlformats.org/officeDocument/2006/relationships/oleObject" Target="../embeddings/oleObject81.bin"/><Relationship Id="rId10" Type="http://schemas.openxmlformats.org/officeDocument/2006/relationships/oleObject" Target="../embeddings/oleObject63.bin"/><Relationship Id="rId19" Type="http://schemas.openxmlformats.org/officeDocument/2006/relationships/oleObject" Target="../embeddings/oleObject72.bin"/><Relationship Id="rId31" Type="http://schemas.openxmlformats.org/officeDocument/2006/relationships/oleObject" Target="../embeddings/oleObject84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7.bin"/><Relationship Id="rId22" Type="http://schemas.openxmlformats.org/officeDocument/2006/relationships/oleObject" Target="../embeddings/oleObject75.bin"/><Relationship Id="rId27" Type="http://schemas.openxmlformats.org/officeDocument/2006/relationships/oleObject" Target="../embeddings/oleObject80.bin"/><Relationship Id="rId30" Type="http://schemas.openxmlformats.org/officeDocument/2006/relationships/oleObject" Target="../embeddings/oleObject83.bin"/><Relationship Id="rId8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94.bin"/><Relationship Id="rId18" Type="http://schemas.openxmlformats.org/officeDocument/2006/relationships/oleObject" Target="../embeddings/oleObject99.bin"/><Relationship Id="rId26" Type="http://schemas.openxmlformats.org/officeDocument/2006/relationships/oleObject" Target="../embeddings/oleObject107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02.bin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3.bin"/><Relationship Id="rId17" Type="http://schemas.openxmlformats.org/officeDocument/2006/relationships/oleObject" Target="../embeddings/oleObject98.bin"/><Relationship Id="rId25" Type="http://schemas.openxmlformats.org/officeDocument/2006/relationships/oleObject" Target="../embeddings/oleObject106.bin"/><Relationship Id="rId2" Type="http://schemas.openxmlformats.org/officeDocument/2006/relationships/notesSlide" Target="../notesSlides/notesSlide23.xml"/><Relationship Id="rId16" Type="http://schemas.openxmlformats.org/officeDocument/2006/relationships/oleObject" Target="../embeddings/oleObject97.bin"/><Relationship Id="rId20" Type="http://schemas.openxmlformats.org/officeDocument/2006/relationships/oleObject" Target="../embeddings/oleObject101.bin"/><Relationship Id="rId29" Type="http://schemas.openxmlformats.org/officeDocument/2006/relationships/oleObject" Target="../embeddings/oleObject110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92.bin"/><Relationship Id="rId24" Type="http://schemas.openxmlformats.org/officeDocument/2006/relationships/oleObject" Target="../embeddings/oleObject105.bin"/><Relationship Id="rId32" Type="http://schemas.openxmlformats.org/officeDocument/2006/relationships/oleObject" Target="../embeddings/oleObject113.bin"/><Relationship Id="rId5" Type="http://schemas.openxmlformats.org/officeDocument/2006/relationships/oleObject" Target="../embeddings/oleObject88.bin"/><Relationship Id="rId15" Type="http://schemas.openxmlformats.org/officeDocument/2006/relationships/oleObject" Target="../embeddings/oleObject96.bin"/><Relationship Id="rId23" Type="http://schemas.openxmlformats.org/officeDocument/2006/relationships/oleObject" Target="../embeddings/oleObject104.bin"/><Relationship Id="rId28" Type="http://schemas.openxmlformats.org/officeDocument/2006/relationships/oleObject" Target="../embeddings/oleObject109.bin"/><Relationship Id="rId10" Type="http://schemas.openxmlformats.org/officeDocument/2006/relationships/oleObject" Target="../embeddings/oleObject91.bin"/><Relationship Id="rId19" Type="http://schemas.openxmlformats.org/officeDocument/2006/relationships/oleObject" Target="../embeddings/oleObject100.bin"/><Relationship Id="rId31" Type="http://schemas.openxmlformats.org/officeDocument/2006/relationships/oleObject" Target="../embeddings/oleObject112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90.bin"/><Relationship Id="rId14" Type="http://schemas.openxmlformats.org/officeDocument/2006/relationships/oleObject" Target="../embeddings/oleObject95.bin"/><Relationship Id="rId22" Type="http://schemas.openxmlformats.org/officeDocument/2006/relationships/oleObject" Target="../embeddings/oleObject103.bin"/><Relationship Id="rId27" Type="http://schemas.openxmlformats.org/officeDocument/2006/relationships/oleObject" Target="../embeddings/oleObject108.bin"/><Relationship Id="rId30" Type="http://schemas.openxmlformats.org/officeDocument/2006/relationships/oleObject" Target="../embeddings/oleObject11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120.bin"/><Relationship Id="rId18" Type="http://schemas.openxmlformats.org/officeDocument/2006/relationships/oleObject" Target="../embeddings/oleObject125.bin"/><Relationship Id="rId26" Type="http://schemas.openxmlformats.org/officeDocument/2006/relationships/oleObject" Target="../embeddings/oleObject133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28.bin"/><Relationship Id="rId7" Type="http://schemas.openxmlformats.org/officeDocument/2006/relationships/oleObject" Target="../embeddings/oleObject115.bin"/><Relationship Id="rId12" Type="http://schemas.openxmlformats.org/officeDocument/2006/relationships/oleObject" Target="../embeddings/oleObject119.bin"/><Relationship Id="rId17" Type="http://schemas.openxmlformats.org/officeDocument/2006/relationships/oleObject" Target="../embeddings/oleObject124.bin"/><Relationship Id="rId25" Type="http://schemas.openxmlformats.org/officeDocument/2006/relationships/oleObject" Target="../embeddings/oleObject132.bin"/><Relationship Id="rId2" Type="http://schemas.openxmlformats.org/officeDocument/2006/relationships/notesSlide" Target="../notesSlides/notesSlide24.xml"/><Relationship Id="rId16" Type="http://schemas.openxmlformats.org/officeDocument/2006/relationships/oleObject" Target="../embeddings/oleObject123.bin"/><Relationship Id="rId20" Type="http://schemas.openxmlformats.org/officeDocument/2006/relationships/oleObject" Target="../embeddings/oleObject127.bin"/><Relationship Id="rId29" Type="http://schemas.openxmlformats.org/officeDocument/2006/relationships/oleObject" Target="../embeddings/oleObject136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18.bin"/><Relationship Id="rId24" Type="http://schemas.openxmlformats.org/officeDocument/2006/relationships/oleObject" Target="../embeddings/oleObject131.bin"/><Relationship Id="rId32" Type="http://schemas.openxmlformats.org/officeDocument/2006/relationships/oleObject" Target="../embeddings/oleObject139.bin"/><Relationship Id="rId5" Type="http://schemas.openxmlformats.org/officeDocument/2006/relationships/oleObject" Target="../embeddings/oleObject114.bin"/><Relationship Id="rId15" Type="http://schemas.openxmlformats.org/officeDocument/2006/relationships/oleObject" Target="../embeddings/oleObject122.bin"/><Relationship Id="rId23" Type="http://schemas.openxmlformats.org/officeDocument/2006/relationships/oleObject" Target="../embeddings/oleObject130.bin"/><Relationship Id="rId28" Type="http://schemas.openxmlformats.org/officeDocument/2006/relationships/oleObject" Target="../embeddings/oleObject135.bin"/><Relationship Id="rId10" Type="http://schemas.openxmlformats.org/officeDocument/2006/relationships/oleObject" Target="../embeddings/oleObject117.bin"/><Relationship Id="rId19" Type="http://schemas.openxmlformats.org/officeDocument/2006/relationships/oleObject" Target="../embeddings/oleObject126.bin"/><Relationship Id="rId31" Type="http://schemas.openxmlformats.org/officeDocument/2006/relationships/oleObject" Target="../embeddings/oleObject138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16.bin"/><Relationship Id="rId14" Type="http://schemas.openxmlformats.org/officeDocument/2006/relationships/oleObject" Target="../embeddings/oleObject121.bin"/><Relationship Id="rId22" Type="http://schemas.openxmlformats.org/officeDocument/2006/relationships/oleObject" Target="../embeddings/oleObject129.bin"/><Relationship Id="rId27" Type="http://schemas.openxmlformats.org/officeDocument/2006/relationships/oleObject" Target="../embeddings/oleObject134.bin"/><Relationship Id="rId30" Type="http://schemas.openxmlformats.org/officeDocument/2006/relationships/oleObject" Target="../embeddings/oleObject13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146.bin"/><Relationship Id="rId18" Type="http://schemas.openxmlformats.org/officeDocument/2006/relationships/oleObject" Target="../embeddings/oleObject151.bin"/><Relationship Id="rId26" Type="http://schemas.openxmlformats.org/officeDocument/2006/relationships/oleObject" Target="../embeddings/oleObject159.bin"/><Relationship Id="rId3" Type="http://schemas.openxmlformats.org/officeDocument/2006/relationships/image" Target="../media/image23.png"/><Relationship Id="rId21" Type="http://schemas.openxmlformats.org/officeDocument/2006/relationships/oleObject" Target="../embeddings/oleObject154.bin"/><Relationship Id="rId7" Type="http://schemas.openxmlformats.org/officeDocument/2006/relationships/oleObject" Target="../embeddings/oleObject141.bin"/><Relationship Id="rId12" Type="http://schemas.openxmlformats.org/officeDocument/2006/relationships/oleObject" Target="../embeddings/oleObject145.bin"/><Relationship Id="rId17" Type="http://schemas.openxmlformats.org/officeDocument/2006/relationships/oleObject" Target="../embeddings/oleObject150.bin"/><Relationship Id="rId25" Type="http://schemas.openxmlformats.org/officeDocument/2006/relationships/oleObject" Target="../embeddings/oleObject158.bin"/><Relationship Id="rId2" Type="http://schemas.openxmlformats.org/officeDocument/2006/relationships/notesSlide" Target="../notesSlides/notesSlide25.xml"/><Relationship Id="rId16" Type="http://schemas.openxmlformats.org/officeDocument/2006/relationships/oleObject" Target="../embeddings/oleObject149.bin"/><Relationship Id="rId20" Type="http://schemas.openxmlformats.org/officeDocument/2006/relationships/oleObject" Target="../embeddings/oleObject153.bin"/><Relationship Id="rId29" Type="http://schemas.openxmlformats.org/officeDocument/2006/relationships/oleObject" Target="../embeddings/oleObject162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44.bin"/><Relationship Id="rId24" Type="http://schemas.openxmlformats.org/officeDocument/2006/relationships/oleObject" Target="../embeddings/oleObject157.bin"/><Relationship Id="rId32" Type="http://schemas.openxmlformats.org/officeDocument/2006/relationships/oleObject" Target="../embeddings/oleObject165.bin"/><Relationship Id="rId5" Type="http://schemas.openxmlformats.org/officeDocument/2006/relationships/oleObject" Target="../embeddings/oleObject140.bin"/><Relationship Id="rId15" Type="http://schemas.openxmlformats.org/officeDocument/2006/relationships/oleObject" Target="../embeddings/oleObject148.bin"/><Relationship Id="rId23" Type="http://schemas.openxmlformats.org/officeDocument/2006/relationships/oleObject" Target="../embeddings/oleObject156.bin"/><Relationship Id="rId28" Type="http://schemas.openxmlformats.org/officeDocument/2006/relationships/oleObject" Target="../embeddings/oleObject161.bin"/><Relationship Id="rId10" Type="http://schemas.openxmlformats.org/officeDocument/2006/relationships/oleObject" Target="../embeddings/oleObject143.bin"/><Relationship Id="rId19" Type="http://schemas.openxmlformats.org/officeDocument/2006/relationships/oleObject" Target="../embeddings/oleObject152.bin"/><Relationship Id="rId31" Type="http://schemas.openxmlformats.org/officeDocument/2006/relationships/oleObject" Target="../embeddings/oleObject164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42.bin"/><Relationship Id="rId14" Type="http://schemas.openxmlformats.org/officeDocument/2006/relationships/oleObject" Target="../embeddings/oleObject147.bin"/><Relationship Id="rId22" Type="http://schemas.openxmlformats.org/officeDocument/2006/relationships/oleObject" Target="../embeddings/oleObject155.bin"/><Relationship Id="rId27" Type="http://schemas.openxmlformats.org/officeDocument/2006/relationships/oleObject" Target="../embeddings/oleObject160.bin"/><Relationship Id="rId30" Type="http://schemas.openxmlformats.org/officeDocument/2006/relationships/oleObject" Target="../embeddings/oleObject16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9.bin"/><Relationship Id="rId13" Type="http://schemas.openxmlformats.org/officeDocument/2006/relationships/oleObject" Target="../embeddings/oleObject174.bin"/><Relationship Id="rId3" Type="http://schemas.openxmlformats.org/officeDocument/2006/relationships/oleObject" Target="../embeddings/oleObject166.bin"/><Relationship Id="rId7" Type="http://schemas.openxmlformats.org/officeDocument/2006/relationships/oleObject" Target="../embeddings/oleObject168.bin"/><Relationship Id="rId12" Type="http://schemas.openxmlformats.org/officeDocument/2006/relationships/oleObject" Target="../embeddings/oleObject173.bin"/><Relationship Id="rId2" Type="http://schemas.openxmlformats.org/officeDocument/2006/relationships/image" Target="../media/image23.png"/><Relationship Id="rId16" Type="http://schemas.openxmlformats.org/officeDocument/2006/relationships/oleObject" Target="../embeddings/oleObject177.bin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72.bin"/><Relationship Id="rId5" Type="http://schemas.openxmlformats.org/officeDocument/2006/relationships/oleObject" Target="../embeddings/oleObject167.bin"/><Relationship Id="rId15" Type="http://schemas.openxmlformats.org/officeDocument/2006/relationships/oleObject" Target="../embeddings/oleObject176.bin"/><Relationship Id="rId10" Type="http://schemas.openxmlformats.org/officeDocument/2006/relationships/oleObject" Target="../embeddings/oleObject171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70.bin"/><Relationship Id="rId14" Type="http://schemas.openxmlformats.org/officeDocument/2006/relationships/oleObject" Target="../embeddings/oleObject17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78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79.bin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0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81.bin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182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20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7.bin"/><Relationship Id="rId3" Type="http://schemas.openxmlformats.org/officeDocument/2006/relationships/oleObject" Target="../embeddings/oleObject184.bin"/><Relationship Id="rId7" Type="http://schemas.openxmlformats.org/officeDocument/2006/relationships/oleObject" Target="../embeddings/oleObject186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89.bin"/><Relationship Id="rId5" Type="http://schemas.openxmlformats.org/officeDocument/2006/relationships/oleObject" Target="../embeddings/oleObject185.bin"/><Relationship Id="rId10" Type="http://schemas.openxmlformats.org/officeDocument/2006/relationships/oleObject" Target="../embeddings/oleObject188.bin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3.bin"/><Relationship Id="rId13" Type="http://schemas.openxmlformats.org/officeDocument/2006/relationships/oleObject" Target="../embeddings/oleObject198.bin"/><Relationship Id="rId3" Type="http://schemas.openxmlformats.org/officeDocument/2006/relationships/oleObject" Target="../embeddings/oleObject190.bin"/><Relationship Id="rId7" Type="http://schemas.openxmlformats.org/officeDocument/2006/relationships/oleObject" Target="../embeddings/oleObject192.bin"/><Relationship Id="rId12" Type="http://schemas.openxmlformats.org/officeDocument/2006/relationships/oleObject" Target="../embeddings/oleObject197.bin"/><Relationship Id="rId2" Type="http://schemas.openxmlformats.org/officeDocument/2006/relationships/notesSlide" Target="../notesSlides/notesSlide33.xml"/><Relationship Id="rId16" Type="http://schemas.openxmlformats.org/officeDocument/2006/relationships/oleObject" Target="../embeddings/oleObject201.bin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196.bin"/><Relationship Id="rId5" Type="http://schemas.openxmlformats.org/officeDocument/2006/relationships/oleObject" Target="../embeddings/oleObject191.bin"/><Relationship Id="rId15" Type="http://schemas.openxmlformats.org/officeDocument/2006/relationships/oleObject" Target="../embeddings/oleObject200.bin"/><Relationship Id="rId10" Type="http://schemas.openxmlformats.org/officeDocument/2006/relationships/oleObject" Target="../embeddings/oleObject195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94.bin"/><Relationship Id="rId14" Type="http://schemas.openxmlformats.org/officeDocument/2006/relationships/oleObject" Target="../embeddings/oleObject199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10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randsynario.com/the-evolution-of-gs-generation-network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7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2025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1">
            <a:extLst>
              <a:ext uri="{FF2B5EF4-FFF2-40B4-BE49-F238E27FC236}">
                <a16:creationId xmlns:a16="http://schemas.microsoft.com/office/drawing/2014/main" id="{2716D39F-FCFE-4BFE-ACE0-FBD084AAD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9A7895-3D40-3849-9E7A-2AB6F5883A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2098" name="Picture 2">
            <a:extLst>
              <a:ext uri="{FF2B5EF4-FFF2-40B4-BE49-F238E27FC236}">
                <a16:creationId xmlns:a16="http://schemas.microsoft.com/office/drawing/2014/main" id="{1EE6D666-021A-1602-A9A5-0EF06CB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122488"/>
            <a:ext cx="4445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2">
            <a:extLst>
              <a:ext uri="{FF2B5EF4-FFF2-40B4-BE49-F238E27FC236}">
                <a16:creationId xmlns:a16="http://schemas.microsoft.com/office/drawing/2014/main" id="{E74BD354-735F-93B0-1709-FF6B3977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Exercise problems related to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learning-bridges/switches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>
            <a:extLst>
              <a:ext uri="{FF2B5EF4-FFF2-40B4-BE49-F238E27FC236}">
                <a16:creationId xmlns:a16="http://schemas.microsoft.com/office/drawing/2014/main" id="{9462D9F7-DAA2-627D-6B18-EC852696B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63915-DCA4-8245-B310-F8E84A033CD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5FCBAF43-CD4A-5152-E91C-7E9EB90F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082800"/>
            <a:ext cx="694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8319CFEC-D1F3-0352-5C9B-74D65BE1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Switch vs Router</a:t>
            </a:r>
          </a:p>
        </p:txBody>
      </p:sp>
    </p:spTree>
    <p:extLst>
      <p:ext uri="{BB962C8B-B14F-4D97-AF65-F5344CB8AC3E}">
        <p14:creationId xmlns:p14="http://schemas.microsoft.com/office/powerpoint/2010/main" val="33747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1">
            <a:extLst>
              <a:ext uri="{FF2B5EF4-FFF2-40B4-BE49-F238E27FC236}">
                <a16:creationId xmlns:a16="http://schemas.microsoft.com/office/drawing/2014/main" id="{32089A25-7AF9-760F-A75F-BDC07A199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4BE6DD-230F-E84D-A297-A7ECB2E052A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487EF99A-EDA2-A641-9CC8-236F9659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Problems related to learning-bridges/switches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and </a:t>
            </a:r>
            <a:r>
              <a:rPr lang="en-US" altLang="en-US" sz="3600" b="0">
                <a:solidFill>
                  <a:srgbClr val="FF0000"/>
                </a:solidFill>
              </a:rPr>
              <a:t>routers</a:t>
            </a:r>
          </a:p>
        </p:txBody>
      </p:sp>
      <p:pic>
        <p:nvPicPr>
          <p:cNvPr id="99331" name="Picture 1">
            <a:extLst>
              <a:ext uri="{FF2B5EF4-FFF2-40B4-BE49-F238E27FC236}">
                <a16:creationId xmlns:a16="http://schemas.microsoft.com/office/drawing/2014/main" id="{8A947623-276A-CD32-8F6F-BD69B449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2046288"/>
            <a:ext cx="940435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3">
            <a:extLst>
              <a:ext uri="{FF2B5EF4-FFF2-40B4-BE49-F238E27FC236}">
                <a16:creationId xmlns:a16="http://schemas.microsoft.com/office/drawing/2014/main" id="{EE2928D0-72E3-22C7-5273-6203B89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6492E-B584-0449-9AF8-823B406FF6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6" name="Rectangle 25">
            <a:extLst>
              <a:ext uri="{FF2B5EF4-FFF2-40B4-BE49-F238E27FC236}">
                <a16:creationId xmlns:a16="http://schemas.microsoft.com/office/drawing/2014/main" id="{C85ED2B5-B202-3B33-03A0-C2533416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4619625"/>
            <a:ext cx="1074738" cy="7302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7" name="Rectangle 24">
            <a:extLst>
              <a:ext uri="{FF2B5EF4-FFF2-40B4-BE49-F238E27FC236}">
                <a16:creationId xmlns:a16="http://schemas.microsoft.com/office/drawing/2014/main" id="{02DD829A-17B6-6321-C444-333EA425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4619625"/>
            <a:ext cx="1074737" cy="7302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8" name="Rectangle 23">
            <a:extLst>
              <a:ext uri="{FF2B5EF4-FFF2-40B4-BE49-F238E27FC236}">
                <a16:creationId xmlns:a16="http://schemas.microsoft.com/office/drawing/2014/main" id="{AF67922C-BDCD-E128-51AD-D470AE11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4619625"/>
            <a:ext cx="1074737" cy="7302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49" name="Rectangle 19">
            <a:extLst>
              <a:ext uri="{FF2B5EF4-FFF2-40B4-BE49-F238E27FC236}">
                <a16:creationId xmlns:a16="http://schemas.microsoft.com/office/drawing/2014/main" id="{4DD416CB-0243-7897-9692-54E2F7FF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1074738" cy="7302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0" name="Rectangle 2">
            <a:extLst>
              <a:ext uri="{FF2B5EF4-FFF2-40B4-BE49-F238E27FC236}">
                <a16:creationId xmlns:a16="http://schemas.microsoft.com/office/drawing/2014/main" id="{3815DA75-ED61-BEE7-0B33-09D41750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Multiple Layers</a:t>
            </a:r>
          </a:p>
        </p:txBody>
      </p:sp>
      <p:sp>
        <p:nvSpPr>
          <p:cNvPr id="134151" name="Rectangle 3">
            <a:extLst>
              <a:ext uri="{FF2B5EF4-FFF2-40B4-BE49-F238E27FC236}">
                <a16:creationId xmlns:a16="http://schemas.microsoft.com/office/drawing/2014/main" id="{056AC12B-A4AD-BDC5-C1DB-CE9EF26B3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686800" cy="20939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 devices switch different things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packets (routers)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frames (bridges and switches)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Physical layer: electrical signals (repeaters and hubs)</a:t>
            </a:r>
          </a:p>
        </p:txBody>
      </p:sp>
      <p:sp>
        <p:nvSpPr>
          <p:cNvPr id="134152" name="Rectangle 4">
            <a:extLst>
              <a:ext uri="{FF2B5EF4-FFF2-40B4-BE49-F238E27FC236}">
                <a16:creationId xmlns:a16="http://schemas.microsoft.com/office/drawing/2014/main" id="{A02FC98C-E715-6EA1-EC76-FCE212E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581400"/>
            <a:ext cx="2881313" cy="61436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3" name="Rectangle 5">
            <a:extLst>
              <a:ext uri="{FF2B5EF4-FFF2-40B4-BE49-F238E27FC236}">
                <a16:creationId xmlns:a16="http://schemas.microsoft.com/office/drawing/2014/main" id="{12EE2014-3E96-9C6C-D4FD-84112066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195763"/>
            <a:ext cx="2881313" cy="6143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4" name="Rectangle 6">
            <a:extLst>
              <a:ext uri="{FF2B5EF4-FFF2-40B4-BE49-F238E27FC236}">
                <a16:creationId xmlns:a16="http://schemas.microsoft.com/office/drawing/2014/main" id="{2338EB22-54AD-4B51-4288-FDCD2023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811713"/>
            <a:ext cx="2881313" cy="6143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5" name="Rectangle 7">
            <a:extLst>
              <a:ext uri="{FF2B5EF4-FFF2-40B4-BE49-F238E27FC236}">
                <a16:creationId xmlns:a16="http://schemas.microsoft.com/office/drawing/2014/main" id="{A3D8AD3B-10CE-7245-2C8E-3200748B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5426075"/>
            <a:ext cx="2881313" cy="6143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6" name="Rectangle 8">
            <a:extLst>
              <a:ext uri="{FF2B5EF4-FFF2-40B4-BE49-F238E27FC236}">
                <a16:creationId xmlns:a16="http://schemas.microsoft.com/office/drawing/2014/main" id="{34660CE2-CB84-B761-C3A6-9812626D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6040438"/>
            <a:ext cx="2881313" cy="614362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4157" name="Text Box 9">
            <a:extLst>
              <a:ext uri="{FF2B5EF4-FFF2-40B4-BE49-F238E27FC236}">
                <a16:creationId xmlns:a16="http://schemas.microsoft.com/office/drawing/2014/main" id="{75DD416D-DBE2-B71D-DDDE-466A7F1F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659188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134158" name="Text Box 10">
            <a:extLst>
              <a:ext uri="{FF2B5EF4-FFF2-40B4-BE49-F238E27FC236}">
                <a16:creationId xmlns:a16="http://schemas.microsoft.com/office/drawing/2014/main" id="{3FDA4DD9-4327-5B5F-96E0-E4DF7FD7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298950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134159" name="Text Box 11">
            <a:extLst>
              <a:ext uri="{FF2B5EF4-FFF2-40B4-BE49-F238E27FC236}">
                <a16:creationId xmlns:a16="http://schemas.microsoft.com/office/drawing/2014/main" id="{9E6027A4-BC2B-D973-4A1D-C52A2287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48752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134160" name="Text Box 12">
            <a:extLst>
              <a:ext uri="{FF2B5EF4-FFF2-40B4-BE49-F238E27FC236}">
                <a16:creationId xmlns:a16="http://schemas.microsoft.com/office/drawing/2014/main" id="{A2C52EC2-BFF9-A1F3-CC4A-F59A1F3B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89575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Bridge, switch</a:t>
            </a:r>
          </a:p>
        </p:txBody>
      </p:sp>
      <p:sp>
        <p:nvSpPr>
          <p:cNvPr id="134161" name="Text Box 13">
            <a:extLst>
              <a:ext uri="{FF2B5EF4-FFF2-40B4-BE49-F238E27FC236}">
                <a16:creationId xmlns:a16="http://schemas.microsoft.com/office/drawing/2014/main" id="{63005F52-3685-78EB-89CB-CD83D185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156325"/>
            <a:ext cx="187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Repeater, hub</a:t>
            </a:r>
          </a:p>
        </p:txBody>
      </p:sp>
      <p:sp>
        <p:nvSpPr>
          <p:cNvPr id="134162" name="Text Box 14">
            <a:extLst>
              <a:ext uri="{FF2B5EF4-FFF2-40B4-BE49-F238E27FC236}">
                <a16:creationId xmlns:a16="http://schemas.microsoft.com/office/drawing/2014/main" id="{F1F0E578-A006-44D5-0115-302F9E0A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Frame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3" name="Text Box 15">
            <a:extLst>
              <a:ext uri="{FF2B5EF4-FFF2-40B4-BE49-F238E27FC236}">
                <a16:creationId xmlns:a16="http://schemas.microsoft.com/office/drawing/2014/main" id="{F66AA674-792B-D839-02B4-7EDC9A01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4664075"/>
            <a:ext cx="101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4" name="Text Box 16">
            <a:extLst>
              <a:ext uri="{FF2B5EF4-FFF2-40B4-BE49-F238E27FC236}">
                <a16:creationId xmlns:a16="http://schemas.microsoft.com/office/drawing/2014/main" id="{0CFA372F-B12E-8446-55EC-5648DB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664075"/>
            <a:ext cx="1017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TCP</a:t>
            </a:r>
            <a:b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header</a:t>
            </a:r>
          </a:p>
        </p:txBody>
      </p:sp>
      <p:sp>
        <p:nvSpPr>
          <p:cNvPr id="134165" name="Text Box 17">
            <a:extLst>
              <a:ext uri="{FF2B5EF4-FFF2-40B4-BE49-F238E27FC236}">
                <a16:creationId xmlns:a16="http://schemas.microsoft.com/office/drawing/2014/main" id="{C932F26B-0B6A-6A33-D18D-AD55882F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4664075"/>
            <a:ext cx="749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</a:t>
            </a:r>
          </a:p>
        </p:txBody>
      </p:sp>
      <p:sp>
        <p:nvSpPr>
          <p:cNvPr id="134166" name="Rectangle 26">
            <a:extLst>
              <a:ext uri="{FF2B5EF4-FFF2-40B4-BE49-F238E27FC236}">
                <a16:creationId xmlns:a16="http://schemas.microsoft.com/office/drawing/2014/main" id="{1A1D4E04-3E0B-1949-BB1E-467467F8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19625"/>
            <a:ext cx="4186238" cy="730250"/>
          </a:xfrm>
          <a:prstGeom prst="rect">
            <a:avLst/>
          </a:prstGeom>
          <a:noFill/>
          <a:ln w="508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36A510D0-294A-483D-5BC2-8AB634E49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43300"/>
            <a:ext cx="9144000" cy="11430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Wireless Networks</a:t>
            </a:r>
          </a:p>
        </p:txBody>
      </p:sp>
      <p:sp>
        <p:nvSpPr>
          <p:cNvPr id="104450" name="Rectangle 4">
            <a:extLst>
              <a:ext uri="{FF2B5EF4-FFF2-40B4-BE49-F238E27FC236}">
                <a16:creationId xmlns:a16="http://schemas.microsoft.com/office/drawing/2014/main" id="{C6B2E9EA-AF7A-C473-FF96-DD35E63DE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1B2FC7-571D-4D4D-BA5A-11D191D404C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4451" name="Picture 7" descr="Types of Wireless Networks - Shireen">
            <a:extLst>
              <a:ext uri="{FF2B5EF4-FFF2-40B4-BE49-F238E27FC236}">
                <a16:creationId xmlns:a16="http://schemas.microsoft.com/office/drawing/2014/main" id="{775A358E-053F-4806-81A2-BF15C0A8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01675"/>
            <a:ext cx="32512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11" descr="4G LTE internet is a network-saver | Network World">
            <a:extLst>
              <a:ext uri="{FF2B5EF4-FFF2-40B4-BE49-F238E27FC236}">
                <a16:creationId xmlns:a16="http://schemas.microsoft.com/office/drawing/2014/main" id="{9468426B-7296-3AE0-F912-67FCFEA0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6913"/>
            <a:ext cx="24320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3" descr="Home | Communication Systems and Vehicular Network Technologies Lab">
            <a:extLst>
              <a:ext uri="{FF2B5EF4-FFF2-40B4-BE49-F238E27FC236}">
                <a16:creationId xmlns:a16="http://schemas.microsoft.com/office/drawing/2014/main" id="{4F5EBE6B-BD74-B296-99E0-6B4EE7BC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96913"/>
            <a:ext cx="2971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F72EF39B-AC72-44C7-CAB0-8526CB91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Widespread Deployment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2BBFEEF1-4E8A-8339-95C6-696041CAA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49628"/>
            <a:ext cx="4921250" cy="54864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Worldwide cellular subscribers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1993:  34 million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2005:  more than 2 billion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2009:  more than 4 billion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ea typeface="ＭＳ Ｐゴシック" panose="020B0600070205080204" pitchFamily="34" charset="-128"/>
              </a:rPr>
              <a:t>				&gt; landline subscribers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altLang="en-US" sz="2200" dirty="0">
                <a:ea typeface="ＭＳ Ｐゴシック" panose="020B0600070205080204" pitchFamily="34" charset="-128"/>
              </a:rPr>
              <a:t>     2024:  more than 9 billion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200" dirty="0">
              <a:ea typeface="ＭＳ Ｐゴシック" panose="020B0600070205080204" pitchFamily="34" charset="-128"/>
            </a:endParaRPr>
          </a:p>
        </p:txBody>
      </p:sp>
      <p:sp>
        <p:nvSpPr>
          <p:cNvPr id="106499" name="Rectangle 4">
            <a:extLst>
              <a:ext uri="{FF2B5EF4-FFF2-40B4-BE49-F238E27FC236}">
                <a16:creationId xmlns:a16="http://schemas.microsoft.com/office/drawing/2014/main" id="{332655D6-DAE3-D0DE-141F-1E46BDE2F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3608388"/>
            <a:ext cx="4419600" cy="30845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Wireless local area networks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Wireless adapters built into laptops, tablets, &amp; phones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More than 220,000 known WiFi locations in 134 countries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Probably many, many more (e.g., home networks, corporate networks, …)</a:t>
            </a:r>
          </a:p>
          <a:p>
            <a:pPr eaLnBrk="1" hangingPunct="1"/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06500" name="Slide Number Placeholder 4">
            <a:extLst>
              <a:ext uri="{FF2B5EF4-FFF2-40B4-BE49-F238E27FC236}">
                <a16:creationId xmlns:a16="http://schemas.microsoft.com/office/drawing/2014/main" id="{50ED0922-9D98-4358-3D5D-8D8348B4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4BCC37-2D4D-8246-98FA-158980528B2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6501" name="Picture 8" descr="Mobile phone tower">
            <a:hlinkClick r:id="rId2" tooltip="Mobile phone tower"/>
            <a:extLst>
              <a:ext uri="{FF2B5EF4-FFF2-40B4-BE49-F238E27FC236}">
                <a16:creationId xmlns:a16="http://schemas.microsoft.com/office/drawing/2014/main" id="{B50A002E-24C6-52A1-7A67-C2629B76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657600"/>
            <a:ext cx="1619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10" descr="cell_phone">
            <a:hlinkClick r:id="rId4"/>
            <a:extLst>
              <a:ext uri="{FF2B5EF4-FFF2-40B4-BE49-F238E27FC236}">
                <a16:creationId xmlns:a16="http://schemas.microsoft.com/office/drawing/2014/main" id="{5B5C9F7C-1950-5794-C1AB-E415B89F1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581525"/>
            <a:ext cx="12811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12" descr="wireless-network-new-4">
            <a:hlinkClick r:id="rId6"/>
            <a:extLst>
              <a:ext uri="{FF2B5EF4-FFF2-40B4-BE49-F238E27FC236}">
                <a16:creationId xmlns:a16="http://schemas.microsoft.com/office/drawing/2014/main" id="{6F0B72F3-41A7-B2D7-6AEC-38B215E7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163638"/>
            <a:ext cx="1574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14" descr="mini-Laptop-Sony-Vaio-Vgn">
            <a:hlinkClick r:id="rId8"/>
            <a:extLst>
              <a:ext uri="{FF2B5EF4-FFF2-40B4-BE49-F238E27FC236}">
                <a16:creationId xmlns:a16="http://schemas.microsoft.com/office/drawing/2014/main" id="{F9E454A7-EF73-AE3E-9942-BACF88DE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2122488"/>
            <a:ext cx="1728788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4">
            <a:extLst>
              <a:ext uri="{FF2B5EF4-FFF2-40B4-BE49-F238E27FC236}">
                <a16:creationId xmlns:a16="http://schemas.microsoft.com/office/drawing/2014/main" id="{C2ECDC4D-13BA-A22B-0614-4C816669C5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</a:t>
            </a:r>
          </a:p>
        </p:txBody>
      </p:sp>
      <p:sp>
        <p:nvSpPr>
          <p:cNvPr id="107522" name="Rectangle 5">
            <a:extLst>
              <a:ext uri="{FF2B5EF4-FFF2-40B4-BE49-F238E27FC236}">
                <a16:creationId xmlns:a16="http://schemas.microsoft.com/office/drawing/2014/main" id="{4EE0414C-BC9A-8CF1-CA61-7F5D38AB0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7523" name="Rectangle 4">
            <a:extLst>
              <a:ext uri="{FF2B5EF4-FFF2-40B4-BE49-F238E27FC236}">
                <a16:creationId xmlns:a16="http://schemas.microsoft.com/office/drawing/2014/main" id="{79579FAC-55D0-2949-76C2-E2DD8B46F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6D7260-F211-9C48-ACF0-99C3219386C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118FF73F-1F45-3477-A1BB-13EC3813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C461F045-8819-306F-8C3B-70CA0C5C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1979613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Decreasing signal strength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Disperses as it travels greater distance</a:t>
            </a:r>
          </a:p>
          <a:p>
            <a:pPr lvl="1" eaLnBrk="1" hangingPunct="1"/>
            <a:r>
              <a:rPr lang="en-US" altLang="en-US" sz="3200">
                <a:ea typeface="ＭＳ Ｐゴシック" panose="020B0600070205080204" pitchFamily="34" charset="-128"/>
              </a:rPr>
              <a:t>Attenuates as it passes through matter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EC917D49-2178-2B48-5BE0-DBE44E02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A5120-E27B-224C-9EA7-E83CDCA4851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0596" name="Group 8">
            <a:extLst>
              <a:ext uri="{FF2B5EF4-FFF2-40B4-BE49-F238E27FC236}">
                <a16:creationId xmlns:a16="http://schemas.microsoft.com/office/drawing/2014/main" id="{8BA2890D-16C7-BD2F-E94F-832379F8A597}"/>
              </a:ext>
            </a:extLst>
          </p:cNvPr>
          <p:cNvGrpSpPr>
            <a:grpSpLocks/>
          </p:cNvGrpSpPr>
          <p:nvPr/>
        </p:nvGrpSpPr>
        <p:grpSpPr bwMode="auto">
          <a:xfrm>
            <a:off x="1268413" y="3121025"/>
            <a:ext cx="6299200" cy="3571875"/>
            <a:chOff x="1259" y="2233"/>
            <a:chExt cx="3266" cy="1968"/>
          </a:xfrm>
        </p:grpSpPr>
        <p:pic>
          <p:nvPicPr>
            <p:cNvPr id="110597" name="Picture 5" descr="fig1">
              <a:extLst>
                <a:ext uri="{FF2B5EF4-FFF2-40B4-BE49-F238E27FC236}">
                  <a16:creationId xmlns:a16="http://schemas.microsoft.com/office/drawing/2014/main" id="{996F17EE-FB80-4533-6771-1674769B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2281"/>
              <a:ext cx="295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8" name="Rectangle 6">
              <a:extLst>
                <a:ext uri="{FF2B5EF4-FFF2-40B4-BE49-F238E27FC236}">
                  <a16:creationId xmlns:a16="http://schemas.microsoft.com/office/drawing/2014/main" id="{41328746-A0D5-A071-33AC-8288A2D35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" y="3660"/>
              <a:ext cx="3266" cy="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0599" name="Rectangle 7">
              <a:extLst>
                <a:ext uri="{FF2B5EF4-FFF2-40B4-BE49-F238E27FC236}">
                  <a16:creationId xmlns:a16="http://schemas.microsoft.com/office/drawing/2014/main" id="{F4612C3D-F88D-A8FB-1DFA-5723DE409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" y="2233"/>
              <a:ext cx="339" cy="1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6">
            <a:extLst>
              <a:ext uri="{FF2B5EF4-FFF2-40B4-BE49-F238E27FC236}">
                <a16:creationId xmlns:a16="http://schemas.microsoft.com/office/drawing/2014/main" id="{56BF53D1-CCB8-1B81-AA03-0F361D92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112642" name="Rectangle 7">
            <a:extLst>
              <a:ext uri="{FF2B5EF4-FFF2-40B4-BE49-F238E27FC236}">
                <a16:creationId xmlns:a16="http://schemas.microsoft.com/office/drawing/2014/main" id="{BCBA53BF-B9B1-01A7-3B5D-3ED293CA3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Interference from other sources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Radio sources in same frequency band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2.4 GHz wireless phone interferes with 802.11b wireless LAN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noise (e.g., microwave oven)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3CA81FF5-94C6-8E54-549D-75096594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A3C-FF96-2948-B7CE-335BFAFEB6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2644" name="Picture 9" descr="microwave-interference">
            <a:extLst>
              <a:ext uri="{FF2B5EF4-FFF2-40B4-BE49-F238E27FC236}">
                <a16:creationId xmlns:a16="http://schemas.microsoft.com/office/drawing/2014/main" id="{9E8D7D73-F467-0499-CB8D-FEE8C9AF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889375"/>
            <a:ext cx="775811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2F085D94-7933-F694-2AEA-ADD7D2C3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Links: High Bit Error Rate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4A832BF1-CDE8-A847-8C70-E196EC5A0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7098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Multi-path propagation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Electromagnetic waves reflect off objects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Taking many paths of different lengths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Causing blurring of signal at the receiver</a:t>
            </a:r>
          </a:p>
          <a:p>
            <a:pPr lvl="1" eaLnBrk="1" hangingPunct="1">
              <a:buFont typeface="Helvetica" pitchFamily="2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35FF924C-4664-6F23-1349-E48E37A1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FA1349-E989-DB45-A425-A686ED12058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4692" name="Group 23">
            <a:extLst>
              <a:ext uri="{FF2B5EF4-FFF2-40B4-BE49-F238E27FC236}">
                <a16:creationId xmlns:a16="http://schemas.microsoft.com/office/drawing/2014/main" id="{A42B4672-E318-90C4-92FE-A0D39ACAE9DF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3533775"/>
            <a:ext cx="7959725" cy="3324225"/>
            <a:chOff x="606" y="2226"/>
            <a:chExt cx="5014" cy="2094"/>
          </a:xfrm>
        </p:grpSpPr>
        <p:pic>
          <p:nvPicPr>
            <p:cNvPr id="114693" name="Picture 6" descr="multipath_propagation">
              <a:extLst>
                <a:ext uri="{FF2B5EF4-FFF2-40B4-BE49-F238E27FC236}">
                  <a16:creationId xmlns:a16="http://schemas.microsoft.com/office/drawing/2014/main" id="{49ABCC87-1B7C-7A15-A943-5F4447029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" y="2226"/>
              <a:ext cx="4669" cy="2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4" name="Rectangle 7">
              <a:extLst>
                <a:ext uri="{FF2B5EF4-FFF2-40B4-BE49-F238E27FC236}">
                  <a16:creationId xmlns:a16="http://schemas.microsoft.com/office/drawing/2014/main" id="{45911A21-58CD-883A-5035-64FC422B7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57"/>
              <a:ext cx="459" cy="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5" name="Rectangle 8">
              <a:extLst>
                <a:ext uri="{FF2B5EF4-FFF2-40B4-BE49-F238E27FC236}">
                  <a16:creationId xmlns:a16="http://schemas.microsoft.com/office/drawing/2014/main" id="{8D8796E6-380E-1271-8352-F59DC0BC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71"/>
              <a:ext cx="242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6" name="Rectangle 9">
              <a:extLst>
                <a:ext uri="{FF2B5EF4-FFF2-40B4-BE49-F238E27FC236}">
                  <a16:creationId xmlns:a16="http://schemas.microsoft.com/office/drawing/2014/main" id="{915598E4-991E-F91D-9A72-55E7172E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2644"/>
              <a:ext cx="169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7" name="Rectangle 11">
              <a:extLst>
                <a:ext uri="{FF2B5EF4-FFF2-40B4-BE49-F238E27FC236}">
                  <a16:creationId xmlns:a16="http://schemas.microsoft.com/office/drawing/2014/main" id="{ED6A6FAA-F5A0-7046-5D73-10CA0386C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2692"/>
              <a:ext cx="387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8" name="Rectangle 12">
              <a:extLst>
                <a:ext uri="{FF2B5EF4-FFF2-40B4-BE49-F238E27FC236}">
                  <a16:creationId xmlns:a16="http://schemas.microsoft.com/office/drawing/2014/main" id="{7B214E6E-ED4A-DBE9-F510-57924521B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" y="3394"/>
              <a:ext cx="556" cy="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699" name="Rectangle 13">
              <a:extLst>
                <a:ext uri="{FF2B5EF4-FFF2-40B4-BE49-F238E27FC236}">
                  <a16:creationId xmlns:a16="http://schemas.microsoft.com/office/drawing/2014/main" id="{9902F200-B4AE-C666-3E24-4F4493CC1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2910"/>
              <a:ext cx="508" cy="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0" name="Oval 14">
              <a:extLst>
                <a:ext uri="{FF2B5EF4-FFF2-40B4-BE49-F238E27FC236}">
                  <a16:creationId xmlns:a16="http://schemas.microsoft.com/office/drawing/2014/main" id="{3C375607-9227-5625-5C4C-1C872CD15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6" y="2934"/>
              <a:ext cx="73" cy="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1" name="Oval 15">
              <a:extLst>
                <a:ext uri="{FF2B5EF4-FFF2-40B4-BE49-F238E27FC236}">
                  <a16:creationId xmlns:a16="http://schemas.microsoft.com/office/drawing/2014/main" id="{EE1CCF0A-C483-FEB7-7008-5DA67F9E7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" y="2620"/>
              <a:ext cx="145" cy="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2" name="Rectangle 16">
              <a:extLst>
                <a:ext uri="{FF2B5EF4-FFF2-40B4-BE49-F238E27FC236}">
                  <a16:creationId xmlns:a16="http://schemas.microsoft.com/office/drawing/2014/main" id="{966ED6D1-BD0F-3786-12DC-01057D418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3418"/>
              <a:ext cx="460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3" name="Rectangle 17">
              <a:extLst>
                <a:ext uri="{FF2B5EF4-FFF2-40B4-BE49-F238E27FC236}">
                  <a16:creationId xmlns:a16="http://schemas.microsoft.com/office/drawing/2014/main" id="{C2BF95EB-3839-2446-6322-F053F8C3A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4047"/>
              <a:ext cx="412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4" name="Rectangle 18">
              <a:extLst>
                <a:ext uri="{FF2B5EF4-FFF2-40B4-BE49-F238E27FC236}">
                  <a16:creationId xmlns:a16="http://schemas.microsoft.com/office/drawing/2014/main" id="{E0D030D1-E740-E03F-E475-8F1E124E0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3636"/>
              <a:ext cx="387" cy="12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5" name="Oval 19">
              <a:extLst>
                <a:ext uri="{FF2B5EF4-FFF2-40B4-BE49-F238E27FC236}">
                  <a16:creationId xmlns:a16="http://schemas.microsoft.com/office/drawing/2014/main" id="{28E91AC7-77CC-2FCE-E3EE-8F59D5039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" y="3660"/>
              <a:ext cx="97" cy="73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06" name="Text Box 20">
              <a:extLst>
                <a:ext uri="{FF2B5EF4-FFF2-40B4-BE49-F238E27FC236}">
                  <a16:creationId xmlns:a16="http://schemas.microsoft.com/office/drawing/2014/main" id="{6EB4AAF5-FFB3-3751-FD5D-C9D4441DB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" y="2475"/>
              <a:ext cx="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receiver</a:t>
              </a:r>
            </a:p>
          </p:txBody>
        </p:sp>
        <p:sp>
          <p:nvSpPr>
            <p:cNvPr id="114707" name="Text Box 21">
              <a:extLst>
                <a:ext uri="{FF2B5EF4-FFF2-40B4-BE49-F238E27FC236}">
                  <a16:creationId xmlns:a16="http://schemas.microsoft.com/office/drawing/2014/main" id="{2488C5D6-F238-C626-AFC2-C6EAB9293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2668"/>
              <a:ext cx="9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transmitter</a:t>
              </a:r>
            </a:p>
          </p:txBody>
        </p:sp>
        <p:sp>
          <p:nvSpPr>
            <p:cNvPr id="114708" name="Line 22">
              <a:extLst>
                <a:ext uri="{FF2B5EF4-FFF2-40B4-BE49-F238E27FC236}">
                  <a16:creationId xmlns:a16="http://schemas.microsoft.com/office/drawing/2014/main" id="{5E98378E-5E1F-491F-F476-7F786B696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46" y="2886"/>
              <a:ext cx="3242" cy="1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4">
            <a:extLst>
              <a:ext uri="{FF2B5EF4-FFF2-40B4-BE49-F238E27FC236}">
                <a16:creationId xmlns:a16="http://schemas.microsoft.com/office/drawing/2014/main" id="{A8E63586-CB2E-AF08-E753-96226AEC20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Repeaters, Hubs, Bridges and Switches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E25414E-9FE4-6BD8-C797-C5FCFBF6D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3413B23E-26A3-98F4-239D-41A53675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584F4-5365-D640-9EE4-8BF9FE6E9D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87599056-C8D5-7CB8-5BF8-3782D731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Wireless Properties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7C45A8C8-FFDB-5FA5-7B23-1D58B627E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Interference / bit errors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More sources of corruption compared to wired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Multipath propagation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Signal does not travel in a straight line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Broadcast medium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traffic to everyone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Power trade-offs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for power constrained devices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33E95755-C13D-89BF-A67A-11364940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3BDA87-D71B-C34B-8B53-19F1B9588C2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4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1B9C664F-3A9B-93EB-A2CA-F4A92827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Dealing With Bit Errors</a:t>
            </a:r>
          </a:p>
        </p:txBody>
      </p:sp>
      <p:sp>
        <p:nvSpPr>
          <p:cNvPr id="1890307" name="Rectangle 3">
            <a:extLst>
              <a:ext uri="{FF2B5EF4-FFF2-40B4-BE49-F238E27FC236}">
                <a16:creationId xmlns:a16="http://schemas.microsoft.com/office/drawing/2014/main" id="{87A2872B-F309-53B3-F991-4EDB79BA0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Wireless vs. wired links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Wired: most loss is due to congestion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Wireless: higher, time-varying bit-error rate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6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>
                <a:ea typeface="ＭＳ Ｐゴシック" panose="020B0600070205080204" pitchFamily="34" charset="-128"/>
              </a:rPr>
              <a:t>Dealing with high bit-error rates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Sender could increase transmission power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Requires more energy (bad for battery-powered hosts)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Creates more interference with other senders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Stronger error detection and recovery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More powerful error detection/correction codes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Link-layer retransmission of corrupted frames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200">
              <a:ea typeface="ＭＳ Ｐゴシック" panose="020B0600070205080204" pitchFamily="34" charset="-128"/>
            </a:endParaRPr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8B0175D2-02EF-33AF-8890-0C68D8E9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6457A9-9B72-1C48-BDD4-CB65737667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1">
            <a:extLst>
              <a:ext uri="{FF2B5EF4-FFF2-40B4-BE49-F238E27FC236}">
                <a16:creationId xmlns:a16="http://schemas.microsoft.com/office/drawing/2014/main" id="{D8FE8B7D-E9D6-54BF-126A-5118084C5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573D9-3BF9-E74F-8AF8-73123DD45EF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D668C5BC-03CE-DFA5-FD5B-C85C41E7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Link layer ACK</a:t>
            </a:r>
          </a:p>
        </p:txBody>
      </p:sp>
      <p:pic>
        <p:nvPicPr>
          <p:cNvPr id="118787" name="Picture 3">
            <a:extLst>
              <a:ext uri="{FF2B5EF4-FFF2-40B4-BE49-F238E27FC236}">
                <a16:creationId xmlns:a16="http://schemas.microsoft.com/office/drawing/2014/main" id="{95266B76-A5BB-3809-8835-07659352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952500"/>
            <a:ext cx="3810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A13B46A5-7382-7E0F-D9AC-38CEAE2F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61DBFA8A-E933-7947-9DF2-66C642632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hidden terminal problem</a:t>
            </a: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7D18DD6D-B60F-277A-5FAA-6DD04598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513A8-76F3-8E41-850B-D560F1FBDAA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9812" name="Group 4">
            <a:extLst>
              <a:ext uri="{FF2B5EF4-FFF2-40B4-BE49-F238E27FC236}">
                <a16:creationId xmlns:a16="http://schemas.microsoft.com/office/drawing/2014/main" id="{2008A64F-81C6-E483-8158-88D16D6E8FCA}"/>
              </a:ext>
            </a:extLst>
          </p:cNvPr>
          <p:cNvGrpSpPr>
            <a:grpSpLocks/>
          </p:cNvGrpSpPr>
          <p:nvPr/>
        </p:nvGrpSpPr>
        <p:grpSpPr bwMode="auto">
          <a:xfrm>
            <a:off x="577850" y="3886200"/>
            <a:ext cx="4097338" cy="2803525"/>
            <a:chOff x="759" y="2008"/>
            <a:chExt cx="1962" cy="1018"/>
          </a:xfrm>
        </p:grpSpPr>
        <p:grpSp>
          <p:nvGrpSpPr>
            <p:cNvPr id="119814" name="Group 5">
              <a:extLst>
                <a:ext uri="{FF2B5EF4-FFF2-40B4-BE49-F238E27FC236}">
                  <a16:creationId xmlns:a16="http://schemas.microsoft.com/office/drawing/2014/main" id="{37CCBF10-77EC-6A1C-B25F-AB1A50D57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9" y="2018"/>
              <a:ext cx="535" cy="466"/>
              <a:chOff x="2870" y="1518"/>
              <a:chExt cx="292" cy="320"/>
            </a:xfrm>
          </p:grpSpPr>
          <p:graphicFrame>
            <p:nvGraphicFramePr>
              <p:cNvPr id="119827" name="Object 6">
                <a:extLst>
                  <a:ext uri="{FF2B5EF4-FFF2-40B4-BE49-F238E27FC236}">
                    <a16:creationId xmlns:a16="http://schemas.microsoft.com/office/drawing/2014/main" id="{EEE7B2C3-3860-FE22-D2DD-1F3C0D1B69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5500" imgH="838200" progId="MS_ClipArt_Gallery.2">
                      <p:embed/>
                    </p:oleObj>
                  </mc:Choice>
                  <mc:Fallback>
                    <p:oleObj name="Clip" r:id="rId3" imgW="825500" imgH="838200" progId="MS_ClipArt_Gallery.2">
                      <p:embed/>
                      <p:pic>
                        <p:nvPicPr>
                          <p:cNvPr id="119827" name="Object 6">
                            <a:extLst>
                              <a:ext uri="{FF2B5EF4-FFF2-40B4-BE49-F238E27FC236}">
                                <a16:creationId xmlns:a16="http://schemas.microsoft.com/office/drawing/2014/main" id="{EEE7B2C3-3860-FE22-D2DD-1F3C0D1B69C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28" name="Object 7">
                <a:extLst>
                  <a:ext uri="{FF2B5EF4-FFF2-40B4-BE49-F238E27FC236}">
                    <a16:creationId xmlns:a16="http://schemas.microsoft.com/office/drawing/2014/main" id="{24B1BDAE-1A9F-4B90-A3B1-42ACBB30CA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70000" imgH="1193800" progId="MS_ClipArt_Gallery.2">
                      <p:embed/>
                    </p:oleObj>
                  </mc:Choice>
                  <mc:Fallback>
                    <p:oleObj name="Clip" r:id="rId5" imgW="1270000" imgH="1193800" progId="MS_ClipArt_Gallery.2">
                      <p:embed/>
                      <p:pic>
                        <p:nvPicPr>
                          <p:cNvPr id="119828" name="Object 7">
                            <a:extLst>
                              <a:ext uri="{FF2B5EF4-FFF2-40B4-BE49-F238E27FC236}">
                                <a16:creationId xmlns:a16="http://schemas.microsoft.com/office/drawing/2014/main" id="{24B1BDAE-1A9F-4B90-A3B1-42ACBB30CA2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9815" name="Freeform 8">
              <a:extLst>
                <a:ext uri="{FF2B5EF4-FFF2-40B4-BE49-F238E27FC236}">
                  <a16:creationId xmlns:a16="http://schemas.microsoft.com/office/drawing/2014/main" id="{47DA37B7-6456-6F8F-82F4-580A9DBC6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2008"/>
              <a:ext cx="1273" cy="684"/>
            </a:xfrm>
            <a:custGeom>
              <a:avLst/>
              <a:gdLst>
                <a:gd name="T0" fmla="*/ 9 w 1273"/>
                <a:gd name="T1" fmla="*/ 675 h 684"/>
                <a:gd name="T2" fmla="*/ 316 w 1273"/>
                <a:gd name="T3" fmla="*/ 0 h 684"/>
                <a:gd name="T4" fmla="*/ 461 w 1273"/>
                <a:gd name="T5" fmla="*/ 228 h 684"/>
                <a:gd name="T6" fmla="*/ 510 w 1273"/>
                <a:gd name="T7" fmla="*/ 119 h 684"/>
                <a:gd name="T8" fmla="*/ 631 w 1273"/>
                <a:gd name="T9" fmla="*/ 467 h 684"/>
                <a:gd name="T10" fmla="*/ 667 w 1273"/>
                <a:gd name="T11" fmla="*/ 391 h 684"/>
                <a:gd name="T12" fmla="*/ 739 w 1273"/>
                <a:gd name="T13" fmla="*/ 464 h 684"/>
                <a:gd name="T14" fmla="*/ 1058 w 1273"/>
                <a:gd name="T15" fmla="*/ 57 h 684"/>
                <a:gd name="T16" fmla="*/ 1273 w 1273"/>
                <a:gd name="T17" fmla="*/ 684 h 684"/>
                <a:gd name="T18" fmla="*/ 0 w 1273"/>
                <a:gd name="T19" fmla="*/ 674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3"/>
                <a:gd name="T31" fmla="*/ 0 h 684"/>
                <a:gd name="T32" fmla="*/ 1273 w 1273"/>
                <a:gd name="T33" fmla="*/ 684 h 6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3" h="684">
                  <a:moveTo>
                    <a:pt x="9" y="675"/>
                  </a:moveTo>
                  <a:lnTo>
                    <a:pt x="316" y="0"/>
                  </a:lnTo>
                  <a:lnTo>
                    <a:pt x="461" y="228"/>
                  </a:lnTo>
                  <a:lnTo>
                    <a:pt x="510" y="119"/>
                  </a:lnTo>
                  <a:lnTo>
                    <a:pt x="631" y="467"/>
                  </a:lnTo>
                  <a:lnTo>
                    <a:pt x="667" y="391"/>
                  </a:lnTo>
                  <a:lnTo>
                    <a:pt x="739" y="464"/>
                  </a:lnTo>
                  <a:lnTo>
                    <a:pt x="1058" y="57"/>
                  </a:lnTo>
                  <a:lnTo>
                    <a:pt x="1273" y="684"/>
                  </a:lnTo>
                  <a:lnTo>
                    <a:pt x="0" y="67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19816" name="Group 9">
              <a:extLst>
                <a:ext uri="{FF2B5EF4-FFF2-40B4-BE49-F238E27FC236}">
                  <a16:creationId xmlns:a16="http://schemas.microsoft.com/office/drawing/2014/main" id="{FB47A1FF-AD75-C06D-36E6-A4A94CBE74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3" y="2587"/>
              <a:ext cx="482" cy="439"/>
              <a:chOff x="2870" y="1518"/>
              <a:chExt cx="292" cy="320"/>
            </a:xfrm>
          </p:grpSpPr>
          <p:graphicFrame>
            <p:nvGraphicFramePr>
              <p:cNvPr id="119825" name="Object 4">
                <a:extLst>
                  <a:ext uri="{FF2B5EF4-FFF2-40B4-BE49-F238E27FC236}">
                    <a16:creationId xmlns:a16="http://schemas.microsoft.com/office/drawing/2014/main" id="{97D2E024-4410-EB84-9F1D-13568A47B3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5500" imgH="838200" progId="MS_ClipArt_Gallery.2">
                      <p:embed/>
                    </p:oleObj>
                  </mc:Choice>
                  <mc:Fallback>
                    <p:oleObj name="Clip" r:id="rId7" imgW="825500" imgH="838200" progId="MS_ClipArt_Gallery.2">
                      <p:embed/>
                      <p:pic>
                        <p:nvPicPr>
                          <p:cNvPr id="119825" name="Object 4">
                            <a:extLst>
                              <a:ext uri="{FF2B5EF4-FFF2-40B4-BE49-F238E27FC236}">
                                <a16:creationId xmlns:a16="http://schemas.microsoft.com/office/drawing/2014/main" id="{97D2E024-4410-EB84-9F1D-13568A47B38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26" name="Object 5">
                <a:extLst>
                  <a:ext uri="{FF2B5EF4-FFF2-40B4-BE49-F238E27FC236}">
                    <a16:creationId xmlns:a16="http://schemas.microsoft.com/office/drawing/2014/main" id="{5AA13725-7767-1F06-4BD9-EF559B275F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70000" imgH="1193800" progId="MS_ClipArt_Gallery.2">
                      <p:embed/>
                    </p:oleObj>
                  </mc:Choice>
                  <mc:Fallback>
                    <p:oleObj name="Clip" r:id="rId8" imgW="1270000" imgH="1193800" progId="MS_ClipArt_Gallery.2">
                      <p:embed/>
                      <p:pic>
                        <p:nvPicPr>
                          <p:cNvPr id="119826" name="Object 5">
                            <a:extLst>
                              <a:ext uri="{FF2B5EF4-FFF2-40B4-BE49-F238E27FC236}">
                                <a16:creationId xmlns:a16="http://schemas.microsoft.com/office/drawing/2014/main" id="{5AA13725-7767-1F06-4BD9-EF559B275FD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19817" name="Group 12">
              <a:extLst>
                <a:ext uri="{FF2B5EF4-FFF2-40B4-BE49-F238E27FC236}">
                  <a16:creationId xmlns:a16="http://schemas.microsoft.com/office/drawing/2014/main" id="{E9714A18-5913-714F-2241-3C856C5251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" y="2391"/>
              <a:ext cx="482" cy="439"/>
              <a:chOff x="2870" y="1518"/>
              <a:chExt cx="292" cy="320"/>
            </a:xfrm>
          </p:grpSpPr>
          <p:graphicFrame>
            <p:nvGraphicFramePr>
              <p:cNvPr id="119823" name="Object 2">
                <a:extLst>
                  <a:ext uri="{FF2B5EF4-FFF2-40B4-BE49-F238E27FC236}">
                    <a16:creationId xmlns:a16="http://schemas.microsoft.com/office/drawing/2014/main" id="{1188502A-C1BA-2AA0-A38A-917665DBBF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19823" name="Object 2">
                            <a:extLst>
                              <a:ext uri="{FF2B5EF4-FFF2-40B4-BE49-F238E27FC236}">
                                <a16:creationId xmlns:a16="http://schemas.microsoft.com/office/drawing/2014/main" id="{1188502A-C1BA-2AA0-A38A-917665DBBF4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24" name="Object 3">
                <a:extLst>
                  <a:ext uri="{FF2B5EF4-FFF2-40B4-BE49-F238E27FC236}">
                    <a16:creationId xmlns:a16="http://schemas.microsoft.com/office/drawing/2014/main" id="{31DFE08E-6BA0-7796-DD77-62D458FAEE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19824" name="Object 3">
                            <a:extLst>
                              <a:ext uri="{FF2B5EF4-FFF2-40B4-BE49-F238E27FC236}">
                                <a16:creationId xmlns:a16="http://schemas.microsoft.com/office/drawing/2014/main" id="{31DFE08E-6BA0-7796-DD77-62D458FAEEE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9818" name="Line 15">
              <a:extLst>
                <a:ext uri="{FF2B5EF4-FFF2-40B4-BE49-F238E27FC236}">
                  <a16:creationId xmlns:a16="http://schemas.microsoft.com/office/drawing/2014/main" id="{70A3FDA0-B23E-6E1B-A3F6-050C1DA05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1" y="2773"/>
              <a:ext cx="629" cy="1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9819" name="Line 16">
              <a:extLst>
                <a:ext uri="{FF2B5EF4-FFF2-40B4-BE49-F238E27FC236}">
                  <a16:creationId xmlns:a16="http://schemas.microsoft.com/office/drawing/2014/main" id="{C93E8831-3F75-DD3E-E17E-7C6122A0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5" y="2471"/>
              <a:ext cx="257" cy="2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9820" name="Text Box 17">
              <a:extLst>
                <a:ext uri="{FF2B5EF4-FFF2-40B4-BE49-F238E27FC236}">
                  <a16:creationId xmlns:a16="http://schemas.microsoft.com/office/drawing/2014/main" id="{2E0AEC6C-C5A8-563E-F845-71C488891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2705"/>
              <a:ext cx="16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</a:t>
              </a:r>
            </a:p>
          </p:txBody>
        </p:sp>
        <p:sp>
          <p:nvSpPr>
            <p:cNvPr id="119821" name="Text Box 18">
              <a:extLst>
                <a:ext uri="{FF2B5EF4-FFF2-40B4-BE49-F238E27FC236}">
                  <a16:creationId xmlns:a16="http://schemas.microsoft.com/office/drawing/2014/main" id="{B4013371-60D7-22D8-A45F-56234BEC1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5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B</a:t>
              </a:r>
            </a:p>
          </p:txBody>
        </p:sp>
        <p:sp>
          <p:nvSpPr>
            <p:cNvPr id="119822" name="Text Box 19">
              <a:extLst>
                <a:ext uri="{FF2B5EF4-FFF2-40B4-BE49-F238E27FC236}">
                  <a16:creationId xmlns:a16="http://schemas.microsoft.com/office/drawing/2014/main" id="{4216817E-EEE9-120C-4DB5-C10717C8C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" y="2118"/>
              <a:ext cx="15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</a:t>
              </a:r>
            </a:p>
          </p:txBody>
        </p:sp>
      </p:grpSp>
      <p:sp>
        <p:nvSpPr>
          <p:cNvPr id="1892373" name="Text Box 21">
            <a:extLst>
              <a:ext uri="{FF2B5EF4-FFF2-40B4-BE49-F238E27FC236}">
                <a16:creationId xmlns:a16="http://schemas.microsoft.com/office/drawing/2014/main" id="{BCFD1361-509C-6828-CE4C-50AB25DF7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A and B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 and C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But, A and C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C0C565F6-9202-8451-3D74-EAC5034B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Wireless Links: Broadcast Limitations</a:t>
            </a:r>
          </a:p>
        </p:txBody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BEFE0B80-9568-A717-CB6C-650941542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Wired broadcast links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E.g., Ethernet bridging, in wired LANs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All nodes receive transmissions from all other nodes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Wireless broadcast: fading over distance</a:t>
            </a: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FF81921C-8955-F461-EA9C-9887A86A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264A11-25A2-DF45-81A6-1ED8606FDA5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1860" name="Group 21">
            <a:extLst>
              <a:ext uri="{FF2B5EF4-FFF2-40B4-BE49-F238E27FC236}">
                <a16:creationId xmlns:a16="http://schemas.microsoft.com/office/drawing/2014/main" id="{8FA7875D-0F95-32AB-C307-45D72163F26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875088"/>
            <a:ext cx="4243388" cy="2754312"/>
            <a:chOff x="3264" y="1698"/>
            <a:chExt cx="2176" cy="1404"/>
          </a:xfrm>
        </p:grpSpPr>
        <p:grpSp>
          <p:nvGrpSpPr>
            <p:cNvPr id="121862" name="Group 22">
              <a:extLst>
                <a:ext uri="{FF2B5EF4-FFF2-40B4-BE49-F238E27FC236}">
                  <a16:creationId xmlns:a16="http://schemas.microsoft.com/office/drawing/2014/main" id="{D64D59BD-B0BE-DACD-A125-FA9F0F7B78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698"/>
              <a:ext cx="2113" cy="455"/>
              <a:chOff x="3256" y="1911"/>
              <a:chExt cx="2113" cy="455"/>
            </a:xfrm>
          </p:grpSpPr>
          <p:grpSp>
            <p:nvGrpSpPr>
              <p:cNvPr id="121873" name="Group 23">
                <a:extLst>
                  <a:ext uri="{FF2B5EF4-FFF2-40B4-BE49-F238E27FC236}">
                    <a16:creationId xmlns:a16="http://schemas.microsoft.com/office/drawing/2014/main" id="{D887D3E1-17EF-267C-9857-ADF52BD9B3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3" y="191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21883" name="Object 6">
                  <a:extLst>
                    <a:ext uri="{FF2B5EF4-FFF2-40B4-BE49-F238E27FC236}">
                      <a16:creationId xmlns:a16="http://schemas.microsoft.com/office/drawing/2014/main" id="{A79FA7BB-FA14-6358-9E73-800CC07C930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121883" name="Object 6">
                              <a:extLst>
                                <a:ext uri="{FF2B5EF4-FFF2-40B4-BE49-F238E27FC236}">
                                  <a16:creationId xmlns:a16="http://schemas.microsoft.com/office/drawing/2014/main" id="{A79FA7BB-FA14-6358-9E73-800CC07C930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884" name="Object 7">
                  <a:extLst>
                    <a:ext uri="{FF2B5EF4-FFF2-40B4-BE49-F238E27FC236}">
                      <a16:creationId xmlns:a16="http://schemas.microsoft.com/office/drawing/2014/main" id="{14BE6D35-A5A5-29C8-60A9-1EBDB5B2EB3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121884" name="Object 7">
                              <a:extLst>
                                <a:ext uri="{FF2B5EF4-FFF2-40B4-BE49-F238E27FC236}">
                                  <a16:creationId xmlns:a16="http://schemas.microsoft.com/office/drawing/2014/main" id="{14BE6D35-A5A5-29C8-60A9-1EBDB5B2EB3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21874" name="Group 26">
                <a:extLst>
                  <a:ext uri="{FF2B5EF4-FFF2-40B4-BE49-F238E27FC236}">
                    <a16:creationId xmlns:a16="http://schemas.microsoft.com/office/drawing/2014/main" id="{19D6C67B-9307-4C3D-BF3E-94DC92F86B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" y="1919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21881" name="Object 4">
                  <a:extLst>
                    <a:ext uri="{FF2B5EF4-FFF2-40B4-BE49-F238E27FC236}">
                      <a16:creationId xmlns:a16="http://schemas.microsoft.com/office/drawing/2014/main" id="{F8A1EB68-E602-4BF0-9495-426B51C3995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121881" name="Object 4">
                              <a:extLst>
                                <a:ext uri="{FF2B5EF4-FFF2-40B4-BE49-F238E27FC236}">
                                  <a16:creationId xmlns:a16="http://schemas.microsoft.com/office/drawing/2014/main" id="{F8A1EB68-E602-4BF0-9495-426B51C3995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882" name="Object 5">
                  <a:extLst>
                    <a:ext uri="{FF2B5EF4-FFF2-40B4-BE49-F238E27FC236}">
                      <a16:creationId xmlns:a16="http://schemas.microsoft.com/office/drawing/2014/main" id="{CF91F891-5144-6EDD-EE0E-5BEA14124C6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121882" name="Object 5">
                              <a:extLst>
                                <a:ext uri="{FF2B5EF4-FFF2-40B4-BE49-F238E27FC236}">
                                  <a16:creationId xmlns:a16="http://schemas.microsoft.com/office/drawing/2014/main" id="{CF91F891-5144-6EDD-EE0E-5BEA14124C6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21875" name="Text Box 29">
                <a:extLst>
                  <a:ext uri="{FF2B5EF4-FFF2-40B4-BE49-F238E27FC236}">
                    <a16:creationId xmlns:a16="http://schemas.microsoft.com/office/drawing/2014/main" id="{2A3CD830-4C47-B134-C8D3-CC6F71C963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6" y="2029"/>
                <a:ext cx="180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A</a:t>
                </a:r>
              </a:p>
            </p:txBody>
          </p:sp>
          <p:sp>
            <p:nvSpPr>
              <p:cNvPr id="121876" name="Text Box 30">
                <a:extLst>
                  <a:ext uri="{FF2B5EF4-FFF2-40B4-BE49-F238E27FC236}">
                    <a16:creationId xmlns:a16="http://schemas.microsoft.com/office/drawing/2014/main" id="{B1EBE304-7278-258C-38B4-83675A3842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9" y="2027"/>
                <a:ext cx="207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B</a:t>
                </a:r>
              </a:p>
            </p:txBody>
          </p:sp>
          <p:sp>
            <p:nvSpPr>
              <p:cNvPr id="121877" name="Text Box 31">
                <a:extLst>
                  <a:ext uri="{FF2B5EF4-FFF2-40B4-BE49-F238E27FC236}">
                    <a16:creationId xmlns:a16="http://schemas.microsoft.com/office/drawing/2014/main" id="{E0619C21-0161-DF13-BEE9-954935E5A2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" y="2054"/>
                <a:ext cx="166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</a:t>
                </a:r>
              </a:p>
            </p:txBody>
          </p:sp>
          <p:grpSp>
            <p:nvGrpSpPr>
              <p:cNvPr id="121878" name="Group 32">
                <a:extLst>
                  <a:ext uri="{FF2B5EF4-FFF2-40B4-BE49-F238E27FC236}">
                    <a16:creationId xmlns:a16="http://schemas.microsoft.com/office/drawing/2014/main" id="{063D7240-3997-9795-134F-D532281B1A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6" y="192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21879" name="Object 2">
                  <a:extLst>
                    <a:ext uri="{FF2B5EF4-FFF2-40B4-BE49-F238E27FC236}">
                      <a16:creationId xmlns:a16="http://schemas.microsoft.com/office/drawing/2014/main" id="{561D25ED-1A41-AAEC-5020-12D9E1940CF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121879" name="Object 2">
                              <a:extLst>
                                <a:ext uri="{FF2B5EF4-FFF2-40B4-BE49-F238E27FC236}">
                                  <a16:creationId xmlns:a16="http://schemas.microsoft.com/office/drawing/2014/main" id="{561D25ED-1A41-AAEC-5020-12D9E1940CF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880" name="Object 3">
                  <a:extLst>
                    <a:ext uri="{FF2B5EF4-FFF2-40B4-BE49-F238E27FC236}">
                      <a16:creationId xmlns:a16="http://schemas.microsoft.com/office/drawing/2014/main" id="{08E8C66E-0854-278F-FA7E-65B43682924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121880" name="Object 3">
                              <a:extLst>
                                <a:ext uri="{FF2B5EF4-FFF2-40B4-BE49-F238E27FC236}">
                                  <a16:creationId xmlns:a16="http://schemas.microsoft.com/office/drawing/2014/main" id="{08E8C66E-0854-278F-FA7E-65B43682924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21863" name="Text Box 35">
              <a:extLst>
                <a:ext uri="{FF2B5EF4-FFF2-40B4-BE49-F238E27FC236}">
                  <a16:creationId xmlns:a16="http://schemas.microsoft.com/office/drawing/2014/main" id="{9C728909-3713-45C7-307E-4AC7966F3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" y="2337"/>
              <a:ext cx="48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</a:t>
              </a:r>
              <a:r>
                <a:rPr kumimoji="0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’</a:t>
              </a:r>
              <a:r>
                <a:rPr kumimoji="0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 signal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strength</a:t>
              </a:r>
            </a:p>
          </p:txBody>
        </p:sp>
        <p:sp>
          <p:nvSpPr>
            <p:cNvPr id="121864" name="Line 36">
              <a:extLst>
                <a:ext uri="{FF2B5EF4-FFF2-40B4-BE49-F238E27FC236}">
                  <a16:creationId xmlns:a16="http://schemas.microsoft.com/office/drawing/2014/main" id="{A0680F8C-06E1-161B-1889-A4B4C62E5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985"/>
              <a:ext cx="2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5" name="Line 37">
              <a:extLst>
                <a:ext uri="{FF2B5EF4-FFF2-40B4-BE49-F238E27FC236}">
                  <a16:creationId xmlns:a16="http://schemas.microsoft.com/office/drawing/2014/main" id="{03098442-6CB0-A691-9DED-91E3C57E6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5" y="2242"/>
              <a:ext cx="0" cy="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6" name="Freeform 38">
              <a:extLst>
                <a:ext uri="{FF2B5EF4-FFF2-40B4-BE49-F238E27FC236}">
                  <a16:creationId xmlns:a16="http://schemas.microsoft.com/office/drawing/2014/main" id="{3F9B453A-D9CE-D5EA-1FEF-B3D2F6160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277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7" name="Text Box 39">
              <a:extLst>
                <a:ext uri="{FF2B5EF4-FFF2-40B4-BE49-F238E27FC236}">
                  <a16:creationId xmlns:a16="http://schemas.microsoft.com/office/drawing/2014/main" id="{CD3EB73A-6656-85C4-1CF9-14810CD44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962"/>
              <a:ext cx="297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space</a:t>
              </a:r>
            </a:p>
          </p:txBody>
        </p:sp>
        <p:sp>
          <p:nvSpPr>
            <p:cNvPr id="121868" name="Freeform 40">
              <a:extLst>
                <a:ext uri="{FF2B5EF4-FFF2-40B4-BE49-F238E27FC236}">
                  <a16:creationId xmlns:a16="http://schemas.microsoft.com/office/drawing/2014/main" id="{F641AB35-B8A1-FF8A-B173-65BAE2F5E3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27" y="2258"/>
              <a:ext cx="1887" cy="681"/>
            </a:xfrm>
            <a:custGeom>
              <a:avLst/>
              <a:gdLst>
                <a:gd name="T0" fmla="*/ 0 w 1887"/>
                <a:gd name="T1" fmla="*/ 0 h 681"/>
                <a:gd name="T2" fmla="*/ 966 w 1887"/>
                <a:gd name="T3" fmla="*/ 151 h 681"/>
                <a:gd name="T4" fmla="*/ 1373 w 1887"/>
                <a:gd name="T5" fmla="*/ 594 h 681"/>
                <a:gd name="T6" fmla="*/ 1887 w 1887"/>
                <a:gd name="T7" fmla="*/ 673 h 6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7"/>
                <a:gd name="T13" fmla="*/ 0 h 681"/>
                <a:gd name="T14" fmla="*/ 1887 w 1887"/>
                <a:gd name="T15" fmla="*/ 681 h 6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69" name="Text Box 41">
              <a:extLst>
                <a:ext uri="{FF2B5EF4-FFF2-40B4-BE49-F238E27FC236}">
                  <a16:creationId xmlns:a16="http://schemas.microsoft.com/office/drawing/2014/main" id="{9ABE9DA5-E4FE-43BE-F94F-424C8EC08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" y="2292"/>
              <a:ext cx="4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’</a:t>
              </a:r>
              <a:r>
                <a:rPr kumimoji="0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 signal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strength</a:t>
              </a:r>
            </a:p>
          </p:txBody>
        </p:sp>
        <p:sp>
          <p:nvSpPr>
            <p:cNvPr id="121870" name="Line 42">
              <a:extLst>
                <a:ext uri="{FF2B5EF4-FFF2-40B4-BE49-F238E27FC236}">
                  <a16:creationId xmlns:a16="http://schemas.microsoft.com/office/drawing/2014/main" id="{C8F0334F-2467-8C26-5A0E-401009DB3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4" y="2171"/>
              <a:ext cx="17" cy="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71" name="Line 43">
              <a:extLst>
                <a:ext uri="{FF2B5EF4-FFF2-40B4-BE49-F238E27FC236}">
                  <a16:creationId xmlns:a16="http://schemas.microsoft.com/office/drawing/2014/main" id="{D6A2201A-D9A3-1591-C2FC-95071FD7F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3" y="2214"/>
              <a:ext cx="0" cy="7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1872" name="Line 44">
              <a:extLst>
                <a:ext uri="{FF2B5EF4-FFF2-40B4-BE49-F238E27FC236}">
                  <a16:creationId xmlns:a16="http://schemas.microsoft.com/office/drawing/2014/main" id="{C160B98F-8F9A-D8B3-2305-7730C47CB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4" y="2204"/>
              <a:ext cx="0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0" name="Text Box 21">
            <a:extLst>
              <a:ext uri="{FF2B5EF4-FFF2-40B4-BE49-F238E27FC236}">
                <a16:creationId xmlns:a16="http://schemas.microsoft.com/office/drawing/2014/main" id="{8F7DF2C5-634B-A1B5-5664-B204B5052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057650"/>
            <a:ext cx="3686175" cy="230822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A and B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 and C hear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But, A and C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So, A and C are unaware of their interference at B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674B135E-4F83-9B06-4234-58E0E511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6B8D1603-D8F1-E814-8F45-83FD99FF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802.11be (WiFi, 2024): 46 Gbps (theoretical)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802.16 (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WiMax</a:t>
            </a:r>
            <a:r>
              <a:rPr lang="en-US" altLang="en-US" sz="2600" dirty="0">
                <a:ea typeface="ＭＳ Ｐゴシック" panose="020B0600070205080204" pitchFamily="34" charset="-128"/>
              </a:rPr>
              <a:t>): 70 Mbps  – 10 km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EF30C3FB-6A31-6FDA-0F86-E85AF3B2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9AE57-BDE0-E344-9CA3-CABEB226B59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9766-8346-ED03-E474-D9D1DCFD1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86A71E74-D2DD-40B3-3C7F-55F3140C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Example Wireless Link Technologies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9B512E4E-3EC1-98D6-C029-978B1884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Data networks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802.15.1 (Bluetooth): 2.1 Mbps – 10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802.11a and g (WiFi): 54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802.11n (WiFi): 200 Mbps – 100 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802.11be (WiFi, 2024): 46 Gbps (theoretical)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802.16 (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WiMax</a:t>
            </a:r>
            <a:r>
              <a:rPr lang="en-US" altLang="en-US" sz="2600" dirty="0">
                <a:ea typeface="ＭＳ Ｐゴシック" panose="020B0600070205080204" pitchFamily="34" charset="-128"/>
              </a:rPr>
              <a:t>): 70 Mbps  – 10 km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3000" dirty="0">
                <a:ea typeface="ＭＳ Ｐゴシック" panose="020B0600070205080204" pitchFamily="34" charset="-128"/>
              </a:rPr>
              <a:t>Cellular networks, outdoors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2G: 56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3G: 384 Kbps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3G enhanced (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>
                <a:ea typeface="ＭＳ Ｐゴシック" panose="020B0600070205080204" pitchFamily="34" charset="-128"/>
              </a:rPr>
              <a:t>4G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>
                <a:ea typeface="ＭＳ Ｐゴシック" panose="020B0600070205080204" pitchFamily="34" charset="-128"/>
              </a:rPr>
              <a:t>): 4 Mbps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LTE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2600" dirty="0">
                <a:ea typeface="ＭＳ Ｐゴシック" panose="020B0600070205080204" pitchFamily="34" charset="-128"/>
              </a:rPr>
              <a:t>5G</a:t>
            </a: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F875A43A-75D5-4A12-BFF2-FBF05F26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9AE57-BDE0-E344-9CA3-CABEB226B59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6676E-8449-0C66-A23F-C468B2B802B2}"/>
              </a:ext>
            </a:extLst>
          </p:cNvPr>
          <p:cNvSpPr/>
          <p:nvPr/>
        </p:nvSpPr>
        <p:spPr>
          <a:xfrm>
            <a:off x="769938" y="1931988"/>
            <a:ext cx="6836810" cy="149701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1">
            <a:extLst>
              <a:ext uri="{FF2B5EF4-FFF2-40B4-BE49-F238E27FC236}">
                <a16:creationId xmlns:a16="http://schemas.microsoft.com/office/drawing/2014/main" id="{6A95D8E1-41D9-E59A-2AEC-4466CBC32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9E9E8-C2A2-2D48-ACC8-1F52C1D5615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8002" name="Picture 2">
            <a:extLst>
              <a:ext uri="{FF2B5EF4-FFF2-40B4-BE49-F238E27FC236}">
                <a16:creationId xmlns:a16="http://schemas.microsoft.com/office/drawing/2014/main" id="{58D3D13B-F623-0B94-1B11-F4B51432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914400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4">
            <a:extLst>
              <a:ext uri="{FF2B5EF4-FFF2-40B4-BE49-F238E27FC236}">
                <a16:creationId xmlns:a16="http://schemas.microsoft.com/office/drawing/2014/main" id="{77C1BF71-1CE4-292C-0131-F111A99B0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WiFi: IEEE 802.11 Wireless LANs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4">
            <a:extLst>
              <a:ext uri="{FF2B5EF4-FFF2-40B4-BE49-F238E27FC236}">
                <a16:creationId xmlns:a16="http://schemas.microsoft.com/office/drawing/2014/main" id="{F9234EB6-682E-A808-1126-F7184196C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29026" name="Rectangle 4">
            <a:extLst>
              <a:ext uri="{FF2B5EF4-FFF2-40B4-BE49-F238E27FC236}">
                <a16:creationId xmlns:a16="http://schemas.microsoft.com/office/drawing/2014/main" id="{AD7C33B7-1A34-B05E-9E83-9E319C55D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9A220-A396-4A4E-9467-AA61D9F22E7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7" name="TextBox 1">
            <a:extLst>
              <a:ext uri="{FF2B5EF4-FFF2-40B4-BE49-F238E27FC236}">
                <a16:creationId xmlns:a16="http://schemas.microsoft.com/office/drawing/2014/main" id="{30E9E585-B0C3-DE49-395C-AC740F984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FB10C8-0389-F976-F788-1363228536FB}"/>
              </a:ext>
            </a:extLst>
          </p:cNvPr>
          <p:cNvSpPr/>
          <p:nvPr/>
        </p:nvSpPr>
        <p:spPr>
          <a:xfrm>
            <a:off x="693738" y="2336800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074" name="Rectangle 4">
            <a:extLst>
              <a:ext uri="{FF2B5EF4-FFF2-40B4-BE49-F238E27FC236}">
                <a16:creationId xmlns:a16="http://schemas.microsoft.com/office/drawing/2014/main" id="{4EC66ED0-0C95-3198-CA2D-3F075BCF3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31075" name="Rectangle 4">
            <a:extLst>
              <a:ext uri="{FF2B5EF4-FFF2-40B4-BE49-F238E27FC236}">
                <a16:creationId xmlns:a16="http://schemas.microsoft.com/office/drawing/2014/main" id="{93DE089F-E5B4-28B3-44CC-813A0DAB8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B1822F-0596-BB46-8359-5B595CD8C4A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6" name="TextBox 1">
            <a:extLst>
              <a:ext uri="{FF2B5EF4-FFF2-40B4-BE49-F238E27FC236}">
                <a16:creationId xmlns:a16="http://schemas.microsoft.com/office/drawing/2014/main" id="{9E07E238-13B3-2619-E06E-415ED716F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4">
            <a:extLst>
              <a:ext uri="{FF2B5EF4-FFF2-40B4-BE49-F238E27FC236}">
                <a16:creationId xmlns:a16="http://schemas.microsoft.com/office/drawing/2014/main" id="{F3906BA4-EDC6-5607-C70E-6774F4B96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F6C-777F-E54B-B8FE-B48E3A0D49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82C75E50-CE3B-EE78-3022-AD903733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Bridges</a:t>
            </a:r>
          </a:p>
        </p:txBody>
      </p:sp>
      <p:sp>
        <p:nvSpPr>
          <p:cNvPr id="118787" name="Rectangle 4">
            <a:extLst>
              <a:ext uri="{FF2B5EF4-FFF2-40B4-BE49-F238E27FC236}">
                <a16:creationId xmlns:a16="http://schemas.microsoft.com/office/drawing/2014/main" id="{13B2B4CB-E0EC-1716-B55B-2C7535780BC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Connects two or more LANs at the link layer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Extracts destination address from the frame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Looks up the destination in a table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Forwards the frame to the appropriate segment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Each segment can carry its own traffic</a:t>
            </a:r>
          </a:p>
        </p:txBody>
      </p:sp>
      <p:sp>
        <p:nvSpPr>
          <p:cNvPr id="118788" name="Line 6">
            <a:extLst>
              <a:ext uri="{FF2B5EF4-FFF2-40B4-BE49-F238E27FC236}">
                <a16:creationId xmlns:a16="http://schemas.microsoft.com/office/drawing/2014/main" id="{BA386F79-04B8-BFB0-736D-FF21B6E13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9" name="Rectangle 7">
            <a:extLst>
              <a:ext uri="{FF2B5EF4-FFF2-40B4-BE49-F238E27FC236}">
                <a16:creationId xmlns:a16="http://schemas.microsoft.com/office/drawing/2014/main" id="{394B9A74-5214-0ED3-42DA-3ED4E554D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0" name="Line 8">
            <a:extLst>
              <a:ext uri="{FF2B5EF4-FFF2-40B4-BE49-F238E27FC236}">
                <a16:creationId xmlns:a16="http://schemas.microsoft.com/office/drawing/2014/main" id="{D94A53D9-6A2E-A617-606A-BB3B89BBE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1" name="Rectangle 9">
            <a:extLst>
              <a:ext uri="{FF2B5EF4-FFF2-40B4-BE49-F238E27FC236}">
                <a16:creationId xmlns:a16="http://schemas.microsoft.com/office/drawing/2014/main" id="{72EC9671-8231-5463-E7E9-B06ADF2A6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2" name="Line 10">
            <a:extLst>
              <a:ext uri="{FF2B5EF4-FFF2-40B4-BE49-F238E27FC236}">
                <a16:creationId xmlns:a16="http://schemas.microsoft.com/office/drawing/2014/main" id="{1BE1D1D2-3305-BA51-285F-EB643FFC8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3" name="Rectangle 11">
            <a:extLst>
              <a:ext uri="{FF2B5EF4-FFF2-40B4-BE49-F238E27FC236}">
                <a16:creationId xmlns:a16="http://schemas.microsoft.com/office/drawing/2014/main" id="{61F69FDC-86AD-AA6E-BEFA-66187A05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4367213"/>
            <a:ext cx="609600" cy="2841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4" name="Line 12">
            <a:extLst>
              <a:ext uri="{FF2B5EF4-FFF2-40B4-BE49-F238E27FC236}">
                <a16:creationId xmlns:a16="http://schemas.microsoft.com/office/drawing/2014/main" id="{B69BA93A-E883-2F59-7863-0F60C1320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5" name="Rectangle 13">
            <a:extLst>
              <a:ext uri="{FF2B5EF4-FFF2-40B4-BE49-F238E27FC236}">
                <a16:creationId xmlns:a16="http://schemas.microsoft.com/office/drawing/2014/main" id="{5FE3ACB0-A55B-0D53-5685-356099D1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6" name="Line 14">
            <a:extLst>
              <a:ext uri="{FF2B5EF4-FFF2-40B4-BE49-F238E27FC236}">
                <a16:creationId xmlns:a16="http://schemas.microsoft.com/office/drawing/2014/main" id="{C671F0C8-B202-C043-E479-E91BFCBBB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7" name="Rectangle 15">
            <a:extLst>
              <a:ext uri="{FF2B5EF4-FFF2-40B4-BE49-F238E27FC236}">
                <a16:creationId xmlns:a16="http://schemas.microsoft.com/office/drawing/2014/main" id="{71282E98-6CF6-98FB-DF42-1D4C8E43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798" name="Line 16">
            <a:extLst>
              <a:ext uri="{FF2B5EF4-FFF2-40B4-BE49-F238E27FC236}">
                <a16:creationId xmlns:a16="http://schemas.microsoft.com/office/drawing/2014/main" id="{44112744-05D6-CA7D-D9F0-9699D61C2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99" name="Line 17">
            <a:extLst>
              <a:ext uri="{FF2B5EF4-FFF2-40B4-BE49-F238E27FC236}">
                <a16:creationId xmlns:a16="http://schemas.microsoft.com/office/drawing/2014/main" id="{BE63C532-DA36-A42C-59BF-CEF467342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Rectangle 18">
            <a:extLst>
              <a:ext uri="{FF2B5EF4-FFF2-40B4-BE49-F238E27FC236}">
                <a16:creationId xmlns:a16="http://schemas.microsoft.com/office/drawing/2014/main" id="{12425D97-0405-D6AF-46BD-3583110B6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6178550"/>
            <a:ext cx="609600" cy="2841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1" name="Line 19">
            <a:extLst>
              <a:ext uri="{FF2B5EF4-FFF2-40B4-BE49-F238E27FC236}">
                <a16:creationId xmlns:a16="http://schemas.microsoft.com/office/drawing/2014/main" id="{784D75AB-8C2E-E817-B7A2-91590634A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2" name="Rectangle 20">
            <a:extLst>
              <a:ext uri="{FF2B5EF4-FFF2-40B4-BE49-F238E27FC236}">
                <a16:creationId xmlns:a16="http://schemas.microsoft.com/office/drawing/2014/main" id="{52D2CC79-7F65-1755-902B-0D93D7ACE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3" name="Line 21">
            <a:extLst>
              <a:ext uri="{FF2B5EF4-FFF2-40B4-BE49-F238E27FC236}">
                <a16:creationId xmlns:a16="http://schemas.microsoft.com/office/drawing/2014/main" id="{C3F29E09-CDF7-70A9-5581-67BD8E319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4" name="Rectangle 22">
            <a:extLst>
              <a:ext uri="{FF2B5EF4-FFF2-40B4-BE49-F238E27FC236}">
                <a16:creationId xmlns:a16="http://schemas.microsoft.com/office/drawing/2014/main" id="{5BC02002-A783-846D-94CB-78576DCA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6178550"/>
            <a:ext cx="609600" cy="284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5" name="Line 23">
            <a:extLst>
              <a:ext uri="{FF2B5EF4-FFF2-40B4-BE49-F238E27FC236}">
                <a16:creationId xmlns:a16="http://schemas.microsoft.com/office/drawing/2014/main" id="{4209EEEC-2BB9-4D63-F495-7D8579CEC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6" name="Rectangle 24">
            <a:extLst>
              <a:ext uri="{FF2B5EF4-FFF2-40B4-BE49-F238E27FC236}">
                <a16:creationId xmlns:a16="http://schemas.microsoft.com/office/drawing/2014/main" id="{5B2E51D8-EEFF-CC3D-E5BE-C22EDEC39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7" name="Line 25">
            <a:extLst>
              <a:ext uri="{FF2B5EF4-FFF2-40B4-BE49-F238E27FC236}">
                <a16:creationId xmlns:a16="http://schemas.microsoft.com/office/drawing/2014/main" id="{A4154AE8-5B3E-F2C2-8E12-569CF5FBC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8" name="Rectangle 26">
            <a:extLst>
              <a:ext uri="{FF2B5EF4-FFF2-40B4-BE49-F238E27FC236}">
                <a16:creationId xmlns:a16="http://schemas.microsoft.com/office/drawing/2014/main" id="{FC734006-95C5-2E77-CBB0-CCEDC3CD5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09" name="Line 27">
            <a:extLst>
              <a:ext uri="{FF2B5EF4-FFF2-40B4-BE49-F238E27FC236}">
                <a16:creationId xmlns:a16="http://schemas.microsoft.com/office/drawing/2014/main" id="{679F1C63-F2DD-6712-04EA-B34D3E27C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0" name="Rectangle 28">
            <a:extLst>
              <a:ext uri="{FF2B5EF4-FFF2-40B4-BE49-F238E27FC236}">
                <a16:creationId xmlns:a16="http://schemas.microsoft.com/office/drawing/2014/main" id="{9E94461E-0195-302D-8D57-8A3DA589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365625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1" name="Line 29">
            <a:extLst>
              <a:ext uri="{FF2B5EF4-FFF2-40B4-BE49-F238E27FC236}">
                <a16:creationId xmlns:a16="http://schemas.microsoft.com/office/drawing/2014/main" id="{A9B12B08-13FA-2658-19EB-982E56474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46577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2" name="Rectangle 30">
            <a:extLst>
              <a:ext uri="{FF2B5EF4-FFF2-40B4-BE49-F238E27FC236}">
                <a16:creationId xmlns:a16="http://schemas.microsoft.com/office/drawing/2014/main" id="{591C104B-E53E-118B-4A33-1AA3BE7CA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17696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118813" name="Line 31">
            <a:extLst>
              <a:ext uri="{FF2B5EF4-FFF2-40B4-BE49-F238E27FC236}">
                <a16:creationId xmlns:a16="http://schemas.microsoft.com/office/drawing/2014/main" id="{E239385D-E847-9F37-9DF5-043AC9E25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59531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4" name="Line 32">
            <a:extLst>
              <a:ext uri="{FF2B5EF4-FFF2-40B4-BE49-F238E27FC236}">
                <a16:creationId xmlns:a16="http://schemas.microsoft.com/office/drawing/2014/main" id="{D259A8F5-C7C8-EA61-6CEB-0A240210D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5" name="Line 33">
            <a:extLst>
              <a:ext uri="{FF2B5EF4-FFF2-40B4-BE49-F238E27FC236}">
                <a16:creationId xmlns:a16="http://schemas.microsoft.com/office/drawing/2014/main" id="{BD40188B-A55D-275D-A99A-DAFF5A4D7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6" name="Line 34">
            <a:extLst>
              <a:ext uri="{FF2B5EF4-FFF2-40B4-BE49-F238E27FC236}">
                <a16:creationId xmlns:a16="http://schemas.microsoft.com/office/drawing/2014/main" id="{25317800-3EB9-0C8F-F771-31B1B4C2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7" name="Line 35">
            <a:extLst>
              <a:ext uri="{FF2B5EF4-FFF2-40B4-BE49-F238E27FC236}">
                <a16:creationId xmlns:a16="http://schemas.microsoft.com/office/drawing/2014/main" id="{F6342260-6413-EA3C-1844-2CBF5CBEE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18" name="Rectangle 36">
            <a:extLst>
              <a:ext uri="{FF2B5EF4-FFF2-40B4-BE49-F238E27FC236}">
                <a16:creationId xmlns:a16="http://schemas.microsoft.com/office/drawing/2014/main" id="{86DA23C3-FB6B-8A81-C9E7-B7C9B17A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10163"/>
            <a:ext cx="914400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Bridge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84">
            <a:extLst>
              <a:ext uri="{FF2B5EF4-FFF2-40B4-BE49-F238E27FC236}">
                <a16:creationId xmlns:a16="http://schemas.microsoft.com/office/drawing/2014/main" id="{971BA89C-89EE-2D2A-BD19-0C1BA505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Link</a:t>
            </a:r>
          </a:p>
        </p:txBody>
      </p:sp>
      <p:sp>
        <p:nvSpPr>
          <p:cNvPr id="133122" name="Slide Number Placeholder 2">
            <a:extLst>
              <a:ext uri="{FF2B5EF4-FFF2-40B4-BE49-F238E27FC236}">
                <a16:creationId xmlns:a16="http://schemas.microsoft.com/office/drawing/2014/main" id="{89814AF0-B13A-A05B-B77C-65F7BE95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D7CAF-FDAF-AE47-81D2-048CED40F4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23" name="Oval 3">
            <a:extLst>
              <a:ext uri="{FF2B5EF4-FFF2-40B4-BE49-F238E27FC236}">
                <a16:creationId xmlns:a16="http://schemas.microsoft.com/office/drawing/2014/main" id="{96F084D8-8A1B-DC91-BE05-CF1B98CD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3124" name="Group 4">
            <a:extLst>
              <a:ext uri="{FF2B5EF4-FFF2-40B4-BE49-F238E27FC236}">
                <a16:creationId xmlns:a16="http://schemas.microsoft.com/office/drawing/2014/main" id="{0D9CD96C-61C8-8C8E-B44C-4A793EC70990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3183" name="Freeform 5">
              <a:extLst>
                <a:ext uri="{FF2B5EF4-FFF2-40B4-BE49-F238E27FC236}">
                  <a16:creationId xmlns:a16="http://schemas.microsoft.com/office/drawing/2014/main" id="{1E039422-8306-7C4E-1ECB-F7DCC2C2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84" name="Text Box 6">
              <a:extLst>
                <a:ext uri="{FF2B5EF4-FFF2-40B4-BE49-F238E27FC236}">
                  <a16:creationId xmlns:a16="http://schemas.microsoft.com/office/drawing/2014/main" id="{DB27B9EA-8041-7419-4551-76F743E2E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3125" name="Picture 7" descr="31u_bnrz[1]">
            <a:extLst>
              <a:ext uri="{FF2B5EF4-FFF2-40B4-BE49-F238E27FC236}">
                <a16:creationId xmlns:a16="http://schemas.microsoft.com/office/drawing/2014/main" id="{14051FB8-E0F0-3029-60A7-175B211C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6" name="Group 8">
            <a:extLst>
              <a:ext uri="{FF2B5EF4-FFF2-40B4-BE49-F238E27FC236}">
                <a16:creationId xmlns:a16="http://schemas.microsoft.com/office/drawing/2014/main" id="{5688A0F0-9015-8B03-DB98-86D160FF1760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3172" name="Oval 9">
              <a:extLst>
                <a:ext uri="{FF2B5EF4-FFF2-40B4-BE49-F238E27FC236}">
                  <a16:creationId xmlns:a16="http://schemas.microsoft.com/office/drawing/2014/main" id="{551271ED-0E75-353C-47E3-CACC92841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3173" name="Picture 10" descr="31u_bnrz[1]">
              <a:extLst>
                <a:ext uri="{FF2B5EF4-FFF2-40B4-BE49-F238E27FC236}">
                  <a16:creationId xmlns:a16="http://schemas.microsoft.com/office/drawing/2014/main" id="{17AA3E28-E6A4-5FAE-B10E-E59A85EEB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174" name="Group 11">
              <a:extLst>
                <a:ext uri="{FF2B5EF4-FFF2-40B4-BE49-F238E27FC236}">
                  <a16:creationId xmlns:a16="http://schemas.microsoft.com/office/drawing/2014/main" id="{4A184212-97B2-1A0B-7377-FA6EEEC906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3181" name="Object 26">
                <a:extLst>
                  <a:ext uri="{FF2B5EF4-FFF2-40B4-BE49-F238E27FC236}">
                    <a16:creationId xmlns:a16="http://schemas.microsoft.com/office/drawing/2014/main" id="{26B87687-2EE0-2A18-CEBB-A535C611C9B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3181" name="Object 26">
                            <a:extLst>
                              <a:ext uri="{FF2B5EF4-FFF2-40B4-BE49-F238E27FC236}">
                                <a16:creationId xmlns:a16="http://schemas.microsoft.com/office/drawing/2014/main" id="{26B87687-2EE0-2A18-CEBB-A535C611C9B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82" name="Object 27">
                <a:extLst>
                  <a:ext uri="{FF2B5EF4-FFF2-40B4-BE49-F238E27FC236}">
                    <a16:creationId xmlns:a16="http://schemas.microsoft.com/office/drawing/2014/main" id="{4F5B6BD7-112E-38A8-7E7E-E9A04A10DDC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3182" name="Object 27">
                            <a:extLst>
                              <a:ext uri="{FF2B5EF4-FFF2-40B4-BE49-F238E27FC236}">
                                <a16:creationId xmlns:a16="http://schemas.microsoft.com/office/drawing/2014/main" id="{4F5B6BD7-112E-38A8-7E7E-E9A04A10DDC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175" name="Group 14">
              <a:extLst>
                <a:ext uri="{FF2B5EF4-FFF2-40B4-BE49-F238E27FC236}">
                  <a16:creationId xmlns:a16="http://schemas.microsoft.com/office/drawing/2014/main" id="{2C0E5121-7025-4061-E6FE-79046478F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3179" name="Object 24">
                <a:extLst>
                  <a:ext uri="{FF2B5EF4-FFF2-40B4-BE49-F238E27FC236}">
                    <a16:creationId xmlns:a16="http://schemas.microsoft.com/office/drawing/2014/main" id="{F929B64B-6ADB-27C8-E678-7248A8F6B82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3179" name="Object 24">
                            <a:extLst>
                              <a:ext uri="{FF2B5EF4-FFF2-40B4-BE49-F238E27FC236}">
                                <a16:creationId xmlns:a16="http://schemas.microsoft.com/office/drawing/2014/main" id="{F929B64B-6ADB-27C8-E678-7248A8F6B82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80" name="Object 25">
                <a:extLst>
                  <a:ext uri="{FF2B5EF4-FFF2-40B4-BE49-F238E27FC236}">
                    <a16:creationId xmlns:a16="http://schemas.microsoft.com/office/drawing/2014/main" id="{4D0AF514-BF8F-D9F6-7129-B4F3A839D81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3180" name="Object 25">
                            <a:extLst>
                              <a:ext uri="{FF2B5EF4-FFF2-40B4-BE49-F238E27FC236}">
                                <a16:creationId xmlns:a16="http://schemas.microsoft.com/office/drawing/2014/main" id="{4D0AF514-BF8F-D9F6-7129-B4F3A839D81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176" name="Group 17">
              <a:extLst>
                <a:ext uri="{FF2B5EF4-FFF2-40B4-BE49-F238E27FC236}">
                  <a16:creationId xmlns:a16="http://schemas.microsoft.com/office/drawing/2014/main" id="{83777F61-1C6F-F1A8-D27C-0642116D06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3177" name="Object 22">
                <a:extLst>
                  <a:ext uri="{FF2B5EF4-FFF2-40B4-BE49-F238E27FC236}">
                    <a16:creationId xmlns:a16="http://schemas.microsoft.com/office/drawing/2014/main" id="{3D194FC9-B783-987C-9521-7ED9BF40EFB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3177" name="Object 22">
                            <a:extLst>
                              <a:ext uri="{FF2B5EF4-FFF2-40B4-BE49-F238E27FC236}">
                                <a16:creationId xmlns:a16="http://schemas.microsoft.com/office/drawing/2014/main" id="{3D194FC9-B783-987C-9521-7ED9BF40EFB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78" name="Object 23">
                <a:extLst>
                  <a:ext uri="{FF2B5EF4-FFF2-40B4-BE49-F238E27FC236}">
                    <a16:creationId xmlns:a16="http://schemas.microsoft.com/office/drawing/2014/main" id="{9A80B6EE-8EE7-E716-EA1B-6A81AEE3EB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3178" name="Object 23">
                            <a:extLst>
                              <a:ext uri="{FF2B5EF4-FFF2-40B4-BE49-F238E27FC236}">
                                <a16:creationId xmlns:a16="http://schemas.microsoft.com/office/drawing/2014/main" id="{9A80B6EE-8EE7-E716-EA1B-6A81AEE3EB9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3127" name="Line 20">
            <a:extLst>
              <a:ext uri="{FF2B5EF4-FFF2-40B4-BE49-F238E27FC236}">
                <a16:creationId xmlns:a16="http://schemas.microsoft.com/office/drawing/2014/main" id="{7A0F1E33-CB78-A176-2BD3-E11335E8B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28" name="Oval 21">
            <a:extLst>
              <a:ext uri="{FF2B5EF4-FFF2-40B4-BE49-F238E27FC236}">
                <a16:creationId xmlns:a16="http://schemas.microsoft.com/office/drawing/2014/main" id="{691D3992-3537-4D14-52D7-A7CC4B974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3129" name="Picture 22" descr="31u_bnrz[1]">
            <a:extLst>
              <a:ext uri="{FF2B5EF4-FFF2-40B4-BE49-F238E27FC236}">
                <a16:creationId xmlns:a16="http://schemas.microsoft.com/office/drawing/2014/main" id="{5B745A1D-EDB4-1E73-97A3-FE3C7142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30" name="Group 23">
            <a:extLst>
              <a:ext uri="{FF2B5EF4-FFF2-40B4-BE49-F238E27FC236}">
                <a16:creationId xmlns:a16="http://schemas.microsoft.com/office/drawing/2014/main" id="{4AB455D6-CD75-A958-9573-4552484A56D0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3170" name="Object 20">
              <a:extLst>
                <a:ext uri="{FF2B5EF4-FFF2-40B4-BE49-F238E27FC236}">
                  <a16:creationId xmlns:a16="http://schemas.microsoft.com/office/drawing/2014/main" id="{AE7C7610-5FC1-4DD6-7DA7-42025386B2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3170" name="Object 20">
                          <a:extLst>
                            <a:ext uri="{FF2B5EF4-FFF2-40B4-BE49-F238E27FC236}">
                              <a16:creationId xmlns:a16="http://schemas.microsoft.com/office/drawing/2014/main" id="{AE7C7610-5FC1-4DD6-7DA7-42025386B2E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71" name="Object 21">
              <a:extLst>
                <a:ext uri="{FF2B5EF4-FFF2-40B4-BE49-F238E27FC236}">
                  <a16:creationId xmlns:a16="http://schemas.microsoft.com/office/drawing/2014/main" id="{4EC6CD13-2DD4-20DF-8DBF-EBA780AA43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3171" name="Object 21">
                          <a:extLst>
                            <a:ext uri="{FF2B5EF4-FFF2-40B4-BE49-F238E27FC236}">
                              <a16:creationId xmlns:a16="http://schemas.microsoft.com/office/drawing/2014/main" id="{4EC6CD13-2DD4-20DF-8DBF-EBA780AA43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1" name="Group 26">
            <a:extLst>
              <a:ext uri="{FF2B5EF4-FFF2-40B4-BE49-F238E27FC236}">
                <a16:creationId xmlns:a16="http://schemas.microsoft.com/office/drawing/2014/main" id="{69AA31B1-A8B1-1E4E-98D5-C60C51E8C575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3168" name="Object 18">
              <a:extLst>
                <a:ext uri="{FF2B5EF4-FFF2-40B4-BE49-F238E27FC236}">
                  <a16:creationId xmlns:a16="http://schemas.microsoft.com/office/drawing/2014/main" id="{3E518420-55B3-2A89-CD4D-F5EE8580CC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3168" name="Object 18">
                          <a:extLst>
                            <a:ext uri="{FF2B5EF4-FFF2-40B4-BE49-F238E27FC236}">
                              <a16:creationId xmlns:a16="http://schemas.microsoft.com/office/drawing/2014/main" id="{3E518420-55B3-2A89-CD4D-F5EE8580CC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9" name="Object 19">
              <a:extLst>
                <a:ext uri="{FF2B5EF4-FFF2-40B4-BE49-F238E27FC236}">
                  <a16:creationId xmlns:a16="http://schemas.microsoft.com/office/drawing/2014/main" id="{1A30D6FE-F7D2-9037-A3CF-A2704B587E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3169" name="Object 19">
                          <a:extLst>
                            <a:ext uri="{FF2B5EF4-FFF2-40B4-BE49-F238E27FC236}">
                              <a16:creationId xmlns:a16="http://schemas.microsoft.com/office/drawing/2014/main" id="{1A30D6FE-F7D2-9037-A3CF-A2704B587E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2" name="Group 29">
            <a:extLst>
              <a:ext uri="{FF2B5EF4-FFF2-40B4-BE49-F238E27FC236}">
                <a16:creationId xmlns:a16="http://schemas.microsoft.com/office/drawing/2014/main" id="{47C14657-072D-8B2F-D0BF-720E998022E5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3166" name="Object 16">
              <a:extLst>
                <a:ext uri="{FF2B5EF4-FFF2-40B4-BE49-F238E27FC236}">
                  <a16:creationId xmlns:a16="http://schemas.microsoft.com/office/drawing/2014/main" id="{9299C89B-4E76-0D05-AAF8-AA7ECB0271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3166" name="Object 16">
                          <a:extLst>
                            <a:ext uri="{FF2B5EF4-FFF2-40B4-BE49-F238E27FC236}">
                              <a16:creationId xmlns:a16="http://schemas.microsoft.com/office/drawing/2014/main" id="{9299C89B-4E76-0D05-AAF8-AA7ECB0271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7" name="Object 17">
              <a:extLst>
                <a:ext uri="{FF2B5EF4-FFF2-40B4-BE49-F238E27FC236}">
                  <a16:creationId xmlns:a16="http://schemas.microsoft.com/office/drawing/2014/main" id="{8FCDBF6A-BE94-B0CF-676A-906A5B0A38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3167" name="Object 17">
                          <a:extLst>
                            <a:ext uri="{FF2B5EF4-FFF2-40B4-BE49-F238E27FC236}">
                              <a16:creationId xmlns:a16="http://schemas.microsoft.com/office/drawing/2014/main" id="{8FCDBF6A-BE94-B0CF-676A-906A5B0A38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133" name="Line 32">
            <a:extLst>
              <a:ext uri="{FF2B5EF4-FFF2-40B4-BE49-F238E27FC236}">
                <a16:creationId xmlns:a16="http://schemas.microsoft.com/office/drawing/2014/main" id="{ED757E02-C95F-1D7F-4619-7F18A4FBC1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3134" name="Group 33">
            <a:extLst>
              <a:ext uri="{FF2B5EF4-FFF2-40B4-BE49-F238E27FC236}">
                <a16:creationId xmlns:a16="http://schemas.microsoft.com/office/drawing/2014/main" id="{BBE49B96-80D9-A346-7501-61F7B973650A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3164" name="Object 14">
              <a:extLst>
                <a:ext uri="{FF2B5EF4-FFF2-40B4-BE49-F238E27FC236}">
                  <a16:creationId xmlns:a16="http://schemas.microsoft.com/office/drawing/2014/main" id="{C129E1F5-A8B1-8B90-F757-AF2857F0B6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3164" name="Object 14">
                          <a:extLst>
                            <a:ext uri="{FF2B5EF4-FFF2-40B4-BE49-F238E27FC236}">
                              <a16:creationId xmlns:a16="http://schemas.microsoft.com/office/drawing/2014/main" id="{C129E1F5-A8B1-8B90-F757-AF2857F0B69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5" name="Object 15">
              <a:extLst>
                <a:ext uri="{FF2B5EF4-FFF2-40B4-BE49-F238E27FC236}">
                  <a16:creationId xmlns:a16="http://schemas.microsoft.com/office/drawing/2014/main" id="{B0B5AC9B-BC45-CA42-3FCC-994EBD777D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3165" name="Object 15">
                          <a:extLst>
                            <a:ext uri="{FF2B5EF4-FFF2-40B4-BE49-F238E27FC236}">
                              <a16:creationId xmlns:a16="http://schemas.microsoft.com/office/drawing/2014/main" id="{B0B5AC9B-BC45-CA42-3FCC-994EBD777D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135" name="Oval 36">
            <a:extLst>
              <a:ext uri="{FF2B5EF4-FFF2-40B4-BE49-F238E27FC236}">
                <a16:creationId xmlns:a16="http://schemas.microsoft.com/office/drawing/2014/main" id="{B04335BC-E8FB-1128-BC6E-690E990E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3136" name="Picture 37" descr="31u_bnrz[1]">
            <a:extLst>
              <a:ext uri="{FF2B5EF4-FFF2-40B4-BE49-F238E27FC236}">
                <a16:creationId xmlns:a16="http://schemas.microsoft.com/office/drawing/2014/main" id="{46BB2496-1C30-178B-B492-7853E79D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37" name="Group 38">
            <a:extLst>
              <a:ext uri="{FF2B5EF4-FFF2-40B4-BE49-F238E27FC236}">
                <a16:creationId xmlns:a16="http://schemas.microsoft.com/office/drawing/2014/main" id="{F2595477-8B14-05E1-5CAB-5B9F8CC993D1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3162" name="Object 12">
              <a:extLst>
                <a:ext uri="{FF2B5EF4-FFF2-40B4-BE49-F238E27FC236}">
                  <a16:creationId xmlns:a16="http://schemas.microsoft.com/office/drawing/2014/main" id="{4F9693CD-17B8-F78C-64E6-44A9F37CDC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3162" name="Object 12">
                          <a:extLst>
                            <a:ext uri="{FF2B5EF4-FFF2-40B4-BE49-F238E27FC236}">
                              <a16:creationId xmlns:a16="http://schemas.microsoft.com/office/drawing/2014/main" id="{4F9693CD-17B8-F78C-64E6-44A9F37CDC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3" name="Object 13">
              <a:extLst>
                <a:ext uri="{FF2B5EF4-FFF2-40B4-BE49-F238E27FC236}">
                  <a16:creationId xmlns:a16="http://schemas.microsoft.com/office/drawing/2014/main" id="{5424A363-AC19-2269-552F-0A6F6BA8DD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3163" name="Object 13">
                          <a:extLst>
                            <a:ext uri="{FF2B5EF4-FFF2-40B4-BE49-F238E27FC236}">
                              <a16:creationId xmlns:a16="http://schemas.microsoft.com/office/drawing/2014/main" id="{5424A363-AC19-2269-552F-0A6F6BA8DD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8" name="Group 41">
            <a:extLst>
              <a:ext uri="{FF2B5EF4-FFF2-40B4-BE49-F238E27FC236}">
                <a16:creationId xmlns:a16="http://schemas.microsoft.com/office/drawing/2014/main" id="{730A7E7A-96BB-0766-2C80-6D58D50175D1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3160" name="Object 10">
              <a:extLst>
                <a:ext uri="{FF2B5EF4-FFF2-40B4-BE49-F238E27FC236}">
                  <a16:creationId xmlns:a16="http://schemas.microsoft.com/office/drawing/2014/main" id="{9FDF6CAB-72EE-9F8E-CE86-04D651C50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3160" name="Object 10">
                          <a:extLst>
                            <a:ext uri="{FF2B5EF4-FFF2-40B4-BE49-F238E27FC236}">
                              <a16:creationId xmlns:a16="http://schemas.microsoft.com/office/drawing/2014/main" id="{9FDF6CAB-72EE-9F8E-CE86-04D651C501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61" name="Object 11">
              <a:extLst>
                <a:ext uri="{FF2B5EF4-FFF2-40B4-BE49-F238E27FC236}">
                  <a16:creationId xmlns:a16="http://schemas.microsoft.com/office/drawing/2014/main" id="{B8492DFB-4184-8C2E-C5AA-4466E595F8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3161" name="Object 11">
                          <a:extLst>
                            <a:ext uri="{FF2B5EF4-FFF2-40B4-BE49-F238E27FC236}">
                              <a16:creationId xmlns:a16="http://schemas.microsoft.com/office/drawing/2014/main" id="{B8492DFB-4184-8C2E-C5AA-4466E595F8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39" name="Group 44">
            <a:extLst>
              <a:ext uri="{FF2B5EF4-FFF2-40B4-BE49-F238E27FC236}">
                <a16:creationId xmlns:a16="http://schemas.microsoft.com/office/drawing/2014/main" id="{7CDDE5A9-6567-1C6D-9819-C870234C1C01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3158" name="Object 8">
              <a:extLst>
                <a:ext uri="{FF2B5EF4-FFF2-40B4-BE49-F238E27FC236}">
                  <a16:creationId xmlns:a16="http://schemas.microsoft.com/office/drawing/2014/main" id="{FD14F1EB-C511-A829-6AE2-202F179A2AC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3158" name="Object 8">
                          <a:extLst>
                            <a:ext uri="{FF2B5EF4-FFF2-40B4-BE49-F238E27FC236}">
                              <a16:creationId xmlns:a16="http://schemas.microsoft.com/office/drawing/2014/main" id="{FD14F1EB-C511-A829-6AE2-202F179A2AC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59" name="Object 9">
              <a:extLst>
                <a:ext uri="{FF2B5EF4-FFF2-40B4-BE49-F238E27FC236}">
                  <a16:creationId xmlns:a16="http://schemas.microsoft.com/office/drawing/2014/main" id="{3F1A881C-776D-612E-4676-D884586E04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3159" name="Object 9">
                          <a:extLst>
                            <a:ext uri="{FF2B5EF4-FFF2-40B4-BE49-F238E27FC236}">
                              <a16:creationId xmlns:a16="http://schemas.microsoft.com/office/drawing/2014/main" id="{3F1A881C-776D-612E-4676-D884586E04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40" name="Group 47">
            <a:extLst>
              <a:ext uri="{FF2B5EF4-FFF2-40B4-BE49-F238E27FC236}">
                <a16:creationId xmlns:a16="http://schemas.microsoft.com/office/drawing/2014/main" id="{6E682158-075C-6411-3B39-9F747169BFE0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3156" name="Object 6">
              <a:extLst>
                <a:ext uri="{FF2B5EF4-FFF2-40B4-BE49-F238E27FC236}">
                  <a16:creationId xmlns:a16="http://schemas.microsoft.com/office/drawing/2014/main" id="{56CCAF63-E745-E019-F907-399ABF141B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3156" name="Object 6">
                          <a:extLst>
                            <a:ext uri="{FF2B5EF4-FFF2-40B4-BE49-F238E27FC236}">
                              <a16:creationId xmlns:a16="http://schemas.microsoft.com/office/drawing/2014/main" id="{56CCAF63-E745-E019-F907-399ABF141B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57" name="Object 7">
              <a:extLst>
                <a:ext uri="{FF2B5EF4-FFF2-40B4-BE49-F238E27FC236}">
                  <a16:creationId xmlns:a16="http://schemas.microsoft.com/office/drawing/2014/main" id="{86D40F5F-805C-6D9D-864B-91B5344EB8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3157" name="Object 7">
                          <a:extLst>
                            <a:ext uri="{FF2B5EF4-FFF2-40B4-BE49-F238E27FC236}">
                              <a16:creationId xmlns:a16="http://schemas.microsoft.com/office/drawing/2014/main" id="{86D40F5F-805C-6D9D-864B-91B5344EB86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41" name="Group 50">
            <a:extLst>
              <a:ext uri="{FF2B5EF4-FFF2-40B4-BE49-F238E27FC236}">
                <a16:creationId xmlns:a16="http://schemas.microsoft.com/office/drawing/2014/main" id="{9B4FA256-6156-BDCF-3258-8545E87F4831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3154" name="Object 4">
              <a:extLst>
                <a:ext uri="{FF2B5EF4-FFF2-40B4-BE49-F238E27FC236}">
                  <a16:creationId xmlns:a16="http://schemas.microsoft.com/office/drawing/2014/main" id="{02AE4CB2-146C-BC44-BF42-8B23CB8B2A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3154" name="Object 4">
                          <a:extLst>
                            <a:ext uri="{FF2B5EF4-FFF2-40B4-BE49-F238E27FC236}">
                              <a16:creationId xmlns:a16="http://schemas.microsoft.com/office/drawing/2014/main" id="{02AE4CB2-146C-BC44-BF42-8B23CB8B2A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55" name="Object 5">
              <a:extLst>
                <a:ext uri="{FF2B5EF4-FFF2-40B4-BE49-F238E27FC236}">
                  <a16:creationId xmlns:a16="http://schemas.microsoft.com/office/drawing/2014/main" id="{84CB84B4-61F0-7C97-4CA2-0965AF9104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3155" name="Object 5">
                          <a:extLst>
                            <a:ext uri="{FF2B5EF4-FFF2-40B4-BE49-F238E27FC236}">
                              <a16:creationId xmlns:a16="http://schemas.microsoft.com/office/drawing/2014/main" id="{84CB84B4-61F0-7C97-4CA2-0965AF91044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142" name="Group 53">
            <a:extLst>
              <a:ext uri="{FF2B5EF4-FFF2-40B4-BE49-F238E27FC236}">
                <a16:creationId xmlns:a16="http://schemas.microsoft.com/office/drawing/2014/main" id="{5A8DB36E-2375-ECBE-DC4A-B857D4296BD3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3147" name="Group 54">
              <a:extLst>
                <a:ext uri="{FF2B5EF4-FFF2-40B4-BE49-F238E27FC236}">
                  <a16:creationId xmlns:a16="http://schemas.microsoft.com/office/drawing/2014/main" id="{F3CDB89B-700B-E7C7-0201-9E5F19585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3152" name="Object 2">
                <a:extLst>
                  <a:ext uri="{FF2B5EF4-FFF2-40B4-BE49-F238E27FC236}">
                    <a16:creationId xmlns:a16="http://schemas.microsoft.com/office/drawing/2014/main" id="{4F0AADCE-6A5C-9892-0032-61E4714DF3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3152" name="Object 2">
                            <a:extLst>
                              <a:ext uri="{FF2B5EF4-FFF2-40B4-BE49-F238E27FC236}">
                                <a16:creationId xmlns:a16="http://schemas.microsoft.com/office/drawing/2014/main" id="{4F0AADCE-6A5C-9892-0032-61E4714DF30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53" name="Object 3">
                <a:extLst>
                  <a:ext uri="{FF2B5EF4-FFF2-40B4-BE49-F238E27FC236}">
                    <a16:creationId xmlns:a16="http://schemas.microsoft.com/office/drawing/2014/main" id="{5883BA33-0B4E-5296-758F-7DBF4F7C08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3153" name="Object 3">
                            <a:extLst>
                              <a:ext uri="{FF2B5EF4-FFF2-40B4-BE49-F238E27FC236}">
                                <a16:creationId xmlns:a16="http://schemas.microsoft.com/office/drawing/2014/main" id="{5883BA33-0B4E-5296-758F-7DBF4F7C08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3148" name="Line 57">
              <a:extLst>
                <a:ext uri="{FF2B5EF4-FFF2-40B4-BE49-F238E27FC236}">
                  <a16:creationId xmlns:a16="http://schemas.microsoft.com/office/drawing/2014/main" id="{D0BCADD5-52D4-D723-E39A-ACE3FA27E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49" name="Line 58">
              <a:extLst>
                <a:ext uri="{FF2B5EF4-FFF2-40B4-BE49-F238E27FC236}">
                  <a16:creationId xmlns:a16="http://schemas.microsoft.com/office/drawing/2014/main" id="{358C65C2-D7C2-75ED-DD75-F8909F4F81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50" name="Line 59">
              <a:extLst>
                <a:ext uri="{FF2B5EF4-FFF2-40B4-BE49-F238E27FC236}">
                  <a16:creationId xmlns:a16="http://schemas.microsoft.com/office/drawing/2014/main" id="{AC0ECDC1-3A4F-0462-9124-F144436A5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3151" name="Line 60">
              <a:extLst>
                <a:ext uri="{FF2B5EF4-FFF2-40B4-BE49-F238E27FC236}">
                  <a16:creationId xmlns:a16="http://schemas.microsoft.com/office/drawing/2014/main" id="{B9E64081-A07B-D2C6-37E4-14FDC64F7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3143" name="Line 61">
            <a:extLst>
              <a:ext uri="{FF2B5EF4-FFF2-40B4-BE49-F238E27FC236}">
                <a16:creationId xmlns:a16="http://schemas.microsoft.com/office/drawing/2014/main" id="{41389C58-B195-DC72-D092-99566942C9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44" name="Line 62">
            <a:extLst>
              <a:ext uri="{FF2B5EF4-FFF2-40B4-BE49-F238E27FC236}">
                <a16:creationId xmlns:a16="http://schemas.microsoft.com/office/drawing/2014/main" id="{04AF80A4-6020-940C-28C5-5E6917CFF9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45" name="Rectangle 64">
            <a:extLst>
              <a:ext uri="{FF2B5EF4-FFF2-40B4-BE49-F238E27FC236}">
                <a16:creationId xmlns:a16="http://schemas.microsoft.com/office/drawing/2014/main" id="{A66E559A-36C1-B279-ECF9-70B9DF0B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06753" name="Rectangle 65">
            <a:extLst>
              <a:ext uri="{FF2B5EF4-FFF2-40B4-BE49-F238E27FC236}">
                <a16:creationId xmlns:a16="http://schemas.microsoft.com/office/drawing/2014/main" id="{87E52EF3-8269-9C43-9E78-CB338F52E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1508125"/>
            <a:ext cx="3649662" cy="22971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Wireless link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Typically used to connect mobile(s) to base station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Also used as backbone link 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Multiple access protocol coordinates link access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84">
            <a:extLst>
              <a:ext uri="{FF2B5EF4-FFF2-40B4-BE49-F238E27FC236}">
                <a16:creationId xmlns:a16="http://schemas.microsoft.com/office/drawing/2014/main" id="{49B6D61F-3A25-665A-E29B-D6947A21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Wireless Hosts</a:t>
            </a:r>
          </a:p>
        </p:txBody>
      </p:sp>
      <p:sp>
        <p:nvSpPr>
          <p:cNvPr id="135170" name="Slide Number Placeholder 2">
            <a:extLst>
              <a:ext uri="{FF2B5EF4-FFF2-40B4-BE49-F238E27FC236}">
                <a16:creationId xmlns:a16="http://schemas.microsoft.com/office/drawing/2014/main" id="{36630202-60C4-56C0-5DB3-0BAAEEB2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3337F-8E82-FF49-80BE-AF42F8C955B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1" name="Oval 3">
            <a:extLst>
              <a:ext uri="{FF2B5EF4-FFF2-40B4-BE49-F238E27FC236}">
                <a16:creationId xmlns:a16="http://schemas.microsoft.com/office/drawing/2014/main" id="{B12DBE39-D072-B8B8-F589-07CFBFCE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5172" name="Group 4">
            <a:extLst>
              <a:ext uri="{FF2B5EF4-FFF2-40B4-BE49-F238E27FC236}">
                <a16:creationId xmlns:a16="http://schemas.microsoft.com/office/drawing/2014/main" id="{497D1D01-504F-A1AC-51CA-C46A767A1192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5236" name="Freeform 5">
              <a:extLst>
                <a:ext uri="{FF2B5EF4-FFF2-40B4-BE49-F238E27FC236}">
                  <a16:creationId xmlns:a16="http://schemas.microsoft.com/office/drawing/2014/main" id="{A4AC8C46-FB53-597E-D719-034CAD70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37" name="Text Box 6">
              <a:extLst>
                <a:ext uri="{FF2B5EF4-FFF2-40B4-BE49-F238E27FC236}">
                  <a16:creationId xmlns:a16="http://schemas.microsoft.com/office/drawing/2014/main" id="{BE8A4B4B-5EC8-2959-2904-45DAEE046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5173" name="Picture 7" descr="31u_bnrz[1]">
            <a:extLst>
              <a:ext uri="{FF2B5EF4-FFF2-40B4-BE49-F238E27FC236}">
                <a16:creationId xmlns:a16="http://schemas.microsoft.com/office/drawing/2014/main" id="{122F0C51-602D-1A41-E87D-AD789E68D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4" name="Group 8">
            <a:extLst>
              <a:ext uri="{FF2B5EF4-FFF2-40B4-BE49-F238E27FC236}">
                <a16:creationId xmlns:a16="http://schemas.microsoft.com/office/drawing/2014/main" id="{45E9096C-D44E-E0F9-4680-AE3C476B394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5225" name="Oval 9">
              <a:extLst>
                <a:ext uri="{FF2B5EF4-FFF2-40B4-BE49-F238E27FC236}">
                  <a16:creationId xmlns:a16="http://schemas.microsoft.com/office/drawing/2014/main" id="{278BD5E2-3B16-ED82-86E6-61269B8AB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5226" name="Picture 10" descr="31u_bnrz[1]">
              <a:extLst>
                <a:ext uri="{FF2B5EF4-FFF2-40B4-BE49-F238E27FC236}">
                  <a16:creationId xmlns:a16="http://schemas.microsoft.com/office/drawing/2014/main" id="{C48C245A-E163-1773-14A7-69C5ED796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5227" name="Group 11">
              <a:extLst>
                <a:ext uri="{FF2B5EF4-FFF2-40B4-BE49-F238E27FC236}">
                  <a16:creationId xmlns:a16="http://schemas.microsoft.com/office/drawing/2014/main" id="{9C5F6EF8-A137-6955-79AF-CF41AE354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5234" name="Object 28">
                <a:extLst>
                  <a:ext uri="{FF2B5EF4-FFF2-40B4-BE49-F238E27FC236}">
                    <a16:creationId xmlns:a16="http://schemas.microsoft.com/office/drawing/2014/main" id="{E28C2519-FFE8-CF83-CBC6-E3E0E9B39B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5234" name="Object 28">
                            <a:extLst>
                              <a:ext uri="{FF2B5EF4-FFF2-40B4-BE49-F238E27FC236}">
                                <a16:creationId xmlns:a16="http://schemas.microsoft.com/office/drawing/2014/main" id="{E28C2519-FFE8-CF83-CBC6-E3E0E9B39B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35" name="Object 29">
                <a:extLst>
                  <a:ext uri="{FF2B5EF4-FFF2-40B4-BE49-F238E27FC236}">
                    <a16:creationId xmlns:a16="http://schemas.microsoft.com/office/drawing/2014/main" id="{07CD6E76-6036-4375-6284-B31C6C54A6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5235" name="Object 29">
                            <a:extLst>
                              <a:ext uri="{FF2B5EF4-FFF2-40B4-BE49-F238E27FC236}">
                                <a16:creationId xmlns:a16="http://schemas.microsoft.com/office/drawing/2014/main" id="{07CD6E76-6036-4375-6284-B31C6C54A6B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5228" name="Group 14">
              <a:extLst>
                <a:ext uri="{FF2B5EF4-FFF2-40B4-BE49-F238E27FC236}">
                  <a16:creationId xmlns:a16="http://schemas.microsoft.com/office/drawing/2014/main" id="{B24F8391-9AAB-A401-BBD1-677D1682F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5232" name="Object 26">
                <a:extLst>
                  <a:ext uri="{FF2B5EF4-FFF2-40B4-BE49-F238E27FC236}">
                    <a16:creationId xmlns:a16="http://schemas.microsoft.com/office/drawing/2014/main" id="{5B7D8075-726C-A509-F43A-00551B45D8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5232" name="Object 26">
                            <a:extLst>
                              <a:ext uri="{FF2B5EF4-FFF2-40B4-BE49-F238E27FC236}">
                                <a16:creationId xmlns:a16="http://schemas.microsoft.com/office/drawing/2014/main" id="{5B7D8075-726C-A509-F43A-00551B45D8A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33" name="Object 27">
                <a:extLst>
                  <a:ext uri="{FF2B5EF4-FFF2-40B4-BE49-F238E27FC236}">
                    <a16:creationId xmlns:a16="http://schemas.microsoft.com/office/drawing/2014/main" id="{44B84CE0-B0DB-8E28-6303-24B4027B75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5233" name="Object 27">
                            <a:extLst>
                              <a:ext uri="{FF2B5EF4-FFF2-40B4-BE49-F238E27FC236}">
                                <a16:creationId xmlns:a16="http://schemas.microsoft.com/office/drawing/2014/main" id="{44B84CE0-B0DB-8E28-6303-24B4027B755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5229" name="Group 17">
              <a:extLst>
                <a:ext uri="{FF2B5EF4-FFF2-40B4-BE49-F238E27FC236}">
                  <a16:creationId xmlns:a16="http://schemas.microsoft.com/office/drawing/2014/main" id="{EA2F052F-BA20-4884-9D3A-1A2232C8CE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5230" name="Object 24">
                <a:extLst>
                  <a:ext uri="{FF2B5EF4-FFF2-40B4-BE49-F238E27FC236}">
                    <a16:creationId xmlns:a16="http://schemas.microsoft.com/office/drawing/2014/main" id="{89DF05D0-6816-A0C7-A616-BCF333BA33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5230" name="Object 24">
                            <a:extLst>
                              <a:ext uri="{FF2B5EF4-FFF2-40B4-BE49-F238E27FC236}">
                                <a16:creationId xmlns:a16="http://schemas.microsoft.com/office/drawing/2014/main" id="{89DF05D0-6816-A0C7-A616-BCF333BA331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31" name="Object 25">
                <a:extLst>
                  <a:ext uri="{FF2B5EF4-FFF2-40B4-BE49-F238E27FC236}">
                    <a16:creationId xmlns:a16="http://schemas.microsoft.com/office/drawing/2014/main" id="{00944E7E-7A06-74C7-D136-BF4E116024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5231" name="Object 25">
                            <a:extLst>
                              <a:ext uri="{FF2B5EF4-FFF2-40B4-BE49-F238E27FC236}">
                                <a16:creationId xmlns:a16="http://schemas.microsoft.com/office/drawing/2014/main" id="{00944E7E-7A06-74C7-D136-BF4E1160240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5175" name="Line 20">
            <a:extLst>
              <a:ext uri="{FF2B5EF4-FFF2-40B4-BE49-F238E27FC236}">
                <a16:creationId xmlns:a16="http://schemas.microsoft.com/office/drawing/2014/main" id="{7664B8D9-7802-1398-6FA5-0DEC5904A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6" name="Oval 21">
            <a:extLst>
              <a:ext uri="{FF2B5EF4-FFF2-40B4-BE49-F238E27FC236}">
                <a16:creationId xmlns:a16="http://schemas.microsoft.com/office/drawing/2014/main" id="{34522073-4FB5-EB45-981D-DAADD55A2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5177" name="Picture 22" descr="31u_bnrz[1]">
            <a:extLst>
              <a:ext uri="{FF2B5EF4-FFF2-40B4-BE49-F238E27FC236}">
                <a16:creationId xmlns:a16="http://schemas.microsoft.com/office/drawing/2014/main" id="{130FACA8-99A4-F3BD-ADC8-E2E251A3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8" name="Group 23">
            <a:extLst>
              <a:ext uri="{FF2B5EF4-FFF2-40B4-BE49-F238E27FC236}">
                <a16:creationId xmlns:a16="http://schemas.microsoft.com/office/drawing/2014/main" id="{E1B8B6BF-77CC-D8DC-CFC3-6D6EF44DF1E2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5223" name="Object 22">
              <a:extLst>
                <a:ext uri="{FF2B5EF4-FFF2-40B4-BE49-F238E27FC236}">
                  <a16:creationId xmlns:a16="http://schemas.microsoft.com/office/drawing/2014/main" id="{2A78291A-4F33-6EF4-8DCB-B779A5385F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5223" name="Object 22">
                          <a:extLst>
                            <a:ext uri="{FF2B5EF4-FFF2-40B4-BE49-F238E27FC236}">
                              <a16:creationId xmlns:a16="http://schemas.microsoft.com/office/drawing/2014/main" id="{2A78291A-4F33-6EF4-8DCB-B779A5385F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24" name="Object 23">
              <a:extLst>
                <a:ext uri="{FF2B5EF4-FFF2-40B4-BE49-F238E27FC236}">
                  <a16:creationId xmlns:a16="http://schemas.microsoft.com/office/drawing/2014/main" id="{54341E78-C072-8D5A-F49E-24A38C2D08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5224" name="Object 23">
                          <a:extLst>
                            <a:ext uri="{FF2B5EF4-FFF2-40B4-BE49-F238E27FC236}">
                              <a16:creationId xmlns:a16="http://schemas.microsoft.com/office/drawing/2014/main" id="{54341E78-C072-8D5A-F49E-24A38C2D08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79" name="Group 26">
            <a:extLst>
              <a:ext uri="{FF2B5EF4-FFF2-40B4-BE49-F238E27FC236}">
                <a16:creationId xmlns:a16="http://schemas.microsoft.com/office/drawing/2014/main" id="{7D1F59CE-BE6B-8F55-C28F-8187231BFB63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5221" name="Object 20">
              <a:extLst>
                <a:ext uri="{FF2B5EF4-FFF2-40B4-BE49-F238E27FC236}">
                  <a16:creationId xmlns:a16="http://schemas.microsoft.com/office/drawing/2014/main" id="{15D7DA14-AA50-2959-8F3B-1DF509E836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5221" name="Object 20">
                          <a:extLst>
                            <a:ext uri="{FF2B5EF4-FFF2-40B4-BE49-F238E27FC236}">
                              <a16:creationId xmlns:a16="http://schemas.microsoft.com/office/drawing/2014/main" id="{15D7DA14-AA50-2959-8F3B-1DF509E836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22" name="Object 21">
              <a:extLst>
                <a:ext uri="{FF2B5EF4-FFF2-40B4-BE49-F238E27FC236}">
                  <a16:creationId xmlns:a16="http://schemas.microsoft.com/office/drawing/2014/main" id="{F52BA67D-7436-768C-4494-34716E71EB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5222" name="Object 21">
                          <a:extLst>
                            <a:ext uri="{FF2B5EF4-FFF2-40B4-BE49-F238E27FC236}">
                              <a16:creationId xmlns:a16="http://schemas.microsoft.com/office/drawing/2014/main" id="{F52BA67D-7436-768C-4494-34716E71EB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0" name="Group 29">
            <a:extLst>
              <a:ext uri="{FF2B5EF4-FFF2-40B4-BE49-F238E27FC236}">
                <a16:creationId xmlns:a16="http://schemas.microsoft.com/office/drawing/2014/main" id="{4DF7CADA-8060-3703-D8EC-CACD67C1C141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5219" name="Object 18">
              <a:extLst>
                <a:ext uri="{FF2B5EF4-FFF2-40B4-BE49-F238E27FC236}">
                  <a16:creationId xmlns:a16="http://schemas.microsoft.com/office/drawing/2014/main" id="{F2CA5CB1-C754-64B9-50F8-A6BA570ACD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5219" name="Object 18">
                          <a:extLst>
                            <a:ext uri="{FF2B5EF4-FFF2-40B4-BE49-F238E27FC236}">
                              <a16:creationId xmlns:a16="http://schemas.microsoft.com/office/drawing/2014/main" id="{F2CA5CB1-C754-64B9-50F8-A6BA570ACD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20" name="Object 19">
              <a:extLst>
                <a:ext uri="{FF2B5EF4-FFF2-40B4-BE49-F238E27FC236}">
                  <a16:creationId xmlns:a16="http://schemas.microsoft.com/office/drawing/2014/main" id="{2BC46485-66AD-D263-C86D-A36FFACA79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5220" name="Object 19">
                          <a:extLst>
                            <a:ext uri="{FF2B5EF4-FFF2-40B4-BE49-F238E27FC236}">
                              <a16:creationId xmlns:a16="http://schemas.microsoft.com/office/drawing/2014/main" id="{2BC46485-66AD-D263-C86D-A36FFACA79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81" name="Line 32">
            <a:extLst>
              <a:ext uri="{FF2B5EF4-FFF2-40B4-BE49-F238E27FC236}">
                <a16:creationId xmlns:a16="http://schemas.microsoft.com/office/drawing/2014/main" id="{672690C4-FB65-AFAD-53C3-B96CF00DC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5182" name="Group 33">
            <a:extLst>
              <a:ext uri="{FF2B5EF4-FFF2-40B4-BE49-F238E27FC236}">
                <a16:creationId xmlns:a16="http://schemas.microsoft.com/office/drawing/2014/main" id="{5E1CB975-E6DA-14F9-7878-2AA514D0E0F3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5217" name="Object 16">
              <a:extLst>
                <a:ext uri="{FF2B5EF4-FFF2-40B4-BE49-F238E27FC236}">
                  <a16:creationId xmlns:a16="http://schemas.microsoft.com/office/drawing/2014/main" id="{189C6C4B-0BF6-9686-F744-9BDC0DA49D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5217" name="Object 16">
                          <a:extLst>
                            <a:ext uri="{FF2B5EF4-FFF2-40B4-BE49-F238E27FC236}">
                              <a16:creationId xmlns:a16="http://schemas.microsoft.com/office/drawing/2014/main" id="{189C6C4B-0BF6-9686-F744-9BDC0DA49D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8" name="Object 17">
              <a:extLst>
                <a:ext uri="{FF2B5EF4-FFF2-40B4-BE49-F238E27FC236}">
                  <a16:creationId xmlns:a16="http://schemas.microsoft.com/office/drawing/2014/main" id="{7BA7EECD-CB4B-79F7-2B2B-3980AAC4A7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5218" name="Object 17">
                          <a:extLst>
                            <a:ext uri="{FF2B5EF4-FFF2-40B4-BE49-F238E27FC236}">
                              <a16:creationId xmlns:a16="http://schemas.microsoft.com/office/drawing/2014/main" id="{7BA7EECD-CB4B-79F7-2B2B-3980AAC4A7C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83" name="Oval 36">
            <a:extLst>
              <a:ext uri="{FF2B5EF4-FFF2-40B4-BE49-F238E27FC236}">
                <a16:creationId xmlns:a16="http://schemas.microsoft.com/office/drawing/2014/main" id="{6E497F04-AAAB-14DB-B0A1-9EB775CFD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5184" name="Picture 37" descr="31u_bnrz[1]">
            <a:extLst>
              <a:ext uri="{FF2B5EF4-FFF2-40B4-BE49-F238E27FC236}">
                <a16:creationId xmlns:a16="http://schemas.microsoft.com/office/drawing/2014/main" id="{AE72D76E-9639-F859-4C4D-206B6A9E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85" name="Group 38">
            <a:extLst>
              <a:ext uri="{FF2B5EF4-FFF2-40B4-BE49-F238E27FC236}">
                <a16:creationId xmlns:a16="http://schemas.microsoft.com/office/drawing/2014/main" id="{E426FA77-7C2C-7850-FD53-70588461623F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5215" name="Object 14">
              <a:extLst>
                <a:ext uri="{FF2B5EF4-FFF2-40B4-BE49-F238E27FC236}">
                  <a16:creationId xmlns:a16="http://schemas.microsoft.com/office/drawing/2014/main" id="{A913C796-1166-A697-AFAE-C3D7A08381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5215" name="Object 14">
                          <a:extLst>
                            <a:ext uri="{FF2B5EF4-FFF2-40B4-BE49-F238E27FC236}">
                              <a16:creationId xmlns:a16="http://schemas.microsoft.com/office/drawing/2014/main" id="{A913C796-1166-A697-AFAE-C3D7A08381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6" name="Object 15">
              <a:extLst>
                <a:ext uri="{FF2B5EF4-FFF2-40B4-BE49-F238E27FC236}">
                  <a16:creationId xmlns:a16="http://schemas.microsoft.com/office/drawing/2014/main" id="{85E26A6E-EB29-3F8F-442F-08A422207A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5216" name="Object 15">
                          <a:extLst>
                            <a:ext uri="{FF2B5EF4-FFF2-40B4-BE49-F238E27FC236}">
                              <a16:creationId xmlns:a16="http://schemas.microsoft.com/office/drawing/2014/main" id="{85E26A6E-EB29-3F8F-442F-08A422207A6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6" name="Group 41">
            <a:extLst>
              <a:ext uri="{FF2B5EF4-FFF2-40B4-BE49-F238E27FC236}">
                <a16:creationId xmlns:a16="http://schemas.microsoft.com/office/drawing/2014/main" id="{FB694A22-AF8B-39FD-8681-D8F5DE2C49D7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5213" name="Object 12">
              <a:extLst>
                <a:ext uri="{FF2B5EF4-FFF2-40B4-BE49-F238E27FC236}">
                  <a16:creationId xmlns:a16="http://schemas.microsoft.com/office/drawing/2014/main" id="{6871F808-4797-04B8-5988-B8EBBB6E7C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5213" name="Object 12">
                          <a:extLst>
                            <a:ext uri="{FF2B5EF4-FFF2-40B4-BE49-F238E27FC236}">
                              <a16:creationId xmlns:a16="http://schemas.microsoft.com/office/drawing/2014/main" id="{6871F808-4797-04B8-5988-B8EBBB6E7C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4" name="Object 13">
              <a:extLst>
                <a:ext uri="{FF2B5EF4-FFF2-40B4-BE49-F238E27FC236}">
                  <a16:creationId xmlns:a16="http://schemas.microsoft.com/office/drawing/2014/main" id="{8FF69FAF-59F9-295C-0902-F5AB4B1319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5214" name="Object 13">
                          <a:extLst>
                            <a:ext uri="{FF2B5EF4-FFF2-40B4-BE49-F238E27FC236}">
                              <a16:creationId xmlns:a16="http://schemas.microsoft.com/office/drawing/2014/main" id="{8FF69FAF-59F9-295C-0902-F5AB4B1319F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7" name="Group 44">
            <a:extLst>
              <a:ext uri="{FF2B5EF4-FFF2-40B4-BE49-F238E27FC236}">
                <a16:creationId xmlns:a16="http://schemas.microsoft.com/office/drawing/2014/main" id="{C85C8DB4-5CBC-D893-9CD4-54857192F11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5211" name="Object 10">
              <a:extLst>
                <a:ext uri="{FF2B5EF4-FFF2-40B4-BE49-F238E27FC236}">
                  <a16:creationId xmlns:a16="http://schemas.microsoft.com/office/drawing/2014/main" id="{BF5D7A5B-4FC3-8ED5-126B-85B8667419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5211" name="Object 10">
                          <a:extLst>
                            <a:ext uri="{FF2B5EF4-FFF2-40B4-BE49-F238E27FC236}">
                              <a16:creationId xmlns:a16="http://schemas.microsoft.com/office/drawing/2014/main" id="{BF5D7A5B-4FC3-8ED5-126B-85B8667419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2" name="Object 11">
              <a:extLst>
                <a:ext uri="{FF2B5EF4-FFF2-40B4-BE49-F238E27FC236}">
                  <a16:creationId xmlns:a16="http://schemas.microsoft.com/office/drawing/2014/main" id="{1986C170-95E7-DCDF-763E-D6A490FE03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5212" name="Object 11">
                          <a:extLst>
                            <a:ext uri="{FF2B5EF4-FFF2-40B4-BE49-F238E27FC236}">
                              <a16:creationId xmlns:a16="http://schemas.microsoft.com/office/drawing/2014/main" id="{1986C170-95E7-DCDF-763E-D6A490FE03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8" name="Group 47">
            <a:extLst>
              <a:ext uri="{FF2B5EF4-FFF2-40B4-BE49-F238E27FC236}">
                <a16:creationId xmlns:a16="http://schemas.microsoft.com/office/drawing/2014/main" id="{F37E93F3-2F0A-344E-2341-7308145838F2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5209" name="Object 8">
              <a:extLst>
                <a:ext uri="{FF2B5EF4-FFF2-40B4-BE49-F238E27FC236}">
                  <a16:creationId xmlns:a16="http://schemas.microsoft.com/office/drawing/2014/main" id="{5B7D5709-3295-81C9-5C75-A0EE823858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5209" name="Object 8">
                          <a:extLst>
                            <a:ext uri="{FF2B5EF4-FFF2-40B4-BE49-F238E27FC236}">
                              <a16:creationId xmlns:a16="http://schemas.microsoft.com/office/drawing/2014/main" id="{5B7D5709-3295-81C9-5C75-A0EE823858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10" name="Object 9">
              <a:extLst>
                <a:ext uri="{FF2B5EF4-FFF2-40B4-BE49-F238E27FC236}">
                  <a16:creationId xmlns:a16="http://schemas.microsoft.com/office/drawing/2014/main" id="{3D053D6F-E624-CDB6-8E0D-1FDEE8AD22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5210" name="Object 9">
                          <a:extLst>
                            <a:ext uri="{FF2B5EF4-FFF2-40B4-BE49-F238E27FC236}">
                              <a16:creationId xmlns:a16="http://schemas.microsoft.com/office/drawing/2014/main" id="{3D053D6F-E624-CDB6-8E0D-1FDEE8AD228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89" name="Group 50">
            <a:extLst>
              <a:ext uri="{FF2B5EF4-FFF2-40B4-BE49-F238E27FC236}">
                <a16:creationId xmlns:a16="http://schemas.microsoft.com/office/drawing/2014/main" id="{10A1B603-A91F-6863-8E88-6A90E2946126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5207" name="Object 6">
              <a:extLst>
                <a:ext uri="{FF2B5EF4-FFF2-40B4-BE49-F238E27FC236}">
                  <a16:creationId xmlns:a16="http://schemas.microsoft.com/office/drawing/2014/main" id="{D6965CD4-D216-272C-8976-77D8637B4D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5207" name="Object 6">
                          <a:extLst>
                            <a:ext uri="{FF2B5EF4-FFF2-40B4-BE49-F238E27FC236}">
                              <a16:creationId xmlns:a16="http://schemas.microsoft.com/office/drawing/2014/main" id="{D6965CD4-D216-272C-8976-77D8637B4D4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208" name="Object 7">
              <a:extLst>
                <a:ext uri="{FF2B5EF4-FFF2-40B4-BE49-F238E27FC236}">
                  <a16:creationId xmlns:a16="http://schemas.microsoft.com/office/drawing/2014/main" id="{7E5EE4B6-DE93-7EFC-E18A-B35D21F896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5208" name="Object 7">
                          <a:extLst>
                            <a:ext uri="{FF2B5EF4-FFF2-40B4-BE49-F238E27FC236}">
                              <a16:creationId xmlns:a16="http://schemas.microsoft.com/office/drawing/2014/main" id="{7E5EE4B6-DE93-7EFC-E18A-B35D21F896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190" name="Group 53">
            <a:extLst>
              <a:ext uri="{FF2B5EF4-FFF2-40B4-BE49-F238E27FC236}">
                <a16:creationId xmlns:a16="http://schemas.microsoft.com/office/drawing/2014/main" id="{17DCE2CB-6CDD-C08D-9707-0521B103B7F6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5200" name="Group 54">
              <a:extLst>
                <a:ext uri="{FF2B5EF4-FFF2-40B4-BE49-F238E27FC236}">
                  <a16:creationId xmlns:a16="http://schemas.microsoft.com/office/drawing/2014/main" id="{F15A9C03-F59B-83BD-979A-35D3A237B4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5205" name="Object 4">
                <a:extLst>
                  <a:ext uri="{FF2B5EF4-FFF2-40B4-BE49-F238E27FC236}">
                    <a16:creationId xmlns:a16="http://schemas.microsoft.com/office/drawing/2014/main" id="{ACA69735-FDEC-5AEA-F6B4-0B8836FDCC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5205" name="Object 4">
                            <a:extLst>
                              <a:ext uri="{FF2B5EF4-FFF2-40B4-BE49-F238E27FC236}">
                                <a16:creationId xmlns:a16="http://schemas.microsoft.com/office/drawing/2014/main" id="{ACA69735-FDEC-5AEA-F6B4-0B8836FDCC8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06" name="Object 5">
                <a:extLst>
                  <a:ext uri="{FF2B5EF4-FFF2-40B4-BE49-F238E27FC236}">
                    <a16:creationId xmlns:a16="http://schemas.microsoft.com/office/drawing/2014/main" id="{4B1CFAA3-575D-2B9D-A91D-40FA1DCBAC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5206" name="Object 5">
                            <a:extLst>
                              <a:ext uri="{FF2B5EF4-FFF2-40B4-BE49-F238E27FC236}">
                                <a16:creationId xmlns:a16="http://schemas.microsoft.com/office/drawing/2014/main" id="{4B1CFAA3-575D-2B9D-A91D-40FA1DCBAC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5201" name="Line 57">
              <a:extLst>
                <a:ext uri="{FF2B5EF4-FFF2-40B4-BE49-F238E27FC236}">
                  <a16:creationId xmlns:a16="http://schemas.microsoft.com/office/drawing/2014/main" id="{C9CBD807-2A0F-2869-9DEA-F3DE9AD08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02" name="Line 58">
              <a:extLst>
                <a:ext uri="{FF2B5EF4-FFF2-40B4-BE49-F238E27FC236}">
                  <a16:creationId xmlns:a16="http://schemas.microsoft.com/office/drawing/2014/main" id="{8C79DE28-B4A0-050A-E985-583E586F7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03" name="Line 59">
              <a:extLst>
                <a:ext uri="{FF2B5EF4-FFF2-40B4-BE49-F238E27FC236}">
                  <a16:creationId xmlns:a16="http://schemas.microsoft.com/office/drawing/2014/main" id="{80873D35-1B3E-8096-1AAF-2BEA62ADB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5204" name="Line 60">
              <a:extLst>
                <a:ext uri="{FF2B5EF4-FFF2-40B4-BE49-F238E27FC236}">
                  <a16:creationId xmlns:a16="http://schemas.microsoft.com/office/drawing/2014/main" id="{C5517473-A319-4819-7D9A-2A7ED0591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5191" name="Line 61">
            <a:extLst>
              <a:ext uri="{FF2B5EF4-FFF2-40B4-BE49-F238E27FC236}">
                <a16:creationId xmlns:a16="http://schemas.microsoft.com/office/drawing/2014/main" id="{E4FB9634-A9C7-9645-A8A7-774F55854B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92" name="Line 62">
            <a:extLst>
              <a:ext uri="{FF2B5EF4-FFF2-40B4-BE49-F238E27FC236}">
                <a16:creationId xmlns:a16="http://schemas.microsoft.com/office/drawing/2014/main" id="{32636C5F-7208-71C0-DE3F-47ED661705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93" name="Rectangle 64">
            <a:extLst>
              <a:ext uri="{FF2B5EF4-FFF2-40B4-BE49-F238E27FC236}">
                <a16:creationId xmlns:a16="http://schemas.microsoft.com/office/drawing/2014/main" id="{2B7D3E0E-A9AC-2A7C-6BF6-BCEE8BF6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" name="Rectangle 65">
            <a:extLst>
              <a:ext uri="{FF2B5EF4-FFF2-40B4-BE49-F238E27FC236}">
                <a16:creationId xmlns:a16="http://schemas.microsoft.com/office/drawing/2014/main" id="{D34212E7-77A9-8B41-5FF2-996A0EE8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1662113"/>
            <a:ext cx="3308350" cy="19589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Wireless host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Laptop, smartphone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Run applications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May be stationary (non-mobile) or mobile</a:t>
            </a:r>
          </a:p>
        </p:txBody>
      </p:sp>
      <p:grpSp>
        <p:nvGrpSpPr>
          <p:cNvPr id="135195" name="Group 66">
            <a:extLst>
              <a:ext uri="{FF2B5EF4-FFF2-40B4-BE49-F238E27FC236}">
                <a16:creationId xmlns:a16="http://schemas.microsoft.com/office/drawing/2014/main" id="{28457F97-DEE5-226C-49C7-3A7FBD6DB3DF}"/>
              </a:ext>
            </a:extLst>
          </p:cNvPr>
          <p:cNvGrpSpPr>
            <a:grpSpLocks/>
          </p:cNvGrpSpPr>
          <p:nvPr/>
        </p:nvGrpSpPr>
        <p:grpSpPr bwMode="auto">
          <a:xfrm>
            <a:off x="7878763" y="1160463"/>
            <a:ext cx="808037" cy="668337"/>
            <a:chOff x="2870" y="1518"/>
            <a:chExt cx="292" cy="320"/>
          </a:xfrm>
        </p:grpSpPr>
        <p:graphicFrame>
          <p:nvGraphicFramePr>
            <p:cNvPr id="135198" name="Object 2">
              <a:extLst>
                <a:ext uri="{FF2B5EF4-FFF2-40B4-BE49-F238E27FC236}">
                  <a16:creationId xmlns:a16="http://schemas.microsoft.com/office/drawing/2014/main" id="{B01B1B73-7498-B1E5-47F5-A9DB65EEEA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3" imgW="825500" imgH="838200" progId="MS_ClipArt_Gallery.2">
                    <p:embed/>
                  </p:oleObj>
                </mc:Choice>
                <mc:Fallback>
                  <p:oleObj name="Clip" r:id="rId33" imgW="825500" imgH="838200" progId="MS_ClipArt_Gallery.2">
                    <p:embed/>
                    <p:pic>
                      <p:nvPicPr>
                        <p:cNvPr id="135198" name="Object 2">
                          <a:extLst>
                            <a:ext uri="{FF2B5EF4-FFF2-40B4-BE49-F238E27FC236}">
                              <a16:creationId xmlns:a16="http://schemas.microsoft.com/office/drawing/2014/main" id="{B01B1B73-7498-B1E5-47F5-A9DB65EEEA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199" name="Object 3">
              <a:extLst>
                <a:ext uri="{FF2B5EF4-FFF2-40B4-BE49-F238E27FC236}">
                  <a16:creationId xmlns:a16="http://schemas.microsoft.com/office/drawing/2014/main" id="{4FDFB97B-AC0C-3032-799D-B90851FFFB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4" imgW="1270000" imgH="1193800" progId="MS_ClipArt_Gallery.2">
                    <p:embed/>
                  </p:oleObj>
                </mc:Choice>
                <mc:Fallback>
                  <p:oleObj name="Clip" r:id="rId34" imgW="1270000" imgH="1193800" progId="MS_ClipArt_Gallery.2">
                    <p:embed/>
                    <p:pic>
                      <p:nvPicPr>
                        <p:cNvPr id="135199" name="Object 3">
                          <a:extLst>
                            <a:ext uri="{FF2B5EF4-FFF2-40B4-BE49-F238E27FC236}">
                              <a16:creationId xmlns:a16="http://schemas.microsoft.com/office/drawing/2014/main" id="{4FDFB97B-AC0C-3032-799D-B90851FFFB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5196" name="Line 69">
            <a:extLst>
              <a:ext uri="{FF2B5EF4-FFF2-40B4-BE49-F238E27FC236}">
                <a16:creationId xmlns:a16="http://schemas.microsoft.com/office/drawing/2014/main" id="{BF371A78-6D64-113E-E8BF-1099339617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6263" y="3621088"/>
            <a:ext cx="609600" cy="2174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97" name="Line 70">
            <a:extLst>
              <a:ext uri="{FF2B5EF4-FFF2-40B4-BE49-F238E27FC236}">
                <a16:creationId xmlns:a16="http://schemas.microsoft.com/office/drawing/2014/main" id="{97A10CD0-5F86-E723-3C59-6B2F627023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21088"/>
            <a:ext cx="1541463" cy="1638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84">
            <a:extLst>
              <a:ext uri="{FF2B5EF4-FFF2-40B4-BE49-F238E27FC236}">
                <a16:creationId xmlns:a16="http://schemas.microsoft.com/office/drawing/2014/main" id="{2E478078-FC72-9DDD-FE5C-19809005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Base Station</a:t>
            </a:r>
          </a:p>
        </p:txBody>
      </p:sp>
      <p:sp>
        <p:nvSpPr>
          <p:cNvPr id="137218" name="Slide Number Placeholder 2">
            <a:extLst>
              <a:ext uri="{FF2B5EF4-FFF2-40B4-BE49-F238E27FC236}">
                <a16:creationId xmlns:a16="http://schemas.microsoft.com/office/drawing/2014/main" id="{0E0C49C0-96A0-77E7-6E49-D1D3A09E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05A53-862E-2C45-A682-CF8B343ABC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19" name="Oval 3">
            <a:extLst>
              <a:ext uri="{FF2B5EF4-FFF2-40B4-BE49-F238E27FC236}">
                <a16:creationId xmlns:a16="http://schemas.microsoft.com/office/drawing/2014/main" id="{2FBB837E-BF7B-7E82-F2F7-D72E0681A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7220" name="Group 4">
            <a:extLst>
              <a:ext uri="{FF2B5EF4-FFF2-40B4-BE49-F238E27FC236}">
                <a16:creationId xmlns:a16="http://schemas.microsoft.com/office/drawing/2014/main" id="{7A914325-BE06-637B-08C4-399FF439E1D4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7280" name="Freeform 5">
              <a:extLst>
                <a:ext uri="{FF2B5EF4-FFF2-40B4-BE49-F238E27FC236}">
                  <a16:creationId xmlns:a16="http://schemas.microsoft.com/office/drawing/2014/main" id="{081566EB-AA52-F322-3B2B-F861F04D6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81" name="Text Box 6">
              <a:extLst>
                <a:ext uri="{FF2B5EF4-FFF2-40B4-BE49-F238E27FC236}">
                  <a16:creationId xmlns:a16="http://schemas.microsoft.com/office/drawing/2014/main" id="{BB8FBD97-BAC9-3D78-330B-50FC455A0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7221" name="Picture 7" descr="31u_bnrz[1]">
            <a:extLst>
              <a:ext uri="{FF2B5EF4-FFF2-40B4-BE49-F238E27FC236}">
                <a16:creationId xmlns:a16="http://schemas.microsoft.com/office/drawing/2014/main" id="{1A27AE2A-C45E-139D-EC6A-9D896D29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2" name="Group 8">
            <a:extLst>
              <a:ext uri="{FF2B5EF4-FFF2-40B4-BE49-F238E27FC236}">
                <a16:creationId xmlns:a16="http://schemas.microsoft.com/office/drawing/2014/main" id="{B7A07CEA-DAB6-4370-56E5-B49C8AC17B1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7269" name="Oval 9">
              <a:extLst>
                <a:ext uri="{FF2B5EF4-FFF2-40B4-BE49-F238E27FC236}">
                  <a16:creationId xmlns:a16="http://schemas.microsoft.com/office/drawing/2014/main" id="{4FC172E7-C3CE-9296-3796-FF9525955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7270" name="Picture 10" descr="31u_bnrz[1]">
              <a:extLst>
                <a:ext uri="{FF2B5EF4-FFF2-40B4-BE49-F238E27FC236}">
                  <a16:creationId xmlns:a16="http://schemas.microsoft.com/office/drawing/2014/main" id="{703F1DD2-1C69-5B8E-F699-D1206F2C3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71" name="Group 11">
              <a:extLst>
                <a:ext uri="{FF2B5EF4-FFF2-40B4-BE49-F238E27FC236}">
                  <a16:creationId xmlns:a16="http://schemas.microsoft.com/office/drawing/2014/main" id="{3FD662FF-9365-2EFA-B0A4-9EB836E82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7278" name="Object 26">
                <a:extLst>
                  <a:ext uri="{FF2B5EF4-FFF2-40B4-BE49-F238E27FC236}">
                    <a16:creationId xmlns:a16="http://schemas.microsoft.com/office/drawing/2014/main" id="{848AC2C7-C866-B182-742A-BB2ABBF5BD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7278" name="Object 26">
                            <a:extLst>
                              <a:ext uri="{FF2B5EF4-FFF2-40B4-BE49-F238E27FC236}">
                                <a16:creationId xmlns:a16="http://schemas.microsoft.com/office/drawing/2014/main" id="{848AC2C7-C866-B182-742A-BB2ABBF5BD8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79" name="Object 27">
                <a:extLst>
                  <a:ext uri="{FF2B5EF4-FFF2-40B4-BE49-F238E27FC236}">
                    <a16:creationId xmlns:a16="http://schemas.microsoft.com/office/drawing/2014/main" id="{A01EA63B-92BD-A9C9-AC7D-C3ADA1247E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7279" name="Object 27">
                            <a:extLst>
                              <a:ext uri="{FF2B5EF4-FFF2-40B4-BE49-F238E27FC236}">
                                <a16:creationId xmlns:a16="http://schemas.microsoft.com/office/drawing/2014/main" id="{A01EA63B-92BD-A9C9-AC7D-C3ADA1247EC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7272" name="Group 14">
              <a:extLst>
                <a:ext uri="{FF2B5EF4-FFF2-40B4-BE49-F238E27FC236}">
                  <a16:creationId xmlns:a16="http://schemas.microsoft.com/office/drawing/2014/main" id="{9F5420DC-993E-B437-39CD-EEDD552B7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7276" name="Object 24">
                <a:extLst>
                  <a:ext uri="{FF2B5EF4-FFF2-40B4-BE49-F238E27FC236}">
                    <a16:creationId xmlns:a16="http://schemas.microsoft.com/office/drawing/2014/main" id="{270E21DE-F290-4DD4-EF00-9C3F7EAF36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7276" name="Object 24">
                            <a:extLst>
                              <a:ext uri="{FF2B5EF4-FFF2-40B4-BE49-F238E27FC236}">
                                <a16:creationId xmlns:a16="http://schemas.microsoft.com/office/drawing/2014/main" id="{270E21DE-F290-4DD4-EF00-9C3F7EAF360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77" name="Object 25">
                <a:extLst>
                  <a:ext uri="{FF2B5EF4-FFF2-40B4-BE49-F238E27FC236}">
                    <a16:creationId xmlns:a16="http://schemas.microsoft.com/office/drawing/2014/main" id="{B46462B4-8E2E-A0EE-48A8-FCDF3809A1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7277" name="Object 25">
                            <a:extLst>
                              <a:ext uri="{FF2B5EF4-FFF2-40B4-BE49-F238E27FC236}">
                                <a16:creationId xmlns:a16="http://schemas.microsoft.com/office/drawing/2014/main" id="{B46462B4-8E2E-A0EE-48A8-FCDF3809A1D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7273" name="Group 17">
              <a:extLst>
                <a:ext uri="{FF2B5EF4-FFF2-40B4-BE49-F238E27FC236}">
                  <a16:creationId xmlns:a16="http://schemas.microsoft.com/office/drawing/2014/main" id="{B960AB7D-A969-E4C4-BE49-6FFBBFEF4C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7274" name="Object 22">
                <a:extLst>
                  <a:ext uri="{FF2B5EF4-FFF2-40B4-BE49-F238E27FC236}">
                    <a16:creationId xmlns:a16="http://schemas.microsoft.com/office/drawing/2014/main" id="{6E83AF54-1C40-A8B5-DDC4-BDB67031C76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7274" name="Object 22">
                            <a:extLst>
                              <a:ext uri="{FF2B5EF4-FFF2-40B4-BE49-F238E27FC236}">
                                <a16:creationId xmlns:a16="http://schemas.microsoft.com/office/drawing/2014/main" id="{6E83AF54-1C40-A8B5-DDC4-BDB67031C76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75" name="Object 23">
                <a:extLst>
                  <a:ext uri="{FF2B5EF4-FFF2-40B4-BE49-F238E27FC236}">
                    <a16:creationId xmlns:a16="http://schemas.microsoft.com/office/drawing/2014/main" id="{351CBBD7-487A-AF3F-BDA8-7D0C1736D04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7275" name="Object 23">
                            <a:extLst>
                              <a:ext uri="{FF2B5EF4-FFF2-40B4-BE49-F238E27FC236}">
                                <a16:creationId xmlns:a16="http://schemas.microsoft.com/office/drawing/2014/main" id="{351CBBD7-487A-AF3F-BDA8-7D0C1736D04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7223" name="Line 20">
            <a:extLst>
              <a:ext uri="{FF2B5EF4-FFF2-40B4-BE49-F238E27FC236}">
                <a16:creationId xmlns:a16="http://schemas.microsoft.com/office/drawing/2014/main" id="{E3FAD61F-11CE-B24D-1E2C-D3BE92D6E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24" name="Oval 21">
            <a:extLst>
              <a:ext uri="{FF2B5EF4-FFF2-40B4-BE49-F238E27FC236}">
                <a16:creationId xmlns:a16="http://schemas.microsoft.com/office/drawing/2014/main" id="{62D9ED4D-E4B6-72C4-91D5-200645876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25" name="Picture 22" descr="31u_bnrz[1]">
            <a:extLst>
              <a:ext uri="{FF2B5EF4-FFF2-40B4-BE49-F238E27FC236}">
                <a16:creationId xmlns:a16="http://schemas.microsoft.com/office/drawing/2014/main" id="{FDDE7451-C13A-1442-84F7-91738C4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6" name="Group 23">
            <a:extLst>
              <a:ext uri="{FF2B5EF4-FFF2-40B4-BE49-F238E27FC236}">
                <a16:creationId xmlns:a16="http://schemas.microsoft.com/office/drawing/2014/main" id="{80A37A15-622C-09DB-628D-F3E06E23A211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7267" name="Object 20">
              <a:extLst>
                <a:ext uri="{FF2B5EF4-FFF2-40B4-BE49-F238E27FC236}">
                  <a16:creationId xmlns:a16="http://schemas.microsoft.com/office/drawing/2014/main" id="{FDBCD19D-96AF-1D83-23C2-987530AE7C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7267" name="Object 20">
                          <a:extLst>
                            <a:ext uri="{FF2B5EF4-FFF2-40B4-BE49-F238E27FC236}">
                              <a16:creationId xmlns:a16="http://schemas.microsoft.com/office/drawing/2014/main" id="{FDBCD19D-96AF-1D83-23C2-987530AE7C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8" name="Object 21">
              <a:extLst>
                <a:ext uri="{FF2B5EF4-FFF2-40B4-BE49-F238E27FC236}">
                  <a16:creationId xmlns:a16="http://schemas.microsoft.com/office/drawing/2014/main" id="{A33F7C31-2E16-6DA8-1EF1-B54E884FE9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7268" name="Object 21">
                          <a:extLst>
                            <a:ext uri="{FF2B5EF4-FFF2-40B4-BE49-F238E27FC236}">
                              <a16:creationId xmlns:a16="http://schemas.microsoft.com/office/drawing/2014/main" id="{A33F7C31-2E16-6DA8-1EF1-B54E884FE96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27" name="Group 26">
            <a:extLst>
              <a:ext uri="{FF2B5EF4-FFF2-40B4-BE49-F238E27FC236}">
                <a16:creationId xmlns:a16="http://schemas.microsoft.com/office/drawing/2014/main" id="{7E724AE2-186D-BACA-53FA-ECF98A242229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7265" name="Object 18">
              <a:extLst>
                <a:ext uri="{FF2B5EF4-FFF2-40B4-BE49-F238E27FC236}">
                  <a16:creationId xmlns:a16="http://schemas.microsoft.com/office/drawing/2014/main" id="{3173F674-1F60-E425-F3FB-1D79E461D5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7265" name="Object 18">
                          <a:extLst>
                            <a:ext uri="{FF2B5EF4-FFF2-40B4-BE49-F238E27FC236}">
                              <a16:creationId xmlns:a16="http://schemas.microsoft.com/office/drawing/2014/main" id="{3173F674-1F60-E425-F3FB-1D79E461D5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6" name="Object 19">
              <a:extLst>
                <a:ext uri="{FF2B5EF4-FFF2-40B4-BE49-F238E27FC236}">
                  <a16:creationId xmlns:a16="http://schemas.microsoft.com/office/drawing/2014/main" id="{6E4F3461-FCCE-0542-3439-BEF2FA099E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7266" name="Object 19">
                          <a:extLst>
                            <a:ext uri="{FF2B5EF4-FFF2-40B4-BE49-F238E27FC236}">
                              <a16:creationId xmlns:a16="http://schemas.microsoft.com/office/drawing/2014/main" id="{6E4F3461-FCCE-0542-3439-BEF2FA099EC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28" name="Group 29">
            <a:extLst>
              <a:ext uri="{FF2B5EF4-FFF2-40B4-BE49-F238E27FC236}">
                <a16:creationId xmlns:a16="http://schemas.microsoft.com/office/drawing/2014/main" id="{2417260B-4F80-E411-12A8-5310CCF36789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7263" name="Object 16">
              <a:extLst>
                <a:ext uri="{FF2B5EF4-FFF2-40B4-BE49-F238E27FC236}">
                  <a16:creationId xmlns:a16="http://schemas.microsoft.com/office/drawing/2014/main" id="{49060B86-827C-6B4F-CB17-24BDA26F20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7263" name="Object 16">
                          <a:extLst>
                            <a:ext uri="{FF2B5EF4-FFF2-40B4-BE49-F238E27FC236}">
                              <a16:creationId xmlns:a16="http://schemas.microsoft.com/office/drawing/2014/main" id="{49060B86-827C-6B4F-CB17-24BDA26F20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4" name="Object 17">
              <a:extLst>
                <a:ext uri="{FF2B5EF4-FFF2-40B4-BE49-F238E27FC236}">
                  <a16:creationId xmlns:a16="http://schemas.microsoft.com/office/drawing/2014/main" id="{5AA916DB-5AA4-D98D-A56E-47904E3700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7264" name="Object 17">
                          <a:extLst>
                            <a:ext uri="{FF2B5EF4-FFF2-40B4-BE49-F238E27FC236}">
                              <a16:creationId xmlns:a16="http://schemas.microsoft.com/office/drawing/2014/main" id="{5AA916DB-5AA4-D98D-A56E-47904E3700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7229" name="Line 32">
            <a:extLst>
              <a:ext uri="{FF2B5EF4-FFF2-40B4-BE49-F238E27FC236}">
                <a16:creationId xmlns:a16="http://schemas.microsoft.com/office/drawing/2014/main" id="{1B2FDC40-4AFE-D49E-6355-A97BEF4F6E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7230" name="Group 33">
            <a:extLst>
              <a:ext uri="{FF2B5EF4-FFF2-40B4-BE49-F238E27FC236}">
                <a16:creationId xmlns:a16="http://schemas.microsoft.com/office/drawing/2014/main" id="{2490341F-EC87-5A78-B482-1E6DCC27D7FF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7261" name="Object 14">
              <a:extLst>
                <a:ext uri="{FF2B5EF4-FFF2-40B4-BE49-F238E27FC236}">
                  <a16:creationId xmlns:a16="http://schemas.microsoft.com/office/drawing/2014/main" id="{53C547D0-1AB7-366A-D323-6DDBB38371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7261" name="Object 14">
                          <a:extLst>
                            <a:ext uri="{FF2B5EF4-FFF2-40B4-BE49-F238E27FC236}">
                              <a16:creationId xmlns:a16="http://schemas.microsoft.com/office/drawing/2014/main" id="{53C547D0-1AB7-366A-D323-6DDBB38371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2" name="Object 15">
              <a:extLst>
                <a:ext uri="{FF2B5EF4-FFF2-40B4-BE49-F238E27FC236}">
                  <a16:creationId xmlns:a16="http://schemas.microsoft.com/office/drawing/2014/main" id="{CFCB6769-1341-053A-47FE-BE916510C4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7262" name="Object 15">
                          <a:extLst>
                            <a:ext uri="{FF2B5EF4-FFF2-40B4-BE49-F238E27FC236}">
                              <a16:creationId xmlns:a16="http://schemas.microsoft.com/office/drawing/2014/main" id="{CFCB6769-1341-053A-47FE-BE916510C4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7231" name="Oval 36">
            <a:extLst>
              <a:ext uri="{FF2B5EF4-FFF2-40B4-BE49-F238E27FC236}">
                <a16:creationId xmlns:a16="http://schemas.microsoft.com/office/drawing/2014/main" id="{BEFC46DC-E928-87D0-2463-895D65E3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7232" name="Picture 37" descr="31u_bnrz[1]">
            <a:extLst>
              <a:ext uri="{FF2B5EF4-FFF2-40B4-BE49-F238E27FC236}">
                <a16:creationId xmlns:a16="http://schemas.microsoft.com/office/drawing/2014/main" id="{2096ECA1-576A-FEF0-1A6E-CF14699A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33" name="Group 38">
            <a:extLst>
              <a:ext uri="{FF2B5EF4-FFF2-40B4-BE49-F238E27FC236}">
                <a16:creationId xmlns:a16="http://schemas.microsoft.com/office/drawing/2014/main" id="{7317C782-0A35-0226-FBBB-23151465D554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7259" name="Object 12">
              <a:extLst>
                <a:ext uri="{FF2B5EF4-FFF2-40B4-BE49-F238E27FC236}">
                  <a16:creationId xmlns:a16="http://schemas.microsoft.com/office/drawing/2014/main" id="{11A72F67-194D-EC70-2D71-40F8DC1345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7259" name="Object 12">
                          <a:extLst>
                            <a:ext uri="{FF2B5EF4-FFF2-40B4-BE49-F238E27FC236}">
                              <a16:creationId xmlns:a16="http://schemas.microsoft.com/office/drawing/2014/main" id="{11A72F67-194D-EC70-2D71-40F8DC1345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60" name="Object 13">
              <a:extLst>
                <a:ext uri="{FF2B5EF4-FFF2-40B4-BE49-F238E27FC236}">
                  <a16:creationId xmlns:a16="http://schemas.microsoft.com/office/drawing/2014/main" id="{2B4D239D-7CE6-854C-9F23-7CFF32AB4A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7260" name="Object 13">
                          <a:extLst>
                            <a:ext uri="{FF2B5EF4-FFF2-40B4-BE49-F238E27FC236}">
                              <a16:creationId xmlns:a16="http://schemas.microsoft.com/office/drawing/2014/main" id="{2B4D239D-7CE6-854C-9F23-7CFF32AB4A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4" name="Group 41">
            <a:extLst>
              <a:ext uri="{FF2B5EF4-FFF2-40B4-BE49-F238E27FC236}">
                <a16:creationId xmlns:a16="http://schemas.microsoft.com/office/drawing/2014/main" id="{4791946B-423A-3B5D-76E1-CCBDD81188D6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7257" name="Object 10">
              <a:extLst>
                <a:ext uri="{FF2B5EF4-FFF2-40B4-BE49-F238E27FC236}">
                  <a16:creationId xmlns:a16="http://schemas.microsoft.com/office/drawing/2014/main" id="{5892CD6F-F83A-10ED-B40F-298DB2457E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7257" name="Object 10">
                          <a:extLst>
                            <a:ext uri="{FF2B5EF4-FFF2-40B4-BE49-F238E27FC236}">
                              <a16:creationId xmlns:a16="http://schemas.microsoft.com/office/drawing/2014/main" id="{5892CD6F-F83A-10ED-B40F-298DB2457E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8" name="Object 11">
              <a:extLst>
                <a:ext uri="{FF2B5EF4-FFF2-40B4-BE49-F238E27FC236}">
                  <a16:creationId xmlns:a16="http://schemas.microsoft.com/office/drawing/2014/main" id="{4622446B-0499-6897-F447-26AB655356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7258" name="Object 11">
                          <a:extLst>
                            <a:ext uri="{FF2B5EF4-FFF2-40B4-BE49-F238E27FC236}">
                              <a16:creationId xmlns:a16="http://schemas.microsoft.com/office/drawing/2014/main" id="{4622446B-0499-6897-F447-26AB655356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5" name="Group 44">
            <a:extLst>
              <a:ext uri="{FF2B5EF4-FFF2-40B4-BE49-F238E27FC236}">
                <a16:creationId xmlns:a16="http://schemas.microsoft.com/office/drawing/2014/main" id="{6E7F2DD1-2629-885C-BF5B-C797A6DF2053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7255" name="Object 8">
              <a:extLst>
                <a:ext uri="{FF2B5EF4-FFF2-40B4-BE49-F238E27FC236}">
                  <a16:creationId xmlns:a16="http://schemas.microsoft.com/office/drawing/2014/main" id="{AB632B94-536F-874D-2EB7-1E9CB7C23B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7255" name="Object 8">
                          <a:extLst>
                            <a:ext uri="{FF2B5EF4-FFF2-40B4-BE49-F238E27FC236}">
                              <a16:creationId xmlns:a16="http://schemas.microsoft.com/office/drawing/2014/main" id="{AB632B94-536F-874D-2EB7-1E9CB7C23B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6" name="Object 9">
              <a:extLst>
                <a:ext uri="{FF2B5EF4-FFF2-40B4-BE49-F238E27FC236}">
                  <a16:creationId xmlns:a16="http://schemas.microsoft.com/office/drawing/2014/main" id="{4B6558B2-0B23-29EB-6FA4-3CCF5083C8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7256" name="Object 9">
                          <a:extLst>
                            <a:ext uri="{FF2B5EF4-FFF2-40B4-BE49-F238E27FC236}">
                              <a16:creationId xmlns:a16="http://schemas.microsoft.com/office/drawing/2014/main" id="{4B6558B2-0B23-29EB-6FA4-3CCF5083C8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6" name="Group 47">
            <a:extLst>
              <a:ext uri="{FF2B5EF4-FFF2-40B4-BE49-F238E27FC236}">
                <a16:creationId xmlns:a16="http://schemas.microsoft.com/office/drawing/2014/main" id="{49220B54-FED3-96FD-9675-E1875348D8A4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7253" name="Object 6">
              <a:extLst>
                <a:ext uri="{FF2B5EF4-FFF2-40B4-BE49-F238E27FC236}">
                  <a16:creationId xmlns:a16="http://schemas.microsoft.com/office/drawing/2014/main" id="{10F17885-22EA-2CFA-5603-CA2B3D316A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7253" name="Object 6">
                          <a:extLst>
                            <a:ext uri="{FF2B5EF4-FFF2-40B4-BE49-F238E27FC236}">
                              <a16:creationId xmlns:a16="http://schemas.microsoft.com/office/drawing/2014/main" id="{10F17885-22EA-2CFA-5603-CA2B3D316A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4" name="Object 7">
              <a:extLst>
                <a:ext uri="{FF2B5EF4-FFF2-40B4-BE49-F238E27FC236}">
                  <a16:creationId xmlns:a16="http://schemas.microsoft.com/office/drawing/2014/main" id="{DA2F8454-53E8-A503-E581-760CE9E3CC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7254" name="Object 7">
                          <a:extLst>
                            <a:ext uri="{FF2B5EF4-FFF2-40B4-BE49-F238E27FC236}">
                              <a16:creationId xmlns:a16="http://schemas.microsoft.com/office/drawing/2014/main" id="{DA2F8454-53E8-A503-E581-760CE9E3CC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7" name="Group 50">
            <a:extLst>
              <a:ext uri="{FF2B5EF4-FFF2-40B4-BE49-F238E27FC236}">
                <a16:creationId xmlns:a16="http://schemas.microsoft.com/office/drawing/2014/main" id="{1BEBCC02-853C-EEDA-D289-361F5BD0EDC8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7251" name="Object 4">
              <a:extLst>
                <a:ext uri="{FF2B5EF4-FFF2-40B4-BE49-F238E27FC236}">
                  <a16:creationId xmlns:a16="http://schemas.microsoft.com/office/drawing/2014/main" id="{1C651AF9-B550-87F7-1937-D676FEE5B2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7251" name="Object 4">
                          <a:extLst>
                            <a:ext uri="{FF2B5EF4-FFF2-40B4-BE49-F238E27FC236}">
                              <a16:creationId xmlns:a16="http://schemas.microsoft.com/office/drawing/2014/main" id="{1C651AF9-B550-87F7-1937-D676FEE5B2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52" name="Object 5">
              <a:extLst>
                <a:ext uri="{FF2B5EF4-FFF2-40B4-BE49-F238E27FC236}">
                  <a16:creationId xmlns:a16="http://schemas.microsoft.com/office/drawing/2014/main" id="{A4C88AB9-7345-E9C6-6E37-326BFE45E8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7252" name="Object 5">
                          <a:extLst>
                            <a:ext uri="{FF2B5EF4-FFF2-40B4-BE49-F238E27FC236}">
                              <a16:creationId xmlns:a16="http://schemas.microsoft.com/office/drawing/2014/main" id="{A4C88AB9-7345-E9C6-6E37-326BFE45E8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7238" name="Group 53">
            <a:extLst>
              <a:ext uri="{FF2B5EF4-FFF2-40B4-BE49-F238E27FC236}">
                <a16:creationId xmlns:a16="http://schemas.microsoft.com/office/drawing/2014/main" id="{23D2212C-EB19-D1D6-CD45-32BA1E5CEBAC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7244" name="Group 54">
              <a:extLst>
                <a:ext uri="{FF2B5EF4-FFF2-40B4-BE49-F238E27FC236}">
                  <a16:creationId xmlns:a16="http://schemas.microsoft.com/office/drawing/2014/main" id="{6764BDE8-F1C7-8056-EE7C-D9A561B2B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7249" name="Object 2">
                <a:extLst>
                  <a:ext uri="{FF2B5EF4-FFF2-40B4-BE49-F238E27FC236}">
                    <a16:creationId xmlns:a16="http://schemas.microsoft.com/office/drawing/2014/main" id="{621603CE-0E18-EC6E-5C5E-5BDAF378EE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7249" name="Object 2">
                            <a:extLst>
                              <a:ext uri="{FF2B5EF4-FFF2-40B4-BE49-F238E27FC236}">
                                <a16:creationId xmlns:a16="http://schemas.microsoft.com/office/drawing/2014/main" id="{621603CE-0E18-EC6E-5C5E-5BDAF378EEE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50" name="Object 3">
                <a:extLst>
                  <a:ext uri="{FF2B5EF4-FFF2-40B4-BE49-F238E27FC236}">
                    <a16:creationId xmlns:a16="http://schemas.microsoft.com/office/drawing/2014/main" id="{DA969BF7-9EB6-617D-C0A3-1C2E0F29F2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7250" name="Object 3">
                            <a:extLst>
                              <a:ext uri="{FF2B5EF4-FFF2-40B4-BE49-F238E27FC236}">
                                <a16:creationId xmlns:a16="http://schemas.microsoft.com/office/drawing/2014/main" id="{DA969BF7-9EB6-617D-C0A3-1C2E0F29F2C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7245" name="Line 57">
              <a:extLst>
                <a:ext uri="{FF2B5EF4-FFF2-40B4-BE49-F238E27FC236}">
                  <a16:creationId xmlns:a16="http://schemas.microsoft.com/office/drawing/2014/main" id="{A7D9D581-3493-78AB-3D8A-AC6F76028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6" name="Line 58">
              <a:extLst>
                <a:ext uri="{FF2B5EF4-FFF2-40B4-BE49-F238E27FC236}">
                  <a16:creationId xmlns:a16="http://schemas.microsoft.com/office/drawing/2014/main" id="{C9529A7D-C81E-7B2B-5AF2-B484C0618B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7" name="Line 59">
              <a:extLst>
                <a:ext uri="{FF2B5EF4-FFF2-40B4-BE49-F238E27FC236}">
                  <a16:creationId xmlns:a16="http://schemas.microsoft.com/office/drawing/2014/main" id="{7991FF1D-731A-17BE-FC7F-8F517238C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48" name="Line 60">
              <a:extLst>
                <a:ext uri="{FF2B5EF4-FFF2-40B4-BE49-F238E27FC236}">
                  <a16:creationId xmlns:a16="http://schemas.microsoft.com/office/drawing/2014/main" id="{34FB690B-3BCF-AC00-E46E-E6591FF4D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7239" name="Line 61">
            <a:extLst>
              <a:ext uri="{FF2B5EF4-FFF2-40B4-BE49-F238E27FC236}">
                <a16:creationId xmlns:a16="http://schemas.microsoft.com/office/drawing/2014/main" id="{8FB3E075-764E-84F7-9DA0-1C08E79837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40" name="Line 62">
            <a:extLst>
              <a:ext uri="{FF2B5EF4-FFF2-40B4-BE49-F238E27FC236}">
                <a16:creationId xmlns:a16="http://schemas.microsoft.com/office/drawing/2014/main" id="{1605239D-0095-1615-8680-792F1A87F6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5BE0B612-EDF3-0991-3980-48E806AD9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0" y="1431925"/>
            <a:ext cx="3557588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 station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Typically connected to wired network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Relay responsible for sending packets between wired network and wireless host(s) in its “area”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cell towers, 802.11 access points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7242" name="Picture 67" descr="31u_bnrz[1]">
            <a:extLst>
              <a:ext uri="{FF2B5EF4-FFF2-40B4-BE49-F238E27FC236}">
                <a16:creationId xmlns:a16="http://schemas.microsoft.com/office/drawing/2014/main" id="{B64534C4-297E-3E29-D295-CD0E1639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1163638"/>
            <a:ext cx="3952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43" name="Line 68">
            <a:extLst>
              <a:ext uri="{FF2B5EF4-FFF2-40B4-BE49-F238E27FC236}">
                <a16:creationId xmlns:a16="http://schemas.microsoft.com/office/drawing/2014/main" id="{6DD420FD-1AA8-F076-FC68-A9719F7B0F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4503738"/>
            <a:ext cx="1387475" cy="1035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84">
            <a:extLst>
              <a:ext uri="{FF2B5EF4-FFF2-40B4-BE49-F238E27FC236}">
                <a16:creationId xmlns:a16="http://schemas.microsoft.com/office/drawing/2014/main" id="{4C9D5928-3A1C-962F-B19E-3119806B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Wireless Network: Infrastructure</a:t>
            </a:r>
          </a:p>
        </p:txBody>
      </p:sp>
      <p:sp>
        <p:nvSpPr>
          <p:cNvPr id="139266" name="Slide Number Placeholder 2">
            <a:extLst>
              <a:ext uri="{FF2B5EF4-FFF2-40B4-BE49-F238E27FC236}">
                <a16:creationId xmlns:a16="http://schemas.microsoft.com/office/drawing/2014/main" id="{600F2783-986A-9D72-9B94-BE5B0604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258E76-5BB0-8A4A-AFE1-73BED7C286F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67" name="Oval 3">
            <a:extLst>
              <a:ext uri="{FF2B5EF4-FFF2-40B4-BE49-F238E27FC236}">
                <a16:creationId xmlns:a16="http://schemas.microsoft.com/office/drawing/2014/main" id="{66D0DC67-6009-4940-F55D-D3FAF787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9268" name="Group 4">
            <a:extLst>
              <a:ext uri="{FF2B5EF4-FFF2-40B4-BE49-F238E27FC236}">
                <a16:creationId xmlns:a16="http://schemas.microsoft.com/office/drawing/2014/main" id="{4AC2C422-D1F5-1BBD-CA96-7125EBB5CCCB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39327" name="Freeform 5">
              <a:extLst>
                <a:ext uri="{FF2B5EF4-FFF2-40B4-BE49-F238E27FC236}">
                  <a16:creationId xmlns:a16="http://schemas.microsoft.com/office/drawing/2014/main" id="{6AA96ED6-09F4-1B8D-2E06-1E43D57B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328" name="Text Box 6">
              <a:extLst>
                <a:ext uri="{FF2B5EF4-FFF2-40B4-BE49-F238E27FC236}">
                  <a16:creationId xmlns:a16="http://schemas.microsoft.com/office/drawing/2014/main" id="{0ACDB2E8-ECAA-804B-BD88-E3FF73AC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39269" name="Picture 7" descr="31u_bnrz[1]">
            <a:extLst>
              <a:ext uri="{FF2B5EF4-FFF2-40B4-BE49-F238E27FC236}">
                <a16:creationId xmlns:a16="http://schemas.microsoft.com/office/drawing/2014/main" id="{A123249A-D425-43F4-12C3-F146E707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70" name="Group 8">
            <a:extLst>
              <a:ext uri="{FF2B5EF4-FFF2-40B4-BE49-F238E27FC236}">
                <a16:creationId xmlns:a16="http://schemas.microsoft.com/office/drawing/2014/main" id="{89896F0A-7CAA-B678-3407-A0E7F419A92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39316" name="Oval 9">
              <a:extLst>
                <a:ext uri="{FF2B5EF4-FFF2-40B4-BE49-F238E27FC236}">
                  <a16:creationId xmlns:a16="http://schemas.microsoft.com/office/drawing/2014/main" id="{091CC73F-1E91-0924-EFFF-3404D861F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39317" name="Picture 10" descr="31u_bnrz[1]">
              <a:extLst>
                <a:ext uri="{FF2B5EF4-FFF2-40B4-BE49-F238E27FC236}">
                  <a16:creationId xmlns:a16="http://schemas.microsoft.com/office/drawing/2014/main" id="{241B168C-4614-2332-5749-D880796C3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9318" name="Group 11">
              <a:extLst>
                <a:ext uri="{FF2B5EF4-FFF2-40B4-BE49-F238E27FC236}">
                  <a16:creationId xmlns:a16="http://schemas.microsoft.com/office/drawing/2014/main" id="{3AA3538B-58F7-2BCF-A7C1-2384FD5EA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39325" name="Object 26">
                <a:extLst>
                  <a:ext uri="{FF2B5EF4-FFF2-40B4-BE49-F238E27FC236}">
                    <a16:creationId xmlns:a16="http://schemas.microsoft.com/office/drawing/2014/main" id="{68E8116F-216A-1D68-6E0D-00A078F260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39325" name="Object 26">
                            <a:extLst>
                              <a:ext uri="{FF2B5EF4-FFF2-40B4-BE49-F238E27FC236}">
                                <a16:creationId xmlns:a16="http://schemas.microsoft.com/office/drawing/2014/main" id="{68E8116F-216A-1D68-6E0D-00A078F2608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26" name="Object 27">
                <a:extLst>
                  <a:ext uri="{FF2B5EF4-FFF2-40B4-BE49-F238E27FC236}">
                    <a16:creationId xmlns:a16="http://schemas.microsoft.com/office/drawing/2014/main" id="{0D4319AE-8460-7B27-318C-397CE1B197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39326" name="Object 27">
                            <a:extLst>
                              <a:ext uri="{FF2B5EF4-FFF2-40B4-BE49-F238E27FC236}">
                                <a16:creationId xmlns:a16="http://schemas.microsoft.com/office/drawing/2014/main" id="{0D4319AE-8460-7B27-318C-397CE1B1970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9319" name="Group 14">
              <a:extLst>
                <a:ext uri="{FF2B5EF4-FFF2-40B4-BE49-F238E27FC236}">
                  <a16:creationId xmlns:a16="http://schemas.microsoft.com/office/drawing/2014/main" id="{1A72CF30-B007-7DB1-7007-71EC152B0F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39323" name="Object 24">
                <a:extLst>
                  <a:ext uri="{FF2B5EF4-FFF2-40B4-BE49-F238E27FC236}">
                    <a16:creationId xmlns:a16="http://schemas.microsoft.com/office/drawing/2014/main" id="{3066D5AB-C31E-2EC6-3D72-DE76D0C140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39323" name="Object 24">
                            <a:extLst>
                              <a:ext uri="{FF2B5EF4-FFF2-40B4-BE49-F238E27FC236}">
                                <a16:creationId xmlns:a16="http://schemas.microsoft.com/office/drawing/2014/main" id="{3066D5AB-C31E-2EC6-3D72-DE76D0C1401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24" name="Object 25">
                <a:extLst>
                  <a:ext uri="{FF2B5EF4-FFF2-40B4-BE49-F238E27FC236}">
                    <a16:creationId xmlns:a16="http://schemas.microsoft.com/office/drawing/2014/main" id="{51F5806A-6681-0401-E1B8-1ED4945DEE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39324" name="Object 25">
                            <a:extLst>
                              <a:ext uri="{FF2B5EF4-FFF2-40B4-BE49-F238E27FC236}">
                                <a16:creationId xmlns:a16="http://schemas.microsoft.com/office/drawing/2014/main" id="{51F5806A-6681-0401-E1B8-1ED4945DEEA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9320" name="Group 17">
              <a:extLst>
                <a:ext uri="{FF2B5EF4-FFF2-40B4-BE49-F238E27FC236}">
                  <a16:creationId xmlns:a16="http://schemas.microsoft.com/office/drawing/2014/main" id="{2CAA120F-CFAD-4966-73C5-8A84774CF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39321" name="Object 22">
                <a:extLst>
                  <a:ext uri="{FF2B5EF4-FFF2-40B4-BE49-F238E27FC236}">
                    <a16:creationId xmlns:a16="http://schemas.microsoft.com/office/drawing/2014/main" id="{CA7A6760-CEE3-7154-086E-C7C6397F1A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39321" name="Object 22">
                            <a:extLst>
                              <a:ext uri="{FF2B5EF4-FFF2-40B4-BE49-F238E27FC236}">
                                <a16:creationId xmlns:a16="http://schemas.microsoft.com/office/drawing/2014/main" id="{CA7A6760-CEE3-7154-086E-C7C6397F1A8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22" name="Object 23">
                <a:extLst>
                  <a:ext uri="{FF2B5EF4-FFF2-40B4-BE49-F238E27FC236}">
                    <a16:creationId xmlns:a16="http://schemas.microsoft.com/office/drawing/2014/main" id="{10066C79-BF59-E21F-8769-4013F6A7699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39322" name="Object 23">
                            <a:extLst>
                              <a:ext uri="{FF2B5EF4-FFF2-40B4-BE49-F238E27FC236}">
                                <a16:creationId xmlns:a16="http://schemas.microsoft.com/office/drawing/2014/main" id="{10066C79-BF59-E21F-8769-4013F6A7699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9271" name="Line 20">
            <a:extLst>
              <a:ext uri="{FF2B5EF4-FFF2-40B4-BE49-F238E27FC236}">
                <a16:creationId xmlns:a16="http://schemas.microsoft.com/office/drawing/2014/main" id="{FFB4635C-D3D2-A050-3BED-361697B27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72" name="Oval 21">
            <a:extLst>
              <a:ext uri="{FF2B5EF4-FFF2-40B4-BE49-F238E27FC236}">
                <a16:creationId xmlns:a16="http://schemas.microsoft.com/office/drawing/2014/main" id="{F0EDB7A6-F5CE-57DB-BEB1-A9B7BD0F8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73" name="Picture 22" descr="31u_bnrz[1]">
            <a:extLst>
              <a:ext uri="{FF2B5EF4-FFF2-40B4-BE49-F238E27FC236}">
                <a16:creationId xmlns:a16="http://schemas.microsoft.com/office/drawing/2014/main" id="{F00A66FA-40BA-2CC2-4AA9-CAAA2D5D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74" name="Group 23">
            <a:extLst>
              <a:ext uri="{FF2B5EF4-FFF2-40B4-BE49-F238E27FC236}">
                <a16:creationId xmlns:a16="http://schemas.microsoft.com/office/drawing/2014/main" id="{BDBD0B4E-FA40-0842-034E-28C41230D500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39314" name="Object 20">
              <a:extLst>
                <a:ext uri="{FF2B5EF4-FFF2-40B4-BE49-F238E27FC236}">
                  <a16:creationId xmlns:a16="http://schemas.microsoft.com/office/drawing/2014/main" id="{82A36AF3-F422-6D4F-5F84-1CB5FED1ED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39314" name="Object 20">
                          <a:extLst>
                            <a:ext uri="{FF2B5EF4-FFF2-40B4-BE49-F238E27FC236}">
                              <a16:creationId xmlns:a16="http://schemas.microsoft.com/office/drawing/2014/main" id="{82A36AF3-F422-6D4F-5F84-1CB5FED1ED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15" name="Object 21">
              <a:extLst>
                <a:ext uri="{FF2B5EF4-FFF2-40B4-BE49-F238E27FC236}">
                  <a16:creationId xmlns:a16="http://schemas.microsoft.com/office/drawing/2014/main" id="{B71F50E6-97B0-C2CD-ACCE-6932D12263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39315" name="Object 21">
                          <a:extLst>
                            <a:ext uri="{FF2B5EF4-FFF2-40B4-BE49-F238E27FC236}">
                              <a16:creationId xmlns:a16="http://schemas.microsoft.com/office/drawing/2014/main" id="{B71F50E6-97B0-C2CD-ACCE-6932D12263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75" name="Group 26">
            <a:extLst>
              <a:ext uri="{FF2B5EF4-FFF2-40B4-BE49-F238E27FC236}">
                <a16:creationId xmlns:a16="http://schemas.microsoft.com/office/drawing/2014/main" id="{ADFA8C3B-588B-F8CD-A761-E88CDF63EF84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39312" name="Object 18">
              <a:extLst>
                <a:ext uri="{FF2B5EF4-FFF2-40B4-BE49-F238E27FC236}">
                  <a16:creationId xmlns:a16="http://schemas.microsoft.com/office/drawing/2014/main" id="{7CEFCEAD-537F-82CA-C438-800FBB68C3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39312" name="Object 18">
                          <a:extLst>
                            <a:ext uri="{FF2B5EF4-FFF2-40B4-BE49-F238E27FC236}">
                              <a16:creationId xmlns:a16="http://schemas.microsoft.com/office/drawing/2014/main" id="{7CEFCEAD-537F-82CA-C438-800FBB68C3E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13" name="Object 19">
              <a:extLst>
                <a:ext uri="{FF2B5EF4-FFF2-40B4-BE49-F238E27FC236}">
                  <a16:creationId xmlns:a16="http://schemas.microsoft.com/office/drawing/2014/main" id="{E63F92CA-D452-7181-67E8-3DDC48E23F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39313" name="Object 19">
                          <a:extLst>
                            <a:ext uri="{FF2B5EF4-FFF2-40B4-BE49-F238E27FC236}">
                              <a16:creationId xmlns:a16="http://schemas.microsoft.com/office/drawing/2014/main" id="{E63F92CA-D452-7181-67E8-3DDC48E23F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76" name="Group 29">
            <a:extLst>
              <a:ext uri="{FF2B5EF4-FFF2-40B4-BE49-F238E27FC236}">
                <a16:creationId xmlns:a16="http://schemas.microsoft.com/office/drawing/2014/main" id="{82752867-F52A-CB1C-2102-68718419A900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39310" name="Object 16">
              <a:extLst>
                <a:ext uri="{FF2B5EF4-FFF2-40B4-BE49-F238E27FC236}">
                  <a16:creationId xmlns:a16="http://schemas.microsoft.com/office/drawing/2014/main" id="{CCDD957F-DAEF-4362-08BB-5353E7940A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39310" name="Object 16">
                          <a:extLst>
                            <a:ext uri="{FF2B5EF4-FFF2-40B4-BE49-F238E27FC236}">
                              <a16:creationId xmlns:a16="http://schemas.microsoft.com/office/drawing/2014/main" id="{CCDD957F-DAEF-4362-08BB-5353E7940A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11" name="Object 17">
              <a:extLst>
                <a:ext uri="{FF2B5EF4-FFF2-40B4-BE49-F238E27FC236}">
                  <a16:creationId xmlns:a16="http://schemas.microsoft.com/office/drawing/2014/main" id="{B2AF0AF8-9A90-8821-44EF-44D1B13C3A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39311" name="Object 17">
                          <a:extLst>
                            <a:ext uri="{FF2B5EF4-FFF2-40B4-BE49-F238E27FC236}">
                              <a16:creationId xmlns:a16="http://schemas.microsoft.com/office/drawing/2014/main" id="{B2AF0AF8-9A90-8821-44EF-44D1B13C3A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9277" name="Line 32">
            <a:extLst>
              <a:ext uri="{FF2B5EF4-FFF2-40B4-BE49-F238E27FC236}">
                <a16:creationId xmlns:a16="http://schemas.microsoft.com/office/drawing/2014/main" id="{1AFF45A5-12D2-0136-957E-7913D51180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9278" name="Group 33">
            <a:extLst>
              <a:ext uri="{FF2B5EF4-FFF2-40B4-BE49-F238E27FC236}">
                <a16:creationId xmlns:a16="http://schemas.microsoft.com/office/drawing/2014/main" id="{3545D3DA-3FB8-3758-E155-82E7A4D3000A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39308" name="Object 14">
              <a:extLst>
                <a:ext uri="{FF2B5EF4-FFF2-40B4-BE49-F238E27FC236}">
                  <a16:creationId xmlns:a16="http://schemas.microsoft.com/office/drawing/2014/main" id="{111976F1-A225-82F8-2817-437963527C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39308" name="Object 14">
                          <a:extLst>
                            <a:ext uri="{FF2B5EF4-FFF2-40B4-BE49-F238E27FC236}">
                              <a16:creationId xmlns:a16="http://schemas.microsoft.com/office/drawing/2014/main" id="{111976F1-A225-82F8-2817-437963527C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9" name="Object 15">
              <a:extLst>
                <a:ext uri="{FF2B5EF4-FFF2-40B4-BE49-F238E27FC236}">
                  <a16:creationId xmlns:a16="http://schemas.microsoft.com/office/drawing/2014/main" id="{8199A9BB-68B8-0521-C510-EDF21971BA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39309" name="Object 15">
                          <a:extLst>
                            <a:ext uri="{FF2B5EF4-FFF2-40B4-BE49-F238E27FC236}">
                              <a16:creationId xmlns:a16="http://schemas.microsoft.com/office/drawing/2014/main" id="{8199A9BB-68B8-0521-C510-EDF21971BA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9279" name="Oval 36">
            <a:extLst>
              <a:ext uri="{FF2B5EF4-FFF2-40B4-BE49-F238E27FC236}">
                <a16:creationId xmlns:a16="http://schemas.microsoft.com/office/drawing/2014/main" id="{C09A462D-3A15-F684-0232-36E8A3473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80" name="Picture 37" descr="31u_bnrz[1]">
            <a:extLst>
              <a:ext uri="{FF2B5EF4-FFF2-40B4-BE49-F238E27FC236}">
                <a16:creationId xmlns:a16="http://schemas.microsoft.com/office/drawing/2014/main" id="{C48B58A2-12C6-CC3D-9A0E-583D156E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81" name="Group 38">
            <a:extLst>
              <a:ext uri="{FF2B5EF4-FFF2-40B4-BE49-F238E27FC236}">
                <a16:creationId xmlns:a16="http://schemas.microsoft.com/office/drawing/2014/main" id="{27C7C360-8B5C-A8E4-FF28-2AE1C0CC7BFF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39306" name="Object 12">
              <a:extLst>
                <a:ext uri="{FF2B5EF4-FFF2-40B4-BE49-F238E27FC236}">
                  <a16:creationId xmlns:a16="http://schemas.microsoft.com/office/drawing/2014/main" id="{75379141-982B-223E-C6EA-68EE86D82B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39306" name="Object 12">
                          <a:extLst>
                            <a:ext uri="{FF2B5EF4-FFF2-40B4-BE49-F238E27FC236}">
                              <a16:creationId xmlns:a16="http://schemas.microsoft.com/office/drawing/2014/main" id="{75379141-982B-223E-C6EA-68EE86D82B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7" name="Object 13">
              <a:extLst>
                <a:ext uri="{FF2B5EF4-FFF2-40B4-BE49-F238E27FC236}">
                  <a16:creationId xmlns:a16="http://schemas.microsoft.com/office/drawing/2014/main" id="{4D2667A7-4309-5975-30D9-7569242C2BD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39307" name="Object 13">
                          <a:extLst>
                            <a:ext uri="{FF2B5EF4-FFF2-40B4-BE49-F238E27FC236}">
                              <a16:creationId xmlns:a16="http://schemas.microsoft.com/office/drawing/2014/main" id="{4D2667A7-4309-5975-30D9-7569242C2BD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2" name="Group 41">
            <a:extLst>
              <a:ext uri="{FF2B5EF4-FFF2-40B4-BE49-F238E27FC236}">
                <a16:creationId xmlns:a16="http://schemas.microsoft.com/office/drawing/2014/main" id="{000FAE45-7ABD-0FDB-A007-ACD84A962065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39304" name="Object 10">
              <a:extLst>
                <a:ext uri="{FF2B5EF4-FFF2-40B4-BE49-F238E27FC236}">
                  <a16:creationId xmlns:a16="http://schemas.microsoft.com/office/drawing/2014/main" id="{315598D5-7B42-8DC3-B21E-A6C2222C48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39304" name="Object 10">
                          <a:extLst>
                            <a:ext uri="{FF2B5EF4-FFF2-40B4-BE49-F238E27FC236}">
                              <a16:creationId xmlns:a16="http://schemas.microsoft.com/office/drawing/2014/main" id="{315598D5-7B42-8DC3-B21E-A6C2222C48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5" name="Object 11">
              <a:extLst>
                <a:ext uri="{FF2B5EF4-FFF2-40B4-BE49-F238E27FC236}">
                  <a16:creationId xmlns:a16="http://schemas.microsoft.com/office/drawing/2014/main" id="{5EAAFE1B-7FB1-9614-4841-62D3108173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39305" name="Object 11">
                          <a:extLst>
                            <a:ext uri="{FF2B5EF4-FFF2-40B4-BE49-F238E27FC236}">
                              <a16:creationId xmlns:a16="http://schemas.microsoft.com/office/drawing/2014/main" id="{5EAAFE1B-7FB1-9614-4841-62D3108173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3" name="Group 44">
            <a:extLst>
              <a:ext uri="{FF2B5EF4-FFF2-40B4-BE49-F238E27FC236}">
                <a16:creationId xmlns:a16="http://schemas.microsoft.com/office/drawing/2014/main" id="{C838A9DE-6EE1-B31C-DFA5-CF2CB1A8A417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39302" name="Object 8">
              <a:extLst>
                <a:ext uri="{FF2B5EF4-FFF2-40B4-BE49-F238E27FC236}">
                  <a16:creationId xmlns:a16="http://schemas.microsoft.com/office/drawing/2014/main" id="{1E05B9D3-78F3-D0F4-D1CC-13373916FCE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39302" name="Object 8">
                          <a:extLst>
                            <a:ext uri="{FF2B5EF4-FFF2-40B4-BE49-F238E27FC236}">
                              <a16:creationId xmlns:a16="http://schemas.microsoft.com/office/drawing/2014/main" id="{1E05B9D3-78F3-D0F4-D1CC-13373916FCE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3" name="Object 9">
              <a:extLst>
                <a:ext uri="{FF2B5EF4-FFF2-40B4-BE49-F238E27FC236}">
                  <a16:creationId xmlns:a16="http://schemas.microsoft.com/office/drawing/2014/main" id="{A63353EA-D2C0-6C97-2EF5-789F445BC7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39303" name="Object 9">
                          <a:extLst>
                            <a:ext uri="{FF2B5EF4-FFF2-40B4-BE49-F238E27FC236}">
                              <a16:creationId xmlns:a16="http://schemas.microsoft.com/office/drawing/2014/main" id="{A63353EA-D2C0-6C97-2EF5-789F445BC7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4" name="Group 47">
            <a:extLst>
              <a:ext uri="{FF2B5EF4-FFF2-40B4-BE49-F238E27FC236}">
                <a16:creationId xmlns:a16="http://schemas.microsoft.com/office/drawing/2014/main" id="{450FDB29-20B5-1947-965F-98C9D2D6542E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39300" name="Object 6">
              <a:extLst>
                <a:ext uri="{FF2B5EF4-FFF2-40B4-BE49-F238E27FC236}">
                  <a16:creationId xmlns:a16="http://schemas.microsoft.com/office/drawing/2014/main" id="{2234E566-73E6-1A4D-C907-6EB57DFD40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39300" name="Object 6">
                          <a:extLst>
                            <a:ext uri="{FF2B5EF4-FFF2-40B4-BE49-F238E27FC236}">
                              <a16:creationId xmlns:a16="http://schemas.microsoft.com/office/drawing/2014/main" id="{2234E566-73E6-1A4D-C907-6EB57DFD409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301" name="Object 7">
              <a:extLst>
                <a:ext uri="{FF2B5EF4-FFF2-40B4-BE49-F238E27FC236}">
                  <a16:creationId xmlns:a16="http://schemas.microsoft.com/office/drawing/2014/main" id="{E6576851-B373-8D73-A5BA-B105CDE5CC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39301" name="Object 7">
                          <a:extLst>
                            <a:ext uri="{FF2B5EF4-FFF2-40B4-BE49-F238E27FC236}">
                              <a16:creationId xmlns:a16="http://schemas.microsoft.com/office/drawing/2014/main" id="{E6576851-B373-8D73-A5BA-B105CDE5CC9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5" name="Group 50">
            <a:extLst>
              <a:ext uri="{FF2B5EF4-FFF2-40B4-BE49-F238E27FC236}">
                <a16:creationId xmlns:a16="http://schemas.microsoft.com/office/drawing/2014/main" id="{74812AC0-227C-8011-A525-D6104B0164D8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39298" name="Object 4">
              <a:extLst>
                <a:ext uri="{FF2B5EF4-FFF2-40B4-BE49-F238E27FC236}">
                  <a16:creationId xmlns:a16="http://schemas.microsoft.com/office/drawing/2014/main" id="{0A010CA0-883C-C53E-FD86-B698A9826C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39298" name="Object 4">
                          <a:extLst>
                            <a:ext uri="{FF2B5EF4-FFF2-40B4-BE49-F238E27FC236}">
                              <a16:creationId xmlns:a16="http://schemas.microsoft.com/office/drawing/2014/main" id="{0A010CA0-883C-C53E-FD86-B698A9826C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299" name="Object 5">
              <a:extLst>
                <a:ext uri="{FF2B5EF4-FFF2-40B4-BE49-F238E27FC236}">
                  <a16:creationId xmlns:a16="http://schemas.microsoft.com/office/drawing/2014/main" id="{DB577B13-AA8E-8D2A-6744-AD47792567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39299" name="Object 5">
                          <a:extLst>
                            <a:ext uri="{FF2B5EF4-FFF2-40B4-BE49-F238E27FC236}">
                              <a16:creationId xmlns:a16="http://schemas.microsoft.com/office/drawing/2014/main" id="{DB577B13-AA8E-8D2A-6744-AD47792567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286" name="Group 53">
            <a:extLst>
              <a:ext uri="{FF2B5EF4-FFF2-40B4-BE49-F238E27FC236}">
                <a16:creationId xmlns:a16="http://schemas.microsoft.com/office/drawing/2014/main" id="{844E67B0-5163-3CED-4285-985CD5B7F879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39291" name="Group 54">
              <a:extLst>
                <a:ext uri="{FF2B5EF4-FFF2-40B4-BE49-F238E27FC236}">
                  <a16:creationId xmlns:a16="http://schemas.microsoft.com/office/drawing/2014/main" id="{E419A9E1-1572-65D5-794D-725662289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39296" name="Object 2">
                <a:extLst>
                  <a:ext uri="{FF2B5EF4-FFF2-40B4-BE49-F238E27FC236}">
                    <a16:creationId xmlns:a16="http://schemas.microsoft.com/office/drawing/2014/main" id="{BFD802C1-7DA3-4093-90B3-58E5ECCF6E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39296" name="Object 2">
                            <a:extLst>
                              <a:ext uri="{FF2B5EF4-FFF2-40B4-BE49-F238E27FC236}">
                                <a16:creationId xmlns:a16="http://schemas.microsoft.com/office/drawing/2014/main" id="{BFD802C1-7DA3-4093-90B3-58E5ECCF6EF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297" name="Object 3">
                <a:extLst>
                  <a:ext uri="{FF2B5EF4-FFF2-40B4-BE49-F238E27FC236}">
                    <a16:creationId xmlns:a16="http://schemas.microsoft.com/office/drawing/2014/main" id="{9AF8F05F-982A-8A4D-E175-9402682814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39297" name="Object 3">
                            <a:extLst>
                              <a:ext uri="{FF2B5EF4-FFF2-40B4-BE49-F238E27FC236}">
                                <a16:creationId xmlns:a16="http://schemas.microsoft.com/office/drawing/2014/main" id="{9AF8F05F-982A-8A4D-E175-94026828142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9292" name="Line 57">
              <a:extLst>
                <a:ext uri="{FF2B5EF4-FFF2-40B4-BE49-F238E27FC236}">
                  <a16:creationId xmlns:a16="http://schemas.microsoft.com/office/drawing/2014/main" id="{4CE60BF3-319C-CF04-F266-331DE53A7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293" name="Line 58">
              <a:extLst>
                <a:ext uri="{FF2B5EF4-FFF2-40B4-BE49-F238E27FC236}">
                  <a16:creationId xmlns:a16="http://schemas.microsoft.com/office/drawing/2014/main" id="{5DD588A4-E294-1A6B-B11B-87DAFAD9A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294" name="Line 59">
              <a:extLst>
                <a:ext uri="{FF2B5EF4-FFF2-40B4-BE49-F238E27FC236}">
                  <a16:creationId xmlns:a16="http://schemas.microsoft.com/office/drawing/2014/main" id="{1373DA41-900D-4049-1EFA-02460A7D8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9295" name="Line 60">
              <a:extLst>
                <a:ext uri="{FF2B5EF4-FFF2-40B4-BE49-F238E27FC236}">
                  <a16:creationId xmlns:a16="http://schemas.microsoft.com/office/drawing/2014/main" id="{ABECD3E7-2B9B-3025-27D8-7CFF43C63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39287" name="Line 61">
            <a:extLst>
              <a:ext uri="{FF2B5EF4-FFF2-40B4-BE49-F238E27FC236}">
                <a16:creationId xmlns:a16="http://schemas.microsoft.com/office/drawing/2014/main" id="{D40602F2-157A-B123-579D-F19BE1553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88" name="Line 62">
            <a:extLst>
              <a:ext uri="{FF2B5EF4-FFF2-40B4-BE49-F238E27FC236}">
                <a16:creationId xmlns:a16="http://schemas.microsoft.com/office/drawing/2014/main" id="{993EEBD8-FFA2-F9CA-93A1-0574D0B18A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Rectangle 64">
            <a:extLst>
              <a:ext uri="{FF2B5EF4-FFF2-40B4-BE49-F238E27FC236}">
                <a16:creationId xmlns:a16="http://schemas.microsoft.com/office/drawing/2014/main" id="{CB70142E-9793-A0CD-E0A9-09E1BBA3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71600"/>
            <a:ext cx="3557587" cy="30718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Network infrastructure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Larger network with which a wireless host wants to communicate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Typically a wired network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Provides traditional network services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May not always exist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 </a:t>
            </a:r>
          </a:p>
        </p:txBody>
      </p:sp>
      <p:sp>
        <p:nvSpPr>
          <p:cNvPr id="139290" name="Line 66">
            <a:extLst>
              <a:ext uri="{FF2B5EF4-FFF2-40B4-BE49-F238E27FC236}">
                <a16:creationId xmlns:a16="http://schemas.microsoft.com/office/drawing/2014/main" id="{B4662625-C020-9DA6-4C5A-0C573A7FF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2392363"/>
            <a:ext cx="1225550" cy="808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84">
            <a:extLst>
              <a:ext uri="{FF2B5EF4-FFF2-40B4-BE49-F238E27FC236}">
                <a16:creationId xmlns:a16="http://schemas.microsoft.com/office/drawing/2014/main" id="{55F25A34-E44D-7B38-75BD-C1815470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8" y="0"/>
            <a:ext cx="6345237" cy="1143000"/>
          </a:xfrm>
        </p:spPr>
        <p:txBody>
          <a:bodyPr/>
          <a:lstStyle/>
          <a:p>
            <a:pPr algn="l" eaLnBrk="1" hangingPunct="1"/>
            <a:r>
              <a:rPr lang="en-US" altLang="en-US">
                <a:ea typeface="ＭＳ Ｐゴシック" panose="020B0600070205080204" pitchFamily="34" charset="-128"/>
              </a:rPr>
              <a:t>Infrastructure Mode (APs)</a:t>
            </a:r>
          </a:p>
        </p:txBody>
      </p:sp>
      <p:sp>
        <p:nvSpPr>
          <p:cNvPr id="141314" name="Slide Number Placeholder 2">
            <a:extLst>
              <a:ext uri="{FF2B5EF4-FFF2-40B4-BE49-F238E27FC236}">
                <a16:creationId xmlns:a16="http://schemas.microsoft.com/office/drawing/2014/main" id="{C781F159-9D0D-B06D-8AE2-52C139B2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D03196-98D5-EB46-8430-766C8F59B85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15" name="Oval 3">
            <a:extLst>
              <a:ext uri="{FF2B5EF4-FFF2-40B4-BE49-F238E27FC236}">
                <a16:creationId xmlns:a16="http://schemas.microsoft.com/office/drawing/2014/main" id="{EF00CE73-012F-EB1A-9890-48996B35E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4760913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1316" name="Group 4">
            <a:extLst>
              <a:ext uri="{FF2B5EF4-FFF2-40B4-BE49-F238E27FC236}">
                <a16:creationId xmlns:a16="http://schemas.microsoft.com/office/drawing/2014/main" id="{95A9517A-1A38-94EF-4BC0-B87D838B77CD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2874963"/>
            <a:ext cx="2362200" cy="1762125"/>
            <a:chOff x="3839" y="1737"/>
            <a:chExt cx="1488" cy="1110"/>
          </a:xfrm>
        </p:grpSpPr>
        <p:sp>
          <p:nvSpPr>
            <p:cNvPr id="141377" name="Freeform 5">
              <a:extLst>
                <a:ext uri="{FF2B5EF4-FFF2-40B4-BE49-F238E27FC236}">
                  <a16:creationId xmlns:a16="http://schemas.microsoft.com/office/drawing/2014/main" id="{673641C2-7CFC-0BC2-D545-71E1DABD1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78" name="Text Box 6">
              <a:extLst>
                <a:ext uri="{FF2B5EF4-FFF2-40B4-BE49-F238E27FC236}">
                  <a16:creationId xmlns:a16="http://schemas.microsoft.com/office/drawing/2014/main" id="{BCC8FB6A-38DC-2F6F-67B9-8DD67AF24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41317" name="Picture 7" descr="31u_bnrz[1]">
            <a:extLst>
              <a:ext uri="{FF2B5EF4-FFF2-40B4-BE49-F238E27FC236}">
                <a16:creationId xmlns:a16="http://schemas.microsoft.com/office/drawing/2014/main" id="{ED64BAE7-6C42-4988-D9CC-724E5B6B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338763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18" name="Group 8">
            <a:extLst>
              <a:ext uri="{FF2B5EF4-FFF2-40B4-BE49-F238E27FC236}">
                <a16:creationId xmlns:a16="http://schemas.microsoft.com/office/drawing/2014/main" id="{CB8383AD-5081-B020-6141-EE63463D59E2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03400"/>
            <a:ext cx="1755775" cy="1625600"/>
            <a:chOff x="567" y="1326"/>
            <a:chExt cx="1106" cy="1024"/>
          </a:xfrm>
        </p:grpSpPr>
        <p:sp>
          <p:nvSpPr>
            <p:cNvPr id="141366" name="Oval 9">
              <a:extLst>
                <a:ext uri="{FF2B5EF4-FFF2-40B4-BE49-F238E27FC236}">
                  <a16:creationId xmlns:a16="http://schemas.microsoft.com/office/drawing/2014/main" id="{C640F273-8869-E2CD-E051-C4AD008D4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1326"/>
              <a:ext cx="1106" cy="102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41367" name="Picture 10" descr="31u_bnrz[1]">
              <a:extLst>
                <a:ext uri="{FF2B5EF4-FFF2-40B4-BE49-F238E27FC236}">
                  <a16:creationId xmlns:a16="http://schemas.microsoft.com/office/drawing/2014/main" id="{CFA35B68-BB85-759A-72D2-8A32B5844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35" y="1785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1368" name="Group 11">
              <a:extLst>
                <a:ext uri="{FF2B5EF4-FFF2-40B4-BE49-F238E27FC236}">
                  <a16:creationId xmlns:a16="http://schemas.microsoft.com/office/drawing/2014/main" id="{22C6E2E4-A1E1-CB08-1BE9-4798B152A1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1" y="1447"/>
              <a:ext cx="252" cy="288"/>
              <a:chOff x="2870" y="1518"/>
              <a:chExt cx="292" cy="320"/>
            </a:xfrm>
          </p:grpSpPr>
          <p:graphicFrame>
            <p:nvGraphicFramePr>
              <p:cNvPr id="141375" name="Object 26">
                <a:extLst>
                  <a:ext uri="{FF2B5EF4-FFF2-40B4-BE49-F238E27FC236}">
                    <a16:creationId xmlns:a16="http://schemas.microsoft.com/office/drawing/2014/main" id="{E14E822A-2823-1944-8179-0B8C6FE48C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825500" imgH="838200" progId="MS_ClipArt_Gallery.2">
                      <p:embed/>
                    </p:oleObj>
                  </mc:Choice>
                  <mc:Fallback>
                    <p:oleObj name="Clip" r:id="rId5" imgW="825500" imgH="838200" progId="MS_ClipArt_Gallery.2">
                      <p:embed/>
                      <p:pic>
                        <p:nvPicPr>
                          <p:cNvPr id="141375" name="Object 26">
                            <a:extLst>
                              <a:ext uri="{FF2B5EF4-FFF2-40B4-BE49-F238E27FC236}">
                                <a16:creationId xmlns:a16="http://schemas.microsoft.com/office/drawing/2014/main" id="{E14E822A-2823-1944-8179-0B8C6FE48C9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76" name="Object 27">
                <a:extLst>
                  <a:ext uri="{FF2B5EF4-FFF2-40B4-BE49-F238E27FC236}">
                    <a16:creationId xmlns:a16="http://schemas.microsoft.com/office/drawing/2014/main" id="{397C7596-120E-680D-C8EF-3F650ED9B4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1270000" imgH="1193800" progId="MS_ClipArt_Gallery.2">
                      <p:embed/>
                    </p:oleObj>
                  </mc:Choice>
                  <mc:Fallback>
                    <p:oleObj name="Clip" r:id="rId7" imgW="1270000" imgH="1193800" progId="MS_ClipArt_Gallery.2">
                      <p:embed/>
                      <p:pic>
                        <p:nvPicPr>
                          <p:cNvPr id="141376" name="Object 27">
                            <a:extLst>
                              <a:ext uri="{FF2B5EF4-FFF2-40B4-BE49-F238E27FC236}">
                                <a16:creationId xmlns:a16="http://schemas.microsoft.com/office/drawing/2014/main" id="{397C7596-120E-680D-C8EF-3F650ED9B4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1369" name="Group 14">
              <a:extLst>
                <a:ext uri="{FF2B5EF4-FFF2-40B4-BE49-F238E27FC236}">
                  <a16:creationId xmlns:a16="http://schemas.microsoft.com/office/drawing/2014/main" id="{830ABB43-481D-3F60-235E-A849D721C2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" y="1379"/>
              <a:ext cx="252" cy="288"/>
              <a:chOff x="2870" y="1518"/>
              <a:chExt cx="292" cy="320"/>
            </a:xfrm>
          </p:grpSpPr>
          <p:graphicFrame>
            <p:nvGraphicFramePr>
              <p:cNvPr id="141373" name="Object 24">
                <a:extLst>
                  <a:ext uri="{FF2B5EF4-FFF2-40B4-BE49-F238E27FC236}">
                    <a16:creationId xmlns:a16="http://schemas.microsoft.com/office/drawing/2014/main" id="{6CB3B150-1CA5-5819-FE07-F7BD7F0539B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5500" imgH="838200" progId="MS_ClipArt_Gallery.2">
                      <p:embed/>
                    </p:oleObj>
                  </mc:Choice>
                  <mc:Fallback>
                    <p:oleObj name="Clip" r:id="rId9" imgW="825500" imgH="838200" progId="MS_ClipArt_Gallery.2">
                      <p:embed/>
                      <p:pic>
                        <p:nvPicPr>
                          <p:cNvPr id="141373" name="Object 24">
                            <a:extLst>
                              <a:ext uri="{FF2B5EF4-FFF2-40B4-BE49-F238E27FC236}">
                                <a16:creationId xmlns:a16="http://schemas.microsoft.com/office/drawing/2014/main" id="{6CB3B150-1CA5-5819-FE07-F7BD7F0539B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74" name="Object 25">
                <a:extLst>
                  <a:ext uri="{FF2B5EF4-FFF2-40B4-BE49-F238E27FC236}">
                    <a16:creationId xmlns:a16="http://schemas.microsoft.com/office/drawing/2014/main" id="{31B206C2-5AD1-0046-0D96-7F3D6EDE53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70000" imgH="1193800" progId="MS_ClipArt_Gallery.2">
                      <p:embed/>
                    </p:oleObj>
                  </mc:Choice>
                  <mc:Fallback>
                    <p:oleObj name="Clip" r:id="rId10" imgW="1270000" imgH="1193800" progId="MS_ClipArt_Gallery.2">
                      <p:embed/>
                      <p:pic>
                        <p:nvPicPr>
                          <p:cNvPr id="141374" name="Object 25">
                            <a:extLst>
                              <a:ext uri="{FF2B5EF4-FFF2-40B4-BE49-F238E27FC236}">
                                <a16:creationId xmlns:a16="http://schemas.microsoft.com/office/drawing/2014/main" id="{31B206C2-5AD1-0046-0D96-7F3D6EDE53C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1370" name="Group 17">
              <a:extLst>
                <a:ext uri="{FF2B5EF4-FFF2-40B4-BE49-F238E27FC236}">
                  <a16:creationId xmlns:a16="http://schemas.microsoft.com/office/drawing/2014/main" id="{C360DDB6-66C0-8599-1B63-44CB3DE57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" y="1878"/>
              <a:ext cx="252" cy="288"/>
              <a:chOff x="2870" y="1518"/>
              <a:chExt cx="292" cy="320"/>
            </a:xfrm>
          </p:grpSpPr>
          <p:graphicFrame>
            <p:nvGraphicFramePr>
              <p:cNvPr id="141371" name="Object 22">
                <a:extLst>
                  <a:ext uri="{FF2B5EF4-FFF2-40B4-BE49-F238E27FC236}">
                    <a16:creationId xmlns:a16="http://schemas.microsoft.com/office/drawing/2014/main" id="{C3B0FACF-7987-9C9D-455D-E5A19A9E8D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5500" imgH="838200" progId="MS_ClipArt_Gallery.2">
                      <p:embed/>
                    </p:oleObj>
                  </mc:Choice>
                  <mc:Fallback>
                    <p:oleObj name="Clip" r:id="rId11" imgW="825500" imgH="838200" progId="MS_ClipArt_Gallery.2">
                      <p:embed/>
                      <p:pic>
                        <p:nvPicPr>
                          <p:cNvPr id="141371" name="Object 22">
                            <a:extLst>
                              <a:ext uri="{FF2B5EF4-FFF2-40B4-BE49-F238E27FC236}">
                                <a16:creationId xmlns:a16="http://schemas.microsoft.com/office/drawing/2014/main" id="{C3B0FACF-7987-9C9D-455D-E5A19A9E8DF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72" name="Object 23">
                <a:extLst>
                  <a:ext uri="{FF2B5EF4-FFF2-40B4-BE49-F238E27FC236}">
                    <a16:creationId xmlns:a16="http://schemas.microsoft.com/office/drawing/2014/main" id="{FC9F6666-39AE-06EA-4856-73D42FDB352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70000" imgH="1193800" progId="MS_ClipArt_Gallery.2">
                      <p:embed/>
                    </p:oleObj>
                  </mc:Choice>
                  <mc:Fallback>
                    <p:oleObj name="Clip" r:id="rId12" imgW="1270000" imgH="1193800" progId="MS_ClipArt_Gallery.2">
                      <p:embed/>
                      <p:pic>
                        <p:nvPicPr>
                          <p:cNvPr id="141372" name="Object 23">
                            <a:extLst>
                              <a:ext uri="{FF2B5EF4-FFF2-40B4-BE49-F238E27FC236}">
                                <a16:creationId xmlns:a16="http://schemas.microsoft.com/office/drawing/2014/main" id="{FC9F6666-39AE-06EA-4856-73D42FDB352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1319" name="Line 20">
            <a:extLst>
              <a:ext uri="{FF2B5EF4-FFF2-40B4-BE49-F238E27FC236}">
                <a16:creationId xmlns:a16="http://schemas.microsoft.com/office/drawing/2014/main" id="{AA996934-8CC5-ACEE-86DD-F127676A8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2805113"/>
            <a:ext cx="900113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20" name="Oval 21">
            <a:extLst>
              <a:ext uri="{FF2B5EF4-FFF2-40B4-BE49-F238E27FC236}">
                <a16:creationId xmlns:a16="http://schemas.microsoft.com/office/drawing/2014/main" id="{230C63C5-95FA-F702-75F4-279DA4CF1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25863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1321" name="Picture 22" descr="31u_bnrz[1]">
            <a:extLst>
              <a:ext uri="{FF2B5EF4-FFF2-40B4-BE49-F238E27FC236}">
                <a16:creationId xmlns:a16="http://schemas.microsoft.com/office/drawing/2014/main" id="{E02C9A18-9FC6-A605-AAB8-F29DB1A0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3942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22" name="Group 23">
            <a:extLst>
              <a:ext uri="{FF2B5EF4-FFF2-40B4-BE49-F238E27FC236}">
                <a16:creationId xmlns:a16="http://schemas.microsoft.com/office/drawing/2014/main" id="{9BD20A55-6A9E-768F-2B38-BE6EFDF348A2}"/>
              </a:ext>
            </a:extLst>
          </p:cNvPr>
          <p:cNvGrpSpPr>
            <a:grpSpLocks/>
          </p:cNvGrpSpPr>
          <p:nvPr/>
        </p:nvGrpSpPr>
        <p:grpSpPr bwMode="auto">
          <a:xfrm>
            <a:off x="1425575" y="4745038"/>
            <a:ext cx="400050" cy="457200"/>
            <a:chOff x="2870" y="1518"/>
            <a:chExt cx="292" cy="320"/>
          </a:xfrm>
        </p:grpSpPr>
        <p:graphicFrame>
          <p:nvGraphicFramePr>
            <p:cNvPr id="141364" name="Object 20">
              <a:extLst>
                <a:ext uri="{FF2B5EF4-FFF2-40B4-BE49-F238E27FC236}">
                  <a16:creationId xmlns:a16="http://schemas.microsoft.com/office/drawing/2014/main" id="{16701634-7466-D368-23E8-3259FFB7F9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41364" name="Object 20">
                          <a:extLst>
                            <a:ext uri="{FF2B5EF4-FFF2-40B4-BE49-F238E27FC236}">
                              <a16:creationId xmlns:a16="http://schemas.microsoft.com/office/drawing/2014/main" id="{16701634-7466-D368-23E8-3259FFB7F9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65" name="Object 21">
              <a:extLst>
                <a:ext uri="{FF2B5EF4-FFF2-40B4-BE49-F238E27FC236}">
                  <a16:creationId xmlns:a16="http://schemas.microsoft.com/office/drawing/2014/main" id="{1FBD9E32-3B81-F32A-AC73-14D09ED1D5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41365" name="Object 21">
                          <a:extLst>
                            <a:ext uri="{FF2B5EF4-FFF2-40B4-BE49-F238E27FC236}">
                              <a16:creationId xmlns:a16="http://schemas.microsoft.com/office/drawing/2014/main" id="{1FBD9E32-3B81-F32A-AC73-14D09ED1D56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23" name="Group 26">
            <a:extLst>
              <a:ext uri="{FF2B5EF4-FFF2-40B4-BE49-F238E27FC236}">
                <a16:creationId xmlns:a16="http://schemas.microsoft.com/office/drawing/2014/main" id="{1480CAB2-0EAB-DCE7-AB39-86D859969CE3}"/>
              </a:ext>
            </a:extLst>
          </p:cNvPr>
          <p:cNvGrpSpPr>
            <a:grpSpLocks/>
          </p:cNvGrpSpPr>
          <p:nvPr/>
        </p:nvGrpSpPr>
        <p:grpSpPr bwMode="auto">
          <a:xfrm>
            <a:off x="1274763" y="3795713"/>
            <a:ext cx="400050" cy="457200"/>
            <a:chOff x="2870" y="1518"/>
            <a:chExt cx="292" cy="320"/>
          </a:xfrm>
        </p:grpSpPr>
        <p:graphicFrame>
          <p:nvGraphicFramePr>
            <p:cNvPr id="141362" name="Object 18">
              <a:extLst>
                <a:ext uri="{FF2B5EF4-FFF2-40B4-BE49-F238E27FC236}">
                  <a16:creationId xmlns:a16="http://schemas.microsoft.com/office/drawing/2014/main" id="{1248E788-7595-B49D-7D2A-6AB26AD452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25500" imgH="838200" progId="MS_ClipArt_Gallery.2">
                    <p:embed/>
                  </p:oleObj>
                </mc:Choice>
                <mc:Fallback>
                  <p:oleObj name="Clip" r:id="rId15" imgW="825500" imgH="838200" progId="MS_ClipArt_Gallery.2">
                    <p:embed/>
                    <p:pic>
                      <p:nvPicPr>
                        <p:cNvPr id="141362" name="Object 18">
                          <a:extLst>
                            <a:ext uri="{FF2B5EF4-FFF2-40B4-BE49-F238E27FC236}">
                              <a16:creationId xmlns:a16="http://schemas.microsoft.com/office/drawing/2014/main" id="{1248E788-7595-B49D-7D2A-6AB26AD4524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63" name="Object 19">
              <a:extLst>
                <a:ext uri="{FF2B5EF4-FFF2-40B4-BE49-F238E27FC236}">
                  <a16:creationId xmlns:a16="http://schemas.microsoft.com/office/drawing/2014/main" id="{49238E6A-211C-F1E7-2ABC-FF00D5E8D6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70000" imgH="1193800" progId="MS_ClipArt_Gallery.2">
                    <p:embed/>
                  </p:oleObj>
                </mc:Choice>
                <mc:Fallback>
                  <p:oleObj name="Clip" r:id="rId16" imgW="1270000" imgH="1193800" progId="MS_ClipArt_Gallery.2">
                    <p:embed/>
                    <p:pic>
                      <p:nvPicPr>
                        <p:cNvPr id="141363" name="Object 19">
                          <a:extLst>
                            <a:ext uri="{FF2B5EF4-FFF2-40B4-BE49-F238E27FC236}">
                              <a16:creationId xmlns:a16="http://schemas.microsoft.com/office/drawing/2014/main" id="{49238E6A-211C-F1E7-2ABC-FF00D5E8D6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24" name="Group 29">
            <a:extLst>
              <a:ext uri="{FF2B5EF4-FFF2-40B4-BE49-F238E27FC236}">
                <a16:creationId xmlns:a16="http://schemas.microsoft.com/office/drawing/2014/main" id="{28964FAE-446C-7D3B-C834-19D0A7B1A6DF}"/>
              </a:ext>
            </a:extLst>
          </p:cNvPr>
          <p:cNvGrpSpPr>
            <a:grpSpLocks/>
          </p:cNvGrpSpPr>
          <p:nvPr/>
        </p:nvGrpSpPr>
        <p:grpSpPr bwMode="auto">
          <a:xfrm>
            <a:off x="889000" y="4602163"/>
            <a:ext cx="400050" cy="457200"/>
            <a:chOff x="2870" y="1518"/>
            <a:chExt cx="292" cy="320"/>
          </a:xfrm>
        </p:grpSpPr>
        <p:graphicFrame>
          <p:nvGraphicFramePr>
            <p:cNvPr id="141360" name="Object 16">
              <a:extLst>
                <a:ext uri="{FF2B5EF4-FFF2-40B4-BE49-F238E27FC236}">
                  <a16:creationId xmlns:a16="http://schemas.microsoft.com/office/drawing/2014/main" id="{729251AF-0321-3291-563C-B2511DEC22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25500" imgH="838200" progId="MS_ClipArt_Gallery.2">
                    <p:embed/>
                  </p:oleObj>
                </mc:Choice>
                <mc:Fallback>
                  <p:oleObj name="Clip" r:id="rId17" imgW="825500" imgH="838200" progId="MS_ClipArt_Gallery.2">
                    <p:embed/>
                    <p:pic>
                      <p:nvPicPr>
                        <p:cNvPr id="141360" name="Object 16">
                          <a:extLst>
                            <a:ext uri="{FF2B5EF4-FFF2-40B4-BE49-F238E27FC236}">
                              <a16:creationId xmlns:a16="http://schemas.microsoft.com/office/drawing/2014/main" id="{729251AF-0321-3291-563C-B2511DEC226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61" name="Object 17">
              <a:extLst>
                <a:ext uri="{FF2B5EF4-FFF2-40B4-BE49-F238E27FC236}">
                  <a16:creationId xmlns:a16="http://schemas.microsoft.com/office/drawing/2014/main" id="{876105BD-30FE-E1F3-55CA-84058EDD5B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70000" imgH="1193800" progId="MS_ClipArt_Gallery.2">
                    <p:embed/>
                  </p:oleObj>
                </mc:Choice>
                <mc:Fallback>
                  <p:oleObj name="Clip" r:id="rId18" imgW="1270000" imgH="1193800" progId="MS_ClipArt_Gallery.2">
                    <p:embed/>
                    <p:pic>
                      <p:nvPicPr>
                        <p:cNvPr id="141361" name="Object 17">
                          <a:extLst>
                            <a:ext uri="{FF2B5EF4-FFF2-40B4-BE49-F238E27FC236}">
                              <a16:creationId xmlns:a16="http://schemas.microsoft.com/office/drawing/2014/main" id="{876105BD-30FE-E1F3-55CA-84058EDD5B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325" name="Line 32">
            <a:extLst>
              <a:ext uri="{FF2B5EF4-FFF2-40B4-BE49-F238E27FC236}">
                <a16:creationId xmlns:a16="http://schemas.microsoft.com/office/drawing/2014/main" id="{52682CAA-711B-10F0-4FC8-2A2A8BC2E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9088" y="3814763"/>
            <a:ext cx="974725" cy="72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1326" name="Group 33">
            <a:extLst>
              <a:ext uri="{FF2B5EF4-FFF2-40B4-BE49-F238E27FC236}">
                <a16:creationId xmlns:a16="http://schemas.microsoft.com/office/drawing/2014/main" id="{45B0224D-021A-0518-F0CF-1896A317ECC3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4054475"/>
            <a:ext cx="400050" cy="457200"/>
            <a:chOff x="2870" y="1518"/>
            <a:chExt cx="292" cy="320"/>
          </a:xfrm>
        </p:grpSpPr>
        <p:graphicFrame>
          <p:nvGraphicFramePr>
            <p:cNvPr id="141358" name="Object 14">
              <a:extLst>
                <a:ext uri="{FF2B5EF4-FFF2-40B4-BE49-F238E27FC236}">
                  <a16:creationId xmlns:a16="http://schemas.microsoft.com/office/drawing/2014/main" id="{AD481176-E51F-E05E-9ECF-397A299D8D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25500" imgH="838200" progId="MS_ClipArt_Gallery.2">
                    <p:embed/>
                  </p:oleObj>
                </mc:Choice>
                <mc:Fallback>
                  <p:oleObj name="Clip" r:id="rId19" imgW="825500" imgH="838200" progId="MS_ClipArt_Gallery.2">
                    <p:embed/>
                    <p:pic>
                      <p:nvPicPr>
                        <p:cNvPr id="141358" name="Object 14">
                          <a:extLst>
                            <a:ext uri="{FF2B5EF4-FFF2-40B4-BE49-F238E27FC236}">
                              <a16:creationId xmlns:a16="http://schemas.microsoft.com/office/drawing/2014/main" id="{AD481176-E51F-E05E-9ECF-397A299D8D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9" name="Object 15">
              <a:extLst>
                <a:ext uri="{FF2B5EF4-FFF2-40B4-BE49-F238E27FC236}">
                  <a16:creationId xmlns:a16="http://schemas.microsoft.com/office/drawing/2014/main" id="{94EAB0D6-3D14-5529-594C-1417B569F8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70000" imgH="1193800" progId="MS_ClipArt_Gallery.2">
                    <p:embed/>
                  </p:oleObj>
                </mc:Choice>
                <mc:Fallback>
                  <p:oleObj name="Clip" r:id="rId20" imgW="1270000" imgH="1193800" progId="MS_ClipArt_Gallery.2">
                    <p:embed/>
                    <p:pic>
                      <p:nvPicPr>
                        <p:cNvPr id="141359" name="Object 15">
                          <a:extLst>
                            <a:ext uri="{FF2B5EF4-FFF2-40B4-BE49-F238E27FC236}">
                              <a16:creationId xmlns:a16="http://schemas.microsoft.com/office/drawing/2014/main" id="{94EAB0D6-3D14-5529-594C-1417B569F8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327" name="Oval 36">
            <a:extLst>
              <a:ext uri="{FF2B5EF4-FFF2-40B4-BE49-F238E27FC236}">
                <a16:creationId xmlns:a16="http://schemas.microsoft.com/office/drawing/2014/main" id="{22E53C15-6C7F-BD78-88B9-EC3A0CE18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4676775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1328" name="Picture 37" descr="31u_bnrz[1]">
            <a:extLst>
              <a:ext uri="{FF2B5EF4-FFF2-40B4-BE49-F238E27FC236}">
                <a16:creationId xmlns:a16="http://schemas.microsoft.com/office/drawing/2014/main" id="{236DD9D2-45F1-4400-F608-AEB90CB8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359400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29" name="Group 38">
            <a:extLst>
              <a:ext uri="{FF2B5EF4-FFF2-40B4-BE49-F238E27FC236}">
                <a16:creationId xmlns:a16="http://schemas.microsoft.com/office/drawing/2014/main" id="{C69AB271-19DA-190A-EF40-AA4D4AC5B14E}"/>
              </a:ext>
            </a:extLst>
          </p:cNvPr>
          <p:cNvGrpSpPr>
            <a:grpSpLocks/>
          </p:cNvGrpSpPr>
          <p:nvPr/>
        </p:nvGrpSpPr>
        <p:grpSpPr bwMode="auto">
          <a:xfrm>
            <a:off x="3813175" y="5710238"/>
            <a:ext cx="400050" cy="457200"/>
            <a:chOff x="2870" y="1518"/>
            <a:chExt cx="292" cy="320"/>
          </a:xfrm>
        </p:grpSpPr>
        <p:graphicFrame>
          <p:nvGraphicFramePr>
            <p:cNvPr id="141356" name="Object 12">
              <a:extLst>
                <a:ext uri="{FF2B5EF4-FFF2-40B4-BE49-F238E27FC236}">
                  <a16:creationId xmlns:a16="http://schemas.microsoft.com/office/drawing/2014/main" id="{F0B16094-082A-1E89-74EC-36BC3880F9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825500" imgH="838200" progId="MS_ClipArt_Gallery.2">
                    <p:embed/>
                  </p:oleObj>
                </mc:Choice>
                <mc:Fallback>
                  <p:oleObj name="Clip" r:id="rId21" imgW="825500" imgH="838200" progId="MS_ClipArt_Gallery.2">
                    <p:embed/>
                    <p:pic>
                      <p:nvPicPr>
                        <p:cNvPr id="141356" name="Object 12">
                          <a:extLst>
                            <a:ext uri="{FF2B5EF4-FFF2-40B4-BE49-F238E27FC236}">
                              <a16:creationId xmlns:a16="http://schemas.microsoft.com/office/drawing/2014/main" id="{F0B16094-082A-1E89-74EC-36BC3880F9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7" name="Object 13">
              <a:extLst>
                <a:ext uri="{FF2B5EF4-FFF2-40B4-BE49-F238E27FC236}">
                  <a16:creationId xmlns:a16="http://schemas.microsoft.com/office/drawing/2014/main" id="{A6FD3CFD-090D-ACC1-7697-88F983E4A2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1270000" imgH="1193800" progId="MS_ClipArt_Gallery.2">
                    <p:embed/>
                  </p:oleObj>
                </mc:Choice>
                <mc:Fallback>
                  <p:oleObj name="Clip" r:id="rId22" imgW="1270000" imgH="1193800" progId="MS_ClipArt_Gallery.2">
                    <p:embed/>
                    <p:pic>
                      <p:nvPicPr>
                        <p:cNvPr id="141357" name="Object 13">
                          <a:extLst>
                            <a:ext uri="{FF2B5EF4-FFF2-40B4-BE49-F238E27FC236}">
                              <a16:creationId xmlns:a16="http://schemas.microsoft.com/office/drawing/2014/main" id="{A6FD3CFD-090D-ACC1-7697-88F983E4A2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0" name="Group 41">
            <a:extLst>
              <a:ext uri="{FF2B5EF4-FFF2-40B4-BE49-F238E27FC236}">
                <a16:creationId xmlns:a16="http://schemas.microsoft.com/office/drawing/2014/main" id="{D611A550-F155-6091-3E2E-2B4D630D187B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765675"/>
            <a:ext cx="400050" cy="457200"/>
            <a:chOff x="2870" y="1518"/>
            <a:chExt cx="292" cy="320"/>
          </a:xfrm>
        </p:grpSpPr>
        <p:graphicFrame>
          <p:nvGraphicFramePr>
            <p:cNvPr id="141354" name="Object 10">
              <a:extLst>
                <a:ext uri="{FF2B5EF4-FFF2-40B4-BE49-F238E27FC236}">
                  <a16:creationId xmlns:a16="http://schemas.microsoft.com/office/drawing/2014/main" id="{54EEA7BA-1F19-9342-8C66-C7343D3293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825500" imgH="838200" progId="MS_ClipArt_Gallery.2">
                    <p:embed/>
                  </p:oleObj>
                </mc:Choice>
                <mc:Fallback>
                  <p:oleObj name="Clip" r:id="rId23" imgW="825500" imgH="838200" progId="MS_ClipArt_Gallery.2">
                    <p:embed/>
                    <p:pic>
                      <p:nvPicPr>
                        <p:cNvPr id="141354" name="Object 10">
                          <a:extLst>
                            <a:ext uri="{FF2B5EF4-FFF2-40B4-BE49-F238E27FC236}">
                              <a16:creationId xmlns:a16="http://schemas.microsoft.com/office/drawing/2014/main" id="{54EEA7BA-1F19-9342-8C66-C7343D3293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5" name="Object 11">
              <a:extLst>
                <a:ext uri="{FF2B5EF4-FFF2-40B4-BE49-F238E27FC236}">
                  <a16:creationId xmlns:a16="http://schemas.microsoft.com/office/drawing/2014/main" id="{C93C5978-C35E-2370-59F9-7AE042F465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1270000" imgH="1193800" progId="MS_ClipArt_Gallery.2">
                    <p:embed/>
                  </p:oleObj>
                </mc:Choice>
                <mc:Fallback>
                  <p:oleObj name="Clip" r:id="rId24" imgW="1270000" imgH="1193800" progId="MS_ClipArt_Gallery.2">
                    <p:embed/>
                    <p:pic>
                      <p:nvPicPr>
                        <p:cNvPr id="141355" name="Object 11">
                          <a:extLst>
                            <a:ext uri="{FF2B5EF4-FFF2-40B4-BE49-F238E27FC236}">
                              <a16:creationId xmlns:a16="http://schemas.microsoft.com/office/drawing/2014/main" id="{C93C5978-C35E-2370-59F9-7AE042F465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1" name="Group 44">
            <a:extLst>
              <a:ext uri="{FF2B5EF4-FFF2-40B4-BE49-F238E27FC236}">
                <a16:creationId xmlns:a16="http://schemas.microsoft.com/office/drawing/2014/main" id="{854FFF6E-5B75-D104-D3FF-7048AE443589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567363"/>
            <a:ext cx="400050" cy="457200"/>
            <a:chOff x="2870" y="1518"/>
            <a:chExt cx="292" cy="320"/>
          </a:xfrm>
        </p:grpSpPr>
        <p:graphicFrame>
          <p:nvGraphicFramePr>
            <p:cNvPr id="141352" name="Object 8">
              <a:extLst>
                <a:ext uri="{FF2B5EF4-FFF2-40B4-BE49-F238E27FC236}">
                  <a16:creationId xmlns:a16="http://schemas.microsoft.com/office/drawing/2014/main" id="{4A322E2B-459C-F2FA-424E-60B1C9A125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5" imgW="825500" imgH="838200" progId="MS_ClipArt_Gallery.2">
                    <p:embed/>
                  </p:oleObj>
                </mc:Choice>
                <mc:Fallback>
                  <p:oleObj name="Clip" r:id="rId25" imgW="825500" imgH="838200" progId="MS_ClipArt_Gallery.2">
                    <p:embed/>
                    <p:pic>
                      <p:nvPicPr>
                        <p:cNvPr id="141352" name="Object 8">
                          <a:extLst>
                            <a:ext uri="{FF2B5EF4-FFF2-40B4-BE49-F238E27FC236}">
                              <a16:creationId xmlns:a16="http://schemas.microsoft.com/office/drawing/2014/main" id="{4A322E2B-459C-F2FA-424E-60B1C9A1259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3" name="Object 9">
              <a:extLst>
                <a:ext uri="{FF2B5EF4-FFF2-40B4-BE49-F238E27FC236}">
                  <a16:creationId xmlns:a16="http://schemas.microsoft.com/office/drawing/2014/main" id="{918F8FDD-043F-7D14-871C-119779EA82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6" imgW="1270000" imgH="1193800" progId="MS_ClipArt_Gallery.2">
                    <p:embed/>
                  </p:oleObj>
                </mc:Choice>
                <mc:Fallback>
                  <p:oleObj name="Clip" r:id="rId26" imgW="1270000" imgH="1193800" progId="MS_ClipArt_Gallery.2">
                    <p:embed/>
                    <p:pic>
                      <p:nvPicPr>
                        <p:cNvPr id="141353" name="Object 9">
                          <a:extLst>
                            <a:ext uri="{FF2B5EF4-FFF2-40B4-BE49-F238E27FC236}">
                              <a16:creationId xmlns:a16="http://schemas.microsoft.com/office/drawing/2014/main" id="{918F8FDD-043F-7D14-871C-119779EA82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2" name="Group 47">
            <a:extLst>
              <a:ext uri="{FF2B5EF4-FFF2-40B4-BE49-F238E27FC236}">
                <a16:creationId xmlns:a16="http://schemas.microsoft.com/office/drawing/2014/main" id="{D8D20F4B-3B7D-F7FB-9C32-597EC4DB1120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5019675"/>
            <a:ext cx="400050" cy="457200"/>
            <a:chOff x="2870" y="1518"/>
            <a:chExt cx="292" cy="320"/>
          </a:xfrm>
        </p:grpSpPr>
        <p:graphicFrame>
          <p:nvGraphicFramePr>
            <p:cNvPr id="141350" name="Object 6">
              <a:extLst>
                <a:ext uri="{FF2B5EF4-FFF2-40B4-BE49-F238E27FC236}">
                  <a16:creationId xmlns:a16="http://schemas.microsoft.com/office/drawing/2014/main" id="{FB2E39BB-056B-A337-9D36-A4B21F1124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7" imgW="825500" imgH="838200" progId="MS_ClipArt_Gallery.2">
                    <p:embed/>
                  </p:oleObj>
                </mc:Choice>
                <mc:Fallback>
                  <p:oleObj name="Clip" r:id="rId27" imgW="825500" imgH="838200" progId="MS_ClipArt_Gallery.2">
                    <p:embed/>
                    <p:pic>
                      <p:nvPicPr>
                        <p:cNvPr id="141350" name="Object 6">
                          <a:extLst>
                            <a:ext uri="{FF2B5EF4-FFF2-40B4-BE49-F238E27FC236}">
                              <a16:creationId xmlns:a16="http://schemas.microsoft.com/office/drawing/2014/main" id="{FB2E39BB-056B-A337-9D36-A4B21F1124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51" name="Object 7">
              <a:extLst>
                <a:ext uri="{FF2B5EF4-FFF2-40B4-BE49-F238E27FC236}">
                  <a16:creationId xmlns:a16="http://schemas.microsoft.com/office/drawing/2014/main" id="{C9386D3F-6766-F0B4-5B1A-2AFFD39B58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8" imgW="1270000" imgH="1193800" progId="MS_ClipArt_Gallery.2">
                    <p:embed/>
                  </p:oleObj>
                </mc:Choice>
                <mc:Fallback>
                  <p:oleObj name="Clip" r:id="rId28" imgW="1270000" imgH="1193800" progId="MS_ClipArt_Gallery.2">
                    <p:embed/>
                    <p:pic>
                      <p:nvPicPr>
                        <p:cNvPr id="141351" name="Object 7">
                          <a:extLst>
                            <a:ext uri="{FF2B5EF4-FFF2-40B4-BE49-F238E27FC236}">
                              <a16:creationId xmlns:a16="http://schemas.microsoft.com/office/drawing/2014/main" id="{C9386D3F-6766-F0B4-5B1A-2AFFD39B58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3" name="Group 50">
            <a:extLst>
              <a:ext uri="{FF2B5EF4-FFF2-40B4-BE49-F238E27FC236}">
                <a16:creationId xmlns:a16="http://schemas.microsoft.com/office/drawing/2014/main" id="{F2A9AF5B-B284-4316-681F-CC7913E9873D}"/>
              </a:ext>
            </a:extLst>
          </p:cNvPr>
          <p:cNvGrpSpPr>
            <a:grpSpLocks/>
          </p:cNvGrpSpPr>
          <p:nvPr/>
        </p:nvGrpSpPr>
        <p:grpSpPr bwMode="auto">
          <a:xfrm>
            <a:off x="5229225" y="5791200"/>
            <a:ext cx="400050" cy="457200"/>
            <a:chOff x="2870" y="1518"/>
            <a:chExt cx="292" cy="320"/>
          </a:xfrm>
        </p:grpSpPr>
        <p:graphicFrame>
          <p:nvGraphicFramePr>
            <p:cNvPr id="141348" name="Object 4">
              <a:extLst>
                <a:ext uri="{FF2B5EF4-FFF2-40B4-BE49-F238E27FC236}">
                  <a16:creationId xmlns:a16="http://schemas.microsoft.com/office/drawing/2014/main" id="{80A2E74F-843F-A7F5-717A-5A5EF66C79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9" imgW="825500" imgH="838200" progId="MS_ClipArt_Gallery.2">
                    <p:embed/>
                  </p:oleObj>
                </mc:Choice>
                <mc:Fallback>
                  <p:oleObj name="Clip" r:id="rId29" imgW="825500" imgH="838200" progId="MS_ClipArt_Gallery.2">
                    <p:embed/>
                    <p:pic>
                      <p:nvPicPr>
                        <p:cNvPr id="141348" name="Object 4">
                          <a:extLst>
                            <a:ext uri="{FF2B5EF4-FFF2-40B4-BE49-F238E27FC236}">
                              <a16:creationId xmlns:a16="http://schemas.microsoft.com/office/drawing/2014/main" id="{80A2E74F-843F-A7F5-717A-5A5EF66C79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349" name="Object 5">
              <a:extLst>
                <a:ext uri="{FF2B5EF4-FFF2-40B4-BE49-F238E27FC236}">
                  <a16:creationId xmlns:a16="http://schemas.microsoft.com/office/drawing/2014/main" id="{8DED9440-01FF-167C-E4EC-63F7D999A8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0" imgW="1270000" imgH="1193800" progId="MS_ClipArt_Gallery.2">
                    <p:embed/>
                  </p:oleObj>
                </mc:Choice>
                <mc:Fallback>
                  <p:oleObj name="Clip" r:id="rId30" imgW="1270000" imgH="1193800" progId="MS_ClipArt_Gallery.2">
                    <p:embed/>
                    <p:pic>
                      <p:nvPicPr>
                        <p:cNvPr id="141349" name="Object 5">
                          <a:extLst>
                            <a:ext uri="{FF2B5EF4-FFF2-40B4-BE49-F238E27FC236}">
                              <a16:creationId xmlns:a16="http://schemas.microsoft.com/office/drawing/2014/main" id="{8DED9440-01FF-167C-E4EC-63F7D999A8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1334" name="Group 53">
            <a:extLst>
              <a:ext uri="{FF2B5EF4-FFF2-40B4-BE49-F238E27FC236}">
                <a16:creationId xmlns:a16="http://schemas.microsoft.com/office/drawing/2014/main" id="{9F4948E3-DCD9-1AD5-0CD6-DE8D7186087B}"/>
              </a:ext>
            </a:extLst>
          </p:cNvPr>
          <p:cNvGrpSpPr>
            <a:grpSpLocks/>
          </p:cNvGrpSpPr>
          <p:nvPr/>
        </p:nvGrpSpPr>
        <p:grpSpPr bwMode="auto">
          <a:xfrm>
            <a:off x="4222750" y="5257800"/>
            <a:ext cx="835025" cy="457200"/>
            <a:chOff x="3345" y="3383"/>
            <a:chExt cx="526" cy="288"/>
          </a:xfrm>
        </p:grpSpPr>
        <p:grpSp>
          <p:nvGrpSpPr>
            <p:cNvPr id="141341" name="Group 54">
              <a:extLst>
                <a:ext uri="{FF2B5EF4-FFF2-40B4-BE49-F238E27FC236}">
                  <a16:creationId xmlns:a16="http://schemas.microsoft.com/office/drawing/2014/main" id="{73035E25-4094-5C2F-EA99-2D91DF16D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41346" name="Object 2">
                <a:extLst>
                  <a:ext uri="{FF2B5EF4-FFF2-40B4-BE49-F238E27FC236}">
                    <a16:creationId xmlns:a16="http://schemas.microsoft.com/office/drawing/2014/main" id="{F2AB0F91-7077-5B80-D7D2-3CDF760D19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1" imgW="825500" imgH="838200" progId="MS_ClipArt_Gallery.2">
                      <p:embed/>
                    </p:oleObj>
                  </mc:Choice>
                  <mc:Fallback>
                    <p:oleObj name="Clip" r:id="rId31" imgW="825500" imgH="838200" progId="MS_ClipArt_Gallery.2">
                      <p:embed/>
                      <p:pic>
                        <p:nvPicPr>
                          <p:cNvPr id="141346" name="Object 2">
                            <a:extLst>
                              <a:ext uri="{FF2B5EF4-FFF2-40B4-BE49-F238E27FC236}">
                                <a16:creationId xmlns:a16="http://schemas.microsoft.com/office/drawing/2014/main" id="{F2AB0F91-7077-5B80-D7D2-3CDF760D19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347" name="Object 3">
                <a:extLst>
                  <a:ext uri="{FF2B5EF4-FFF2-40B4-BE49-F238E27FC236}">
                    <a16:creationId xmlns:a16="http://schemas.microsoft.com/office/drawing/2014/main" id="{563F5C0C-4CCB-3FE2-A81F-CFA0A8926C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270000" imgH="1193800" progId="MS_ClipArt_Gallery.2">
                      <p:embed/>
                    </p:oleObj>
                  </mc:Choice>
                  <mc:Fallback>
                    <p:oleObj name="Clip" r:id="rId32" imgW="1270000" imgH="1193800" progId="MS_ClipArt_Gallery.2">
                      <p:embed/>
                      <p:pic>
                        <p:nvPicPr>
                          <p:cNvPr id="141347" name="Object 3">
                            <a:extLst>
                              <a:ext uri="{FF2B5EF4-FFF2-40B4-BE49-F238E27FC236}">
                                <a16:creationId xmlns:a16="http://schemas.microsoft.com/office/drawing/2014/main" id="{563F5C0C-4CCB-3FE2-A81F-CFA0A8926C3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1342" name="Line 57">
              <a:extLst>
                <a:ext uri="{FF2B5EF4-FFF2-40B4-BE49-F238E27FC236}">
                  <a16:creationId xmlns:a16="http://schemas.microsoft.com/office/drawing/2014/main" id="{BE142B88-A08B-1D7C-B542-6D1905F8C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43" name="Line 58">
              <a:extLst>
                <a:ext uri="{FF2B5EF4-FFF2-40B4-BE49-F238E27FC236}">
                  <a16:creationId xmlns:a16="http://schemas.microsoft.com/office/drawing/2014/main" id="{1DA345AA-A4EA-866F-44A5-F5407DCE6F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44" name="Line 59">
              <a:extLst>
                <a:ext uri="{FF2B5EF4-FFF2-40B4-BE49-F238E27FC236}">
                  <a16:creationId xmlns:a16="http://schemas.microsoft.com/office/drawing/2014/main" id="{804A92F3-9405-B4D6-ECD1-0A39C2138C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1345" name="Line 60">
              <a:extLst>
                <a:ext uri="{FF2B5EF4-FFF2-40B4-BE49-F238E27FC236}">
                  <a16:creationId xmlns:a16="http://schemas.microsoft.com/office/drawing/2014/main" id="{1325A1B0-34E9-C911-2526-373B0E620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1335" name="Line 61">
            <a:extLst>
              <a:ext uri="{FF2B5EF4-FFF2-40B4-BE49-F238E27FC236}">
                <a16:creationId xmlns:a16="http://schemas.microsoft.com/office/drawing/2014/main" id="{B3FDAA2C-7D94-BB3C-C086-62B3CB488D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0875" y="4397375"/>
            <a:ext cx="747713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6" name="Line 62">
            <a:extLst>
              <a:ext uri="{FF2B5EF4-FFF2-40B4-BE49-F238E27FC236}">
                <a16:creationId xmlns:a16="http://schemas.microsoft.com/office/drawing/2014/main" id="{B66D809E-A2D0-3C39-FF87-343449F30B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9350" y="4545013"/>
            <a:ext cx="176213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7" name="Line 67">
            <a:extLst>
              <a:ext uri="{FF2B5EF4-FFF2-40B4-BE49-F238E27FC236}">
                <a16:creationId xmlns:a16="http://schemas.microsoft.com/office/drawing/2014/main" id="{523B5EFD-AE37-CCCA-8E48-6C0155E23A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4019550"/>
            <a:ext cx="1630363" cy="1314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8" name="Line 68">
            <a:extLst>
              <a:ext uri="{FF2B5EF4-FFF2-40B4-BE49-F238E27FC236}">
                <a16:creationId xmlns:a16="http://schemas.microsoft.com/office/drawing/2014/main" id="{E1C736AF-26B8-DB4A-5EE1-C39FCAA6C7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4017963"/>
            <a:ext cx="1017588" cy="1316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39" name="Line 69">
            <a:extLst>
              <a:ext uri="{FF2B5EF4-FFF2-40B4-BE49-F238E27FC236}">
                <a16:creationId xmlns:a16="http://schemas.microsoft.com/office/drawing/2014/main" id="{F29D60CB-FA47-CB15-59AB-010849B28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030663"/>
            <a:ext cx="2284413" cy="1379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2E267D1E-831E-DCB0-5C57-988ED17CB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350963"/>
            <a:ext cx="3648075" cy="2763837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Infrastructure mode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Base station connects mobiles into wired network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Network provides services (addressing, routing, DNS)</a:t>
            </a:r>
          </a:p>
          <a:p>
            <a:pPr marL="223838" marR="0" lvl="0" indent="-223838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Arial" pitchFamily="-111" charset="0"/>
                <a:cs typeface="Arial" pitchFamily="-111" charset="0"/>
              </a:rPr>
              <a:t>Handoff: mobile changes base station providing connection to wired network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3955914B-7383-33C0-80E5-2E0429CA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43362" name="Slide Number Placeholder 2">
            <a:extLst>
              <a:ext uri="{FF2B5EF4-FFF2-40B4-BE49-F238E27FC236}">
                <a16:creationId xmlns:a16="http://schemas.microsoft.com/office/drawing/2014/main" id="{25C1F451-963B-56F1-771A-EBAE0BEC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E02CD-4BCE-5A4B-8488-B7209406F7A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6147" name="Rectangle 3">
            <a:extLst>
              <a:ext uri="{FF2B5EF4-FFF2-40B4-BE49-F238E27FC236}">
                <a16:creationId xmlns:a16="http://schemas.microsoft.com/office/drawing/2014/main" id="{85E15B28-4345-E449-912A-2514FB3CA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893763"/>
            <a:ext cx="3690937" cy="31496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223838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563563" indent="-223838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223838" marR="0" lvl="0" indent="-223838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Access Point (AP)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 station that communicates with the wireless hosts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23838" marR="0" lvl="0" indent="-223838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Basic Service Set (BSS)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Coverage of one AP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 acts as the master</a:t>
            </a:r>
          </a:p>
          <a:p>
            <a:pPr marL="563563" marR="0" lvl="1" indent="-223838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Helvetica" pitchFamily="2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Identified by a “network name” known as an SSID</a:t>
            </a:r>
          </a:p>
        </p:txBody>
      </p:sp>
      <p:pic>
        <p:nvPicPr>
          <p:cNvPr id="143364" name="Picture 1">
            <a:extLst>
              <a:ext uri="{FF2B5EF4-FFF2-40B4-BE49-F238E27FC236}">
                <a16:creationId xmlns:a16="http://schemas.microsoft.com/office/drawing/2014/main" id="{12A64582-1071-11B9-A4F7-60F4A7BC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22400"/>
            <a:ext cx="45227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Rectangle 2">
            <a:extLst>
              <a:ext uri="{FF2B5EF4-FFF2-40B4-BE49-F238E27FC236}">
                <a16:creationId xmlns:a16="http://schemas.microsoft.com/office/drawing/2014/main" id="{D1B4D6EA-3E1A-3E12-65FA-09B6C31A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1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Infrastructure wireless 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CD4FBC-7A03-FAF4-7EEA-9813FF1D7632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4235450"/>
            <a:ext cx="3435350" cy="2032000"/>
            <a:chOff x="5251450" y="4235505"/>
            <a:chExt cx="3435350" cy="2032139"/>
          </a:xfrm>
        </p:grpSpPr>
        <p:sp>
          <p:nvSpPr>
            <p:cNvPr id="143367" name="Text Box 93">
              <a:extLst>
                <a:ext uri="{FF2B5EF4-FFF2-40B4-BE49-F238E27FC236}">
                  <a16:creationId xmlns:a16="http://schemas.microsoft.com/office/drawing/2014/main" id="{4B640D77-8224-4334-7F55-83AC072C2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450" y="5870769"/>
              <a:ext cx="3435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SSID: Service Set Identifier</a:t>
              </a:r>
            </a:p>
          </p:txBody>
        </p:sp>
        <p:pic>
          <p:nvPicPr>
            <p:cNvPr id="143368" name="Picture 2">
              <a:extLst>
                <a:ext uri="{FF2B5EF4-FFF2-40B4-BE49-F238E27FC236}">
                  <a16:creationId xmlns:a16="http://schemas.microsoft.com/office/drawing/2014/main" id="{0BBE3028-278B-AE0E-115B-D91E54511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630" y="4235505"/>
              <a:ext cx="2156570" cy="162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184CCBFB-FCEB-0FAC-16B6-7DEE7D77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802.11 LAN Architecture</a:t>
            </a:r>
          </a:p>
        </p:txBody>
      </p:sp>
      <p:sp>
        <p:nvSpPr>
          <p:cNvPr id="145410" name="Slide Number Placeholder 2">
            <a:extLst>
              <a:ext uri="{FF2B5EF4-FFF2-40B4-BE49-F238E27FC236}">
                <a16:creationId xmlns:a16="http://schemas.microsoft.com/office/drawing/2014/main" id="{84A0DD24-2FE9-E5D0-993A-72A833A0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2636A-FE86-9A45-A532-831E5AE9E63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F855C9EC-4C2C-1A37-6044-A63EFF41B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260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(2) Ad hoc wireless LAN</a:t>
            </a:r>
          </a:p>
        </p:txBody>
      </p:sp>
      <p:pic>
        <p:nvPicPr>
          <p:cNvPr id="145412" name="Picture 2">
            <a:extLst>
              <a:ext uri="{FF2B5EF4-FFF2-40B4-BE49-F238E27FC236}">
                <a16:creationId xmlns:a16="http://schemas.microsoft.com/office/drawing/2014/main" id="{1A612426-7855-D42B-0D90-6740833A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339850"/>
            <a:ext cx="384175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1">
            <a:extLst>
              <a:ext uri="{FF2B5EF4-FFF2-40B4-BE49-F238E27FC236}">
                <a16:creationId xmlns:a16="http://schemas.microsoft.com/office/drawing/2014/main" id="{10DEADB2-1D09-758C-AF8F-5270CDBEC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C45D5-6225-EE4B-B312-D40D6DF706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58" name="Oval 3">
            <a:extLst>
              <a:ext uri="{FF2B5EF4-FFF2-40B4-BE49-F238E27FC236}">
                <a16:creationId xmlns:a16="http://schemas.microsoft.com/office/drawing/2014/main" id="{DC999F59-8EA8-6C65-8542-1F72657C3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3894138"/>
            <a:ext cx="1755775" cy="1625600"/>
          </a:xfrm>
          <a:prstGeom prst="ellipse">
            <a:avLst/>
          </a:prstGeom>
          <a:solidFill>
            <a:srgbClr val="C5E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7459" name="Group 4">
            <a:extLst>
              <a:ext uri="{FF2B5EF4-FFF2-40B4-BE49-F238E27FC236}">
                <a16:creationId xmlns:a16="http://schemas.microsoft.com/office/drawing/2014/main" id="{A803E81D-2DDD-5D5C-CC80-D624658C77EB}"/>
              </a:ext>
            </a:extLst>
          </p:cNvPr>
          <p:cNvGrpSpPr>
            <a:grpSpLocks/>
          </p:cNvGrpSpPr>
          <p:nvPr/>
        </p:nvGrpSpPr>
        <p:grpSpPr bwMode="auto">
          <a:xfrm>
            <a:off x="2855913" y="2008188"/>
            <a:ext cx="2362200" cy="1762125"/>
            <a:chOff x="3839" y="1737"/>
            <a:chExt cx="1488" cy="1110"/>
          </a:xfrm>
        </p:grpSpPr>
        <p:sp>
          <p:nvSpPr>
            <p:cNvPr id="147489" name="Freeform 5">
              <a:extLst>
                <a:ext uri="{FF2B5EF4-FFF2-40B4-BE49-F238E27FC236}">
                  <a16:creationId xmlns:a16="http://schemas.microsoft.com/office/drawing/2014/main" id="{5E765A71-D934-AAF6-8A7F-3022F8B9F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1 w 2135"/>
                <a:gd name="T1" fmla="*/ 1 h 1662"/>
                <a:gd name="T2" fmla="*/ 1 w 2135"/>
                <a:gd name="T3" fmla="*/ 1 h 1662"/>
                <a:gd name="T4" fmla="*/ 1 w 2135"/>
                <a:gd name="T5" fmla="*/ 1 h 1662"/>
                <a:gd name="T6" fmla="*/ 1 w 2135"/>
                <a:gd name="T7" fmla="*/ 1 h 1662"/>
                <a:gd name="T8" fmla="*/ 1 w 2135"/>
                <a:gd name="T9" fmla="*/ 1 h 1662"/>
                <a:gd name="T10" fmla="*/ 1 w 2135"/>
                <a:gd name="T11" fmla="*/ 1 h 1662"/>
                <a:gd name="T12" fmla="*/ 1 w 2135"/>
                <a:gd name="T13" fmla="*/ 1 h 1662"/>
                <a:gd name="T14" fmla="*/ 1 w 2135"/>
                <a:gd name="T15" fmla="*/ 1 h 1662"/>
                <a:gd name="T16" fmla="*/ 1 w 2135"/>
                <a:gd name="T17" fmla="*/ 1 h 1662"/>
                <a:gd name="T18" fmla="*/ 1 w 2135"/>
                <a:gd name="T19" fmla="*/ 1 h 1662"/>
                <a:gd name="T20" fmla="*/ 1 w 2135"/>
                <a:gd name="T21" fmla="*/ 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90" name="Text Box 6">
              <a:extLst>
                <a:ext uri="{FF2B5EF4-FFF2-40B4-BE49-F238E27FC236}">
                  <a16:creationId xmlns:a16="http://schemas.microsoft.com/office/drawing/2014/main" id="{E82C3CC4-DDB5-532E-0CFE-7E814948A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" y="1947"/>
              <a:ext cx="10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network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infrastructure</a:t>
              </a:r>
            </a:p>
          </p:txBody>
        </p:sp>
      </p:grpSp>
      <p:pic>
        <p:nvPicPr>
          <p:cNvPr id="147460" name="Picture 7" descr="31u_bnrz[1]">
            <a:extLst>
              <a:ext uri="{FF2B5EF4-FFF2-40B4-BE49-F238E27FC236}">
                <a16:creationId xmlns:a16="http://schemas.microsoft.com/office/drawing/2014/main" id="{CEAD10D7-6AFF-6AA5-7BD2-9E7EB6B5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471988"/>
            <a:ext cx="21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Oval 36">
            <a:extLst>
              <a:ext uri="{FF2B5EF4-FFF2-40B4-BE49-F238E27FC236}">
                <a16:creationId xmlns:a16="http://schemas.microsoft.com/office/drawing/2014/main" id="{610CA3AF-2578-425C-4254-A7F4FC494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3810000"/>
            <a:ext cx="1755775" cy="1625600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7462" name="Picture 37" descr="31u_bnrz[1]">
            <a:extLst>
              <a:ext uri="{FF2B5EF4-FFF2-40B4-BE49-F238E27FC236}">
                <a16:creationId xmlns:a16="http://schemas.microsoft.com/office/drawing/2014/main" id="{689584EB-20D4-DE1F-A0C4-B0679414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4492625"/>
            <a:ext cx="21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63" name="Group 38">
            <a:extLst>
              <a:ext uri="{FF2B5EF4-FFF2-40B4-BE49-F238E27FC236}">
                <a16:creationId xmlns:a16="http://schemas.microsoft.com/office/drawing/2014/main" id="{D505D769-1E98-911E-5BA0-D0AFCB5FEE35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4843463"/>
            <a:ext cx="400050" cy="457200"/>
            <a:chOff x="2870" y="1518"/>
            <a:chExt cx="292" cy="320"/>
          </a:xfrm>
        </p:grpSpPr>
        <p:graphicFrame>
          <p:nvGraphicFramePr>
            <p:cNvPr id="147487" name="Object 12">
              <a:extLst>
                <a:ext uri="{FF2B5EF4-FFF2-40B4-BE49-F238E27FC236}">
                  <a16:creationId xmlns:a16="http://schemas.microsoft.com/office/drawing/2014/main" id="{1D654AAA-5705-3FF9-A1AD-7011475B7E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47487" name="Object 12">
                          <a:extLst>
                            <a:ext uri="{FF2B5EF4-FFF2-40B4-BE49-F238E27FC236}">
                              <a16:creationId xmlns:a16="http://schemas.microsoft.com/office/drawing/2014/main" id="{1D654AAA-5705-3FF9-A1AD-7011475B7E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8" name="Object 13">
              <a:extLst>
                <a:ext uri="{FF2B5EF4-FFF2-40B4-BE49-F238E27FC236}">
                  <a16:creationId xmlns:a16="http://schemas.microsoft.com/office/drawing/2014/main" id="{72B8F3F2-48C9-C2DA-7007-36350F9CE8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47488" name="Object 13">
                          <a:extLst>
                            <a:ext uri="{FF2B5EF4-FFF2-40B4-BE49-F238E27FC236}">
                              <a16:creationId xmlns:a16="http://schemas.microsoft.com/office/drawing/2014/main" id="{72B8F3F2-48C9-C2DA-7007-36350F9CE86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4" name="Group 41">
            <a:extLst>
              <a:ext uri="{FF2B5EF4-FFF2-40B4-BE49-F238E27FC236}">
                <a16:creationId xmlns:a16="http://schemas.microsoft.com/office/drawing/2014/main" id="{020305D0-E6B9-368B-410C-B990665EDAED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898900"/>
            <a:ext cx="400050" cy="457200"/>
            <a:chOff x="2870" y="1518"/>
            <a:chExt cx="292" cy="320"/>
          </a:xfrm>
        </p:grpSpPr>
        <p:graphicFrame>
          <p:nvGraphicFramePr>
            <p:cNvPr id="147485" name="Object 10">
              <a:extLst>
                <a:ext uri="{FF2B5EF4-FFF2-40B4-BE49-F238E27FC236}">
                  <a16:creationId xmlns:a16="http://schemas.microsoft.com/office/drawing/2014/main" id="{05FA6B3A-6D35-6504-64B8-B4BC730060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147485" name="Object 10">
                          <a:extLst>
                            <a:ext uri="{FF2B5EF4-FFF2-40B4-BE49-F238E27FC236}">
                              <a16:creationId xmlns:a16="http://schemas.microsoft.com/office/drawing/2014/main" id="{05FA6B3A-6D35-6504-64B8-B4BC730060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6" name="Object 11">
              <a:extLst>
                <a:ext uri="{FF2B5EF4-FFF2-40B4-BE49-F238E27FC236}">
                  <a16:creationId xmlns:a16="http://schemas.microsoft.com/office/drawing/2014/main" id="{0EB412D6-57BB-36CA-C065-2D73C1CD67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147486" name="Object 11">
                          <a:extLst>
                            <a:ext uri="{FF2B5EF4-FFF2-40B4-BE49-F238E27FC236}">
                              <a16:creationId xmlns:a16="http://schemas.microsoft.com/office/drawing/2014/main" id="{0EB412D6-57BB-36CA-C065-2D73C1CD67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5" name="Group 44">
            <a:extLst>
              <a:ext uri="{FF2B5EF4-FFF2-40B4-BE49-F238E27FC236}">
                <a16:creationId xmlns:a16="http://schemas.microsoft.com/office/drawing/2014/main" id="{6AFE3B21-A573-AAF4-9978-B1F3EA9E7837}"/>
              </a:ext>
            </a:extLst>
          </p:cNvPr>
          <p:cNvGrpSpPr>
            <a:grpSpLocks/>
          </p:cNvGrpSpPr>
          <p:nvPr/>
        </p:nvGrpSpPr>
        <p:grpSpPr bwMode="auto">
          <a:xfrm>
            <a:off x="3681413" y="4700588"/>
            <a:ext cx="400050" cy="457200"/>
            <a:chOff x="2870" y="1518"/>
            <a:chExt cx="292" cy="320"/>
          </a:xfrm>
        </p:grpSpPr>
        <p:graphicFrame>
          <p:nvGraphicFramePr>
            <p:cNvPr id="147483" name="Object 8">
              <a:extLst>
                <a:ext uri="{FF2B5EF4-FFF2-40B4-BE49-F238E27FC236}">
                  <a16:creationId xmlns:a16="http://schemas.microsoft.com/office/drawing/2014/main" id="{5324ACE2-23AB-281D-7256-B9BCC2EA2F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825500" imgH="838200" progId="MS_ClipArt_Gallery.2">
                    <p:embed/>
                  </p:oleObj>
                </mc:Choice>
                <mc:Fallback>
                  <p:oleObj name="Clip" r:id="rId9" imgW="825500" imgH="838200" progId="MS_ClipArt_Gallery.2">
                    <p:embed/>
                    <p:pic>
                      <p:nvPicPr>
                        <p:cNvPr id="147483" name="Object 8">
                          <a:extLst>
                            <a:ext uri="{FF2B5EF4-FFF2-40B4-BE49-F238E27FC236}">
                              <a16:creationId xmlns:a16="http://schemas.microsoft.com/office/drawing/2014/main" id="{5324ACE2-23AB-281D-7256-B9BCC2EA2F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4" name="Object 9">
              <a:extLst>
                <a:ext uri="{FF2B5EF4-FFF2-40B4-BE49-F238E27FC236}">
                  <a16:creationId xmlns:a16="http://schemas.microsoft.com/office/drawing/2014/main" id="{BE0A600B-AF0B-693C-56F5-2B3C724A96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70000" imgH="1193800" progId="MS_ClipArt_Gallery.2">
                    <p:embed/>
                  </p:oleObj>
                </mc:Choice>
                <mc:Fallback>
                  <p:oleObj name="Clip" r:id="rId10" imgW="1270000" imgH="1193800" progId="MS_ClipArt_Gallery.2">
                    <p:embed/>
                    <p:pic>
                      <p:nvPicPr>
                        <p:cNvPr id="147484" name="Object 9">
                          <a:extLst>
                            <a:ext uri="{FF2B5EF4-FFF2-40B4-BE49-F238E27FC236}">
                              <a16:creationId xmlns:a16="http://schemas.microsoft.com/office/drawing/2014/main" id="{BE0A600B-AF0B-693C-56F5-2B3C724A96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6" name="Group 47">
            <a:extLst>
              <a:ext uri="{FF2B5EF4-FFF2-40B4-BE49-F238E27FC236}">
                <a16:creationId xmlns:a16="http://schemas.microsoft.com/office/drawing/2014/main" id="{6DCF1DB8-C25E-93D2-1069-230B36CECAFB}"/>
              </a:ext>
            </a:extLst>
          </p:cNvPr>
          <p:cNvGrpSpPr>
            <a:grpSpLocks/>
          </p:cNvGrpSpPr>
          <p:nvPr/>
        </p:nvGrpSpPr>
        <p:grpSpPr bwMode="auto">
          <a:xfrm>
            <a:off x="3557588" y="4152900"/>
            <a:ext cx="400050" cy="457200"/>
            <a:chOff x="2870" y="1518"/>
            <a:chExt cx="292" cy="320"/>
          </a:xfrm>
        </p:grpSpPr>
        <p:graphicFrame>
          <p:nvGraphicFramePr>
            <p:cNvPr id="147481" name="Object 6">
              <a:extLst>
                <a:ext uri="{FF2B5EF4-FFF2-40B4-BE49-F238E27FC236}">
                  <a16:creationId xmlns:a16="http://schemas.microsoft.com/office/drawing/2014/main" id="{DF7B891F-6D3B-8EBE-000C-B7E29627AA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825500" imgH="838200" progId="MS_ClipArt_Gallery.2">
                    <p:embed/>
                  </p:oleObj>
                </mc:Choice>
                <mc:Fallback>
                  <p:oleObj name="Clip" r:id="rId11" imgW="825500" imgH="838200" progId="MS_ClipArt_Gallery.2">
                    <p:embed/>
                    <p:pic>
                      <p:nvPicPr>
                        <p:cNvPr id="147481" name="Object 6">
                          <a:extLst>
                            <a:ext uri="{FF2B5EF4-FFF2-40B4-BE49-F238E27FC236}">
                              <a16:creationId xmlns:a16="http://schemas.microsoft.com/office/drawing/2014/main" id="{DF7B891F-6D3B-8EBE-000C-B7E29627AA9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2" name="Object 7">
              <a:extLst>
                <a:ext uri="{FF2B5EF4-FFF2-40B4-BE49-F238E27FC236}">
                  <a16:creationId xmlns:a16="http://schemas.microsoft.com/office/drawing/2014/main" id="{24B63F69-C7E5-8AD7-4EF9-8807B10A03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270000" imgH="1193800" progId="MS_ClipArt_Gallery.2">
                    <p:embed/>
                  </p:oleObj>
                </mc:Choice>
                <mc:Fallback>
                  <p:oleObj name="Clip" r:id="rId12" imgW="1270000" imgH="1193800" progId="MS_ClipArt_Gallery.2">
                    <p:embed/>
                    <p:pic>
                      <p:nvPicPr>
                        <p:cNvPr id="147482" name="Object 7">
                          <a:extLst>
                            <a:ext uri="{FF2B5EF4-FFF2-40B4-BE49-F238E27FC236}">
                              <a16:creationId xmlns:a16="http://schemas.microsoft.com/office/drawing/2014/main" id="{24B63F69-C7E5-8AD7-4EF9-8807B10A03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7" name="Group 50">
            <a:extLst>
              <a:ext uri="{FF2B5EF4-FFF2-40B4-BE49-F238E27FC236}">
                <a16:creationId xmlns:a16="http://schemas.microsoft.com/office/drawing/2014/main" id="{0C37A8E6-AD8C-56B1-F452-71248C42CAD8}"/>
              </a:ext>
            </a:extLst>
          </p:cNvPr>
          <p:cNvGrpSpPr>
            <a:grpSpLocks/>
          </p:cNvGrpSpPr>
          <p:nvPr/>
        </p:nvGrpSpPr>
        <p:grpSpPr bwMode="auto">
          <a:xfrm>
            <a:off x="5634038" y="4924425"/>
            <a:ext cx="400050" cy="457200"/>
            <a:chOff x="2870" y="1518"/>
            <a:chExt cx="292" cy="320"/>
          </a:xfrm>
        </p:grpSpPr>
        <p:graphicFrame>
          <p:nvGraphicFramePr>
            <p:cNvPr id="147479" name="Object 4">
              <a:extLst>
                <a:ext uri="{FF2B5EF4-FFF2-40B4-BE49-F238E27FC236}">
                  <a16:creationId xmlns:a16="http://schemas.microsoft.com/office/drawing/2014/main" id="{EAEC0E34-A6DB-2019-2BAC-C28C49C908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825500" imgH="838200" progId="MS_ClipArt_Gallery.2">
                    <p:embed/>
                  </p:oleObj>
                </mc:Choice>
                <mc:Fallback>
                  <p:oleObj name="Clip" r:id="rId13" imgW="825500" imgH="838200" progId="MS_ClipArt_Gallery.2">
                    <p:embed/>
                    <p:pic>
                      <p:nvPicPr>
                        <p:cNvPr id="147479" name="Object 4">
                          <a:extLst>
                            <a:ext uri="{FF2B5EF4-FFF2-40B4-BE49-F238E27FC236}">
                              <a16:creationId xmlns:a16="http://schemas.microsoft.com/office/drawing/2014/main" id="{EAEC0E34-A6DB-2019-2BAC-C28C49C908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480" name="Object 5">
              <a:extLst>
                <a:ext uri="{FF2B5EF4-FFF2-40B4-BE49-F238E27FC236}">
                  <a16:creationId xmlns:a16="http://schemas.microsoft.com/office/drawing/2014/main" id="{4723ED41-C46F-DC16-BB53-E608CE73D6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1270000" imgH="1193800" progId="MS_ClipArt_Gallery.2">
                    <p:embed/>
                  </p:oleObj>
                </mc:Choice>
                <mc:Fallback>
                  <p:oleObj name="Clip" r:id="rId14" imgW="1270000" imgH="1193800" progId="MS_ClipArt_Gallery.2">
                    <p:embed/>
                    <p:pic>
                      <p:nvPicPr>
                        <p:cNvPr id="147480" name="Object 5">
                          <a:extLst>
                            <a:ext uri="{FF2B5EF4-FFF2-40B4-BE49-F238E27FC236}">
                              <a16:creationId xmlns:a16="http://schemas.microsoft.com/office/drawing/2014/main" id="{4723ED41-C46F-DC16-BB53-E608CE73D6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468" name="Group 53">
            <a:extLst>
              <a:ext uri="{FF2B5EF4-FFF2-40B4-BE49-F238E27FC236}">
                <a16:creationId xmlns:a16="http://schemas.microsoft.com/office/drawing/2014/main" id="{6E4A89F2-5E32-E76B-2A7E-8B67B6886140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4391025"/>
            <a:ext cx="835025" cy="457200"/>
            <a:chOff x="3345" y="3383"/>
            <a:chExt cx="526" cy="288"/>
          </a:xfrm>
        </p:grpSpPr>
        <p:grpSp>
          <p:nvGrpSpPr>
            <p:cNvPr id="147472" name="Group 54">
              <a:extLst>
                <a:ext uri="{FF2B5EF4-FFF2-40B4-BE49-F238E27FC236}">
                  <a16:creationId xmlns:a16="http://schemas.microsoft.com/office/drawing/2014/main" id="{8C5822F9-F345-07AD-066F-F91A9EDDE6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6" y="3383"/>
              <a:ext cx="252" cy="288"/>
              <a:chOff x="2870" y="1518"/>
              <a:chExt cx="292" cy="320"/>
            </a:xfrm>
          </p:grpSpPr>
          <p:graphicFrame>
            <p:nvGraphicFramePr>
              <p:cNvPr id="147477" name="Object 2">
                <a:extLst>
                  <a:ext uri="{FF2B5EF4-FFF2-40B4-BE49-F238E27FC236}">
                    <a16:creationId xmlns:a16="http://schemas.microsoft.com/office/drawing/2014/main" id="{5178767B-5A2E-CF85-31A8-A1EFACA2E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5" imgW="825500" imgH="838200" progId="MS_ClipArt_Gallery.2">
                      <p:embed/>
                    </p:oleObj>
                  </mc:Choice>
                  <mc:Fallback>
                    <p:oleObj name="Clip" r:id="rId15" imgW="825500" imgH="838200" progId="MS_ClipArt_Gallery.2">
                      <p:embed/>
                      <p:pic>
                        <p:nvPicPr>
                          <p:cNvPr id="147477" name="Object 2">
                            <a:extLst>
                              <a:ext uri="{FF2B5EF4-FFF2-40B4-BE49-F238E27FC236}">
                                <a16:creationId xmlns:a16="http://schemas.microsoft.com/office/drawing/2014/main" id="{5178767B-5A2E-CF85-31A8-A1EFACA2ED6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478" name="Object 3">
                <a:extLst>
                  <a:ext uri="{FF2B5EF4-FFF2-40B4-BE49-F238E27FC236}">
                    <a16:creationId xmlns:a16="http://schemas.microsoft.com/office/drawing/2014/main" id="{2B6677B4-47A6-CA50-7718-DDD50E25D7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1270000" imgH="1193800" progId="MS_ClipArt_Gallery.2">
                      <p:embed/>
                    </p:oleObj>
                  </mc:Choice>
                  <mc:Fallback>
                    <p:oleObj name="Clip" r:id="rId16" imgW="1270000" imgH="1193800" progId="MS_ClipArt_Gallery.2">
                      <p:embed/>
                      <p:pic>
                        <p:nvPicPr>
                          <p:cNvPr id="147478" name="Object 3">
                            <a:extLst>
                              <a:ext uri="{FF2B5EF4-FFF2-40B4-BE49-F238E27FC236}">
                                <a16:creationId xmlns:a16="http://schemas.microsoft.com/office/drawing/2014/main" id="{2B6677B4-47A6-CA50-7718-DDD50E25D73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7473" name="Line 57">
              <a:extLst>
                <a:ext uri="{FF2B5EF4-FFF2-40B4-BE49-F238E27FC236}">
                  <a16:creationId xmlns:a16="http://schemas.microsoft.com/office/drawing/2014/main" id="{F6956EB0-1ECE-A495-1C4D-6AD39C9C9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9" y="354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74" name="Line 58">
              <a:extLst>
                <a:ext uri="{FF2B5EF4-FFF2-40B4-BE49-F238E27FC236}">
                  <a16:creationId xmlns:a16="http://schemas.microsoft.com/office/drawing/2014/main" id="{084E3E5F-0512-C9D9-C63F-4301E5E3B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2" y="348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75" name="Line 59">
              <a:extLst>
                <a:ext uri="{FF2B5EF4-FFF2-40B4-BE49-F238E27FC236}">
                  <a16:creationId xmlns:a16="http://schemas.microsoft.com/office/drawing/2014/main" id="{05C06229-7615-A637-926A-630349085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1" y="3534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7476" name="Line 60">
              <a:extLst>
                <a:ext uri="{FF2B5EF4-FFF2-40B4-BE49-F238E27FC236}">
                  <a16:creationId xmlns:a16="http://schemas.microsoft.com/office/drawing/2014/main" id="{B6BFEBAE-4F07-D1BB-4B78-8476FA84E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5" y="3576"/>
              <a:ext cx="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7469" name="Line 61">
            <a:extLst>
              <a:ext uri="{FF2B5EF4-FFF2-40B4-BE49-F238E27FC236}">
                <a16:creationId xmlns:a16="http://schemas.microsoft.com/office/drawing/2014/main" id="{E823C36F-37F2-9A88-CE1A-8A5C4E1FD3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65688" y="3530600"/>
            <a:ext cx="747712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0" name="Line 62">
            <a:extLst>
              <a:ext uri="{FF2B5EF4-FFF2-40B4-BE49-F238E27FC236}">
                <a16:creationId xmlns:a16="http://schemas.microsoft.com/office/drawing/2014/main" id="{64AA2ABA-C604-C34E-E9F1-2A15A2E577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4163" y="3678238"/>
            <a:ext cx="176212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1" name="Rectangle 2">
            <a:extLst>
              <a:ext uri="{FF2B5EF4-FFF2-40B4-BE49-F238E27FC236}">
                <a16:creationId xmlns:a16="http://schemas.microsoft.com/office/drawing/2014/main" id="{BC74C0C0-94C2-8AED-E3FF-AAE4F1270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Channels and Association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4">
            <a:extLst>
              <a:ext uri="{FF2B5EF4-FFF2-40B4-BE49-F238E27FC236}">
                <a16:creationId xmlns:a16="http://schemas.microsoft.com/office/drawing/2014/main" id="{2FB496FE-AC63-B61D-DC0E-6194500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6435ABC6-7CF5-C2AC-82B5-60F829F1D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72E00763-753A-E56C-B2C1-3782AFD1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DB21E-7291-0041-AC1E-88F9111957B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4" name="Oval 6">
            <a:extLst>
              <a:ext uri="{FF2B5EF4-FFF2-40B4-BE49-F238E27FC236}">
                <a16:creationId xmlns:a16="http://schemas.microsoft.com/office/drawing/2014/main" id="{64344AEC-808C-224D-646F-0CF1ED89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5" name="Oval 7">
            <a:extLst>
              <a:ext uri="{FF2B5EF4-FFF2-40B4-BE49-F238E27FC236}">
                <a16:creationId xmlns:a16="http://schemas.microsoft.com/office/drawing/2014/main" id="{A34B5B6A-8D09-F959-6A64-CE8E2BE95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8486" name="Group 8">
            <a:extLst>
              <a:ext uri="{FF2B5EF4-FFF2-40B4-BE49-F238E27FC236}">
                <a16:creationId xmlns:a16="http://schemas.microsoft.com/office/drawing/2014/main" id="{1CE82B76-2F55-0083-5682-F4348C264D8A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48531" name="Object 2">
              <a:extLst>
                <a:ext uri="{FF2B5EF4-FFF2-40B4-BE49-F238E27FC236}">
                  <a16:creationId xmlns:a16="http://schemas.microsoft.com/office/drawing/2014/main" id="{EEBFF962-6EC4-0F07-F9E0-D13B93C86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48531" name="Object 2">
                          <a:extLst>
                            <a:ext uri="{FF2B5EF4-FFF2-40B4-BE49-F238E27FC236}">
                              <a16:creationId xmlns:a16="http://schemas.microsoft.com/office/drawing/2014/main" id="{EEBFF962-6EC4-0F07-F9E0-D13B93C861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532" name="Object 3">
              <a:extLst>
                <a:ext uri="{FF2B5EF4-FFF2-40B4-BE49-F238E27FC236}">
                  <a16:creationId xmlns:a16="http://schemas.microsoft.com/office/drawing/2014/main" id="{AC83899F-26B7-EDE6-3570-0BF3F874C0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48532" name="Object 3">
                          <a:extLst>
                            <a:ext uri="{FF2B5EF4-FFF2-40B4-BE49-F238E27FC236}">
                              <a16:creationId xmlns:a16="http://schemas.microsoft.com/office/drawing/2014/main" id="{AC83899F-26B7-EDE6-3570-0BF3F874C0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8487" name="Group 13">
            <a:extLst>
              <a:ext uri="{FF2B5EF4-FFF2-40B4-BE49-F238E27FC236}">
                <a16:creationId xmlns:a16="http://schemas.microsoft.com/office/drawing/2014/main" id="{004BDC64-F8CA-6044-71DF-AD794E51856E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48513" name="Picture 14" descr="31u_bnrz[1]">
              <a:extLst>
                <a:ext uri="{FF2B5EF4-FFF2-40B4-BE49-F238E27FC236}">
                  <a16:creationId xmlns:a16="http://schemas.microsoft.com/office/drawing/2014/main" id="{3ABD124C-8B16-6E7A-0F24-EE5F67BB4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514" name="AutoShape 15">
              <a:extLst>
                <a:ext uri="{FF2B5EF4-FFF2-40B4-BE49-F238E27FC236}">
                  <a16:creationId xmlns:a16="http://schemas.microsoft.com/office/drawing/2014/main" id="{02D2E464-3BAA-D63E-E36C-1E698EFB125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5" name="Freeform 16">
              <a:extLst>
                <a:ext uri="{FF2B5EF4-FFF2-40B4-BE49-F238E27FC236}">
                  <a16:creationId xmlns:a16="http://schemas.microsoft.com/office/drawing/2014/main" id="{CB2F8EDF-07FF-37D0-B3B0-33869B054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6" name="Freeform 17">
              <a:extLst>
                <a:ext uri="{FF2B5EF4-FFF2-40B4-BE49-F238E27FC236}">
                  <a16:creationId xmlns:a16="http://schemas.microsoft.com/office/drawing/2014/main" id="{669ECDC9-48D7-F27A-EA9C-EDEA791F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7" name="Freeform 18">
              <a:extLst>
                <a:ext uri="{FF2B5EF4-FFF2-40B4-BE49-F238E27FC236}">
                  <a16:creationId xmlns:a16="http://schemas.microsoft.com/office/drawing/2014/main" id="{DFF60E24-18B5-6FDD-2EC4-91D168D1A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8" name="Freeform 19">
              <a:extLst>
                <a:ext uri="{FF2B5EF4-FFF2-40B4-BE49-F238E27FC236}">
                  <a16:creationId xmlns:a16="http://schemas.microsoft.com/office/drawing/2014/main" id="{C95E1815-FE4D-C304-6EFD-74B5201B5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9" name="Freeform 20">
              <a:extLst>
                <a:ext uri="{FF2B5EF4-FFF2-40B4-BE49-F238E27FC236}">
                  <a16:creationId xmlns:a16="http://schemas.microsoft.com/office/drawing/2014/main" id="{2B768799-F026-4677-E842-CCFC8918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0" name="Freeform 21">
              <a:extLst>
                <a:ext uri="{FF2B5EF4-FFF2-40B4-BE49-F238E27FC236}">
                  <a16:creationId xmlns:a16="http://schemas.microsoft.com/office/drawing/2014/main" id="{F9CFEA4F-F6B2-78B5-E8D2-3989D16A5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1" name="Freeform 22">
              <a:extLst>
                <a:ext uri="{FF2B5EF4-FFF2-40B4-BE49-F238E27FC236}">
                  <a16:creationId xmlns:a16="http://schemas.microsoft.com/office/drawing/2014/main" id="{87E77893-2DBF-A1F7-0BCE-C05CE6E9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2" name="Freeform 23">
              <a:extLst>
                <a:ext uri="{FF2B5EF4-FFF2-40B4-BE49-F238E27FC236}">
                  <a16:creationId xmlns:a16="http://schemas.microsoft.com/office/drawing/2014/main" id="{B79BA417-C6C0-98D8-830B-68A09D185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3" name="Freeform 24">
              <a:extLst>
                <a:ext uri="{FF2B5EF4-FFF2-40B4-BE49-F238E27FC236}">
                  <a16:creationId xmlns:a16="http://schemas.microsoft.com/office/drawing/2014/main" id="{D9BB4983-953B-0D0A-32F3-9E71059FD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4" name="Freeform 25">
              <a:extLst>
                <a:ext uri="{FF2B5EF4-FFF2-40B4-BE49-F238E27FC236}">
                  <a16:creationId xmlns:a16="http://schemas.microsoft.com/office/drawing/2014/main" id="{584FC1C6-688D-788B-E0D1-31E6D77D0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5" name="Freeform 26">
              <a:extLst>
                <a:ext uri="{FF2B5EF4-FFF2-40B4-BE49-F238E27FC236}">
                  <a16:creationId xmlns:a16="http://schemas.microsoft.com/office/drawing/2014/main" id="{42025D33-E92F-9439-D718-8964B4A1F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6" name="Freeform 27">
              <a:extLst>
                <a:ext uri="{FF2B5EF4-FFF2-40B4-BE49-F238E27FC236}">
                  <a16:creationId xmlns:a16="http://schemas.microsoft.com/office/drawing/2014/main" id="{46A9B57B-59EA-5348-2C73-CEB18418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7" name="Freeform 28">
              <a:extLst>
                <a:ext uri="{FF2B5EF4-FFF2-40B4-BE49-F238E27FC236}">
                  <a16:creationId xmlns:a16="http://schemas.microsoft.com/office/drawing/2014/main" id="{464CB16F-3899-DA44-1350-A67CF890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8" name="Freeform 29">
              <a:extLst>
                <a:ext uri="{FF2B5EF4-FFF2-40B4-BE49-F238E27FC236}">
                  <a16:creationId xmlns:a16="http://schemas.microsoft.com/office/drawing/2014/main" id="{D2320825-B3B1-654D-4269-904BF14F6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29" name="Freeform 30">
              <a:extLst>
                <a:ext uri="{FF2B5EF4-FFF2-40B4-BE49-F238E27FC236}">
                  <a16:creationId xmlns:a16="http://schemas.microsoft.com/office/drawing/2014/main" id="{765DA07C-7D8F-7114-0953-B2EE7EC64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30" name="Freeform 31">
              <a:extLst>
                <a:ext uri="{FF2B5EF4-FFF2-40B4-BE49-F238E27FC236}">
                  <a16:creationId xmlns:a16="http://schemas.microsoft.com/office/drawing/2014/main" id="{5102A0EB-D990-BFF3-94F2-0AD4F77C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48488" name="Group 34">
            <a:extLst>
              <a:ext uri="{FF2B5EF4-FFF2-40B4-BE49-F238E27FC236}">
                <a16:creationId xmlns:a16="http://schemas.microsoft.com/office/drawing/2014/main" id="{CE9EB2E0-223C-52DC-9E72-5213E05F524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48495" name="Picture 35" descr="31u_bnrz[1]">
              <a:extLst>
                <a:ext uri="{FF2B5EF4-FFF2-40B4-BE49-F238E27FC236}">
                  <a16:creationId xmlns:a16="http://schemas.microsoft.com/office/drawing/2014/main" id="{002ADF07-C09A-41A7-1D56-B0BE8840C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6" name="AutoShape 36">
              <a:extLst>
                <a:ext uri="{FF2B5EF4-FFF2-40B4-BE49-F238E27FC236}">
                  <a16:creationId xmlns:a16="http://schemas.microsoft.com/office/drawing/2014/main" id="{1927FBC3-A75E-4B0F-B47D-81B64ABB697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497" name="Freeform 37">
              <a:extLst>
                <a:ext uri="{FF2B5EF4-FFF2-40B4-BE49-F238E27FC236}">
                  <a16:creationId xmlns:a16="http://schemas.microsoft.com/office/drawing/2014/main" id="{339E1614-706A-6083-088D-7704142CA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498" name="Freeform 38">
              <a:extLst>
                <a:ext uri="{FF2B5EF4-FFF2-40B4-BE49-F238E27FC236}">
                  <a16:creationId xmlns:a16="http://schemas.microsoft.com/office/drawing/2014/main" id="{BCE8FDC3-92C1-F591-706C-B6B106654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499" name="Freeform 39">
              <a:extLst>
                <a:ext uri="{FF2B5EF4-FFF2-40B4-BE49-F238E27FC236}">
                  <a16:creationId xmlns:a16="http://schemas.microsoft.com/office/drawing/2014/main" id="{DC44051E-BF48-46B3-113F-630669886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0" name="Freeform 40">
              <a:extLst>
                <a:ext uri="{FF2B5EF4-FFF2-40B4-BE49-F238E27FC236}">
                  <a16:creationId xmlns:a16="http://schemas.microsoft.com/office/drawing/2014/main" id="{A341EF47-68E0-397C-14E9-96AEA270E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1" name="Freeform 41">
              <a:extLst>
                <a:ext uri="{FF2B5EF4-FFF2-40B4-BE49-F238E27FC236}">
                  <a16:creationId xmlns:a16="http://schemas.microsoft.com/office/drawing/2014/main" id="{EFF437ED-CF1C-FD02-BCAD-C21A331C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2" name="Freeform 42">
              <a:extLst>
                <a:ext uri="{FF2B5EF4-FFF2-40B4-BE49-F238E27FC236}">
                  <a16:creationId xmlns:a16="http://schemas.microsoft.com/office/drawing/2014/main" id="{E1FEF019-C95C-8169-7FAC-F3BB26F4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3" name="Freeform 43">
              <a:extLst>
                <a:ext uri="{FF2B5EF4-FFF2-40B4-BE49-F238E27FC236}">
                  <a16:creationId xmlns:a16="http://schemas.microsoft.com/office/drawing/2014/main" id="{AAFEDE78-7BD0-CB16-3C08-E0A8E090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4" name="Freeform 44">
              <a:extLst>
                <a:ext uri="{FF2B5EF4-FFF2-40B4-BE49-F238E27FC236}">
                  <a16:creationId xmlns:a16="http://schemas.microsoft.com/office/drawing/2014/main" id="{3F2BEF18-0F02-AE96-419C-C2E59D806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5" name="Freeform 45">
              <a:extLst>
                <a:ext uri="{FF2B5EF4-FFF2-40B4-BE49-F238E27FC236}">
                  <a16:creationId xmlns:a16="http://schemas.microsoft.com/office/drawing/2014/main" id="{8EDD158E-B956-1A79-7E95-E286F65B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6" name="Freeform 46">
              <a:extLst>
                <a:ext uri="{FF2B5EF4-FFF2-40B4-BE49-F238E27FC236}">
                  <a16:creationId xmlns:a16="http://schemas.microsoft.com/office/drawing/2014/main" id="{C847209F-6D32-6013-008F-103090ACE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7" name="Freeform 47">
              <a:extLst>
                <a:ext uri="{FF2B5EF4-FFF2-40B4-BE49-F238E27FC236}">
                  <a16:creationId xmlns:a16="http://schemas.microsoft.com/office/drawing/2014/main" id="{24CD418B-D2A7-BC4C-9020-634B006F9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8" name="Freeform 48">
              <a:extLst>
                <a:ext uri="{FF2B5EF4-FFF2-40B4-BE49-F238E27FC236}">
                  <a16:creationId xmlns:a16="http://schemas.microsoft.com/office/drawing/2014/main" id="{E679C498-D98B-B8E1-6ECE-895792028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09" name="Freeform 49">
              <a:extLst>
                <a:ext uri="{FF2B5EF4-FFF2-40B4-BE49-F238E27FC236}">
                  <a16:creationId xmlns:a16="http://schemas.microsoft.com/office/drawing/2014/main" id="{A3F352A7-0D68-0730-E3D8-4E88DEFBE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0" name="Freeform 50">
              <a:extLst>
                <a:ext uri="{FF2B5EF4-FFF2-40B4-BE49-F238E27FC236}">
                  <a16:creationId xmlns:a16="http://schemas.microsoft.com/office/drawing/2014/main" id="{16EF9D53-E783-C091-0B34-42E5EB20C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1" name="Freeform 51">
              <a:extLst>
                <a:ext uri="{FF2B5EF4-FFF2-40B4-BE49-F238E27FC236}">
                  <a16:creationId xmlns:a16="http://schemas.microsoft.com/office/drawing/2014/main" id="{CEFFF9EA-8654-9BDE-337F-90386BCC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8512" name="Freeform 52">
              <a:extLst>
                <a:ext uri="{FF2B5EF4-FFF2-40B4-BE49-F238E27FC236}">
                  <a16:creationId xmlns:a16="http://schemas.microsoft.com/office/drawing/2014/main" id="{4337C820-669A-BC81-3CA4-52E338A4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8489" name="Line 53">
            <a:extLst>
              <a:ext uri="{FF2B5EF4-FFF2-40B4-BE49-F238E27FC236}">
                <a16:creationId xmlns:a16="http://schemas.microsoft.com/office/drawing/2014/main" id="{D66188B2-03CC-6021-68F4-20435E87A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0" name="Line 54">
            <a:extLst>
              <a:ext uri="{FF2B5EF4-FFF2-40B4-BE49-F238E27FC236}">
                <a16:creationId xmlns:a16="http://schemas.microsoft.com/office/drawing/2014/main" id="{468FD2BE-D802-D179-3CA0-E1CA414B33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1" name="Line 55">
            <a:extLst>
              <a:ext uri="{FF2B5EF4-FFF2-40B4-BE49-F238E27FC236}">
                <a16:creationId xmlns:a16="http://schemas.microsoft.com/office/drawing/2014/main" id="{902AEDA5-9C00-9BC1-3ED4-B23292DC08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2" name="Line 56">
            <a:extLst>
              <a:ext uri="{FF2B5EF4-FFF2-40B4-BE49-F238E27FC236}">
                <a16:creationId xmlns:a16="http://schemas.microsoft.com/office/drawing/2014/main" id="{C8C56E11-FF10-60CA-BE1F-E5C9E76765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45282C54-99D9-C535-764F-CD8C97053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Beacon frames from APs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Associate request from host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Association response from AP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11C8DBF-6131-FEE2-E16B-4DE4BCA8B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28925"/>
            <a:ext cx="7239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>
            <a:extLst>
              <a:ext uri="{FF2B5EF4-FFF2-40B4-BE49-F238E27FC236}">
                <a16:creationId xmlns:a16="http://schemas.microsoft.com/office/drawing/2014/main" id="{89508A56-8103-CABF-961E-F20BA247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50530" name="Rectangle 5">
            <a:extLst>
              <a:ext uri="{FF2B5EF4-FFF2-40B4-BE49-F238E27FC236}">
                <a16:creationId xmlns:a16="http://schemas.microsoft.com/office/drawing/2014/main" id="{7F97B5E1-2278-8709-8D0B-4B7806ED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41BA98AD-0870-68E3-92E5-157BB683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A4208B-1DEA-1A49-996B-71C8AA5F48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2" name="Oval 6">
            <a:extLst>
              <a:ext uri="{FF2B5EF4-FFF2-40B4-BE49-F238E27FC236}">
                <a16:creationId xmlns:a16="http://schemas.microsoft.com/office/drawing/2014/main" id="{B3396A22-FC3F-2C17-A51B-9CCC40B09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3" name="Oval 7">
            <a:extLst>
              <a:ext uri="{FF2B5EF4-FFF2-40B4-BE49-F238E27FC236}">
                <a16:creationId xmlns:a16="http://schemas.microsoft.com/office/drawing/2014/main" id="{7EE4B292-26EB-A33E-5A63-AF805C36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0534" name="Group 8">
            <a:extLst>
              <a:ext uri="{FF2B5EF4-FFF2-40B4-BE49-F238E27FC236}">
                <a16:creationId xmlns:a16="http://schemas.microsoft.com/office/drawing/2014/main" id="{4A2E8E09-AA31-0F45-24A7-BD74F51F0A2C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50578" name="Object 2">
              <a:extLst>
                <a:ext uri="{FF2B5EF4-FFF2-40B4-BE49-F238E27FC236}">
                  <a16:creationId xmlns:a16="http://schemas.microsoft.com/office/drawing/2014/main" id="{24CBA2BD-3564-3A2C-CDE9-83465F9DD1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50578" name="Object 2">
                          <a:extLst>
                            <a:ext uri="{FF2B5EF4-FFF2-40B4-BE49-F238E27FC236}">
                              <a16:creationId xmlns:a16="http://schemas.microsoft.com/office/drawing/2014/main" id="{24CBA2BD-3564-3A2C-CDE9-83465F9DD1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579" name="Object 3">
              <a:extLst>
                <a:ext uri="{FF2B5EF4-FFF2-40B4-BE49-F238E27FC236}">
                  <a16:creationId xmlns:a16="http://schemas.microsoft.com/office/drawing/2014/main" id="{CA303B94-B409-CD45-839C-432B9ECB4A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50579" name="Object 3">
                          <a:extLst>
                            <a:ext uri="{FF2B5EF4-FFF2-40B4-BE49-F238E27FC236}">
                              <a16:creationId xmlns:a16="http://schemas.microsoft.com/office/drawing/2014/main" id="{CA303B94-B409-CD45-839C-432B9ECB4A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0535" name="Group 13">
            <a:extLst>
              <a:ext uri="{FF2B5EF4-FFF2-40B4-BE49-F238E27FC236}">
                <a16:creationId xmlns:a16="http://schemas.microsoft.com/office/drawing/2014/main" id="{11D9DF05-CE2D-07C7-9CAC-06DA2792E158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50560" name="Picture 14" descr="31u_bnrz[1]">
              <a:extLst>
                <a:ext uri="{FF2B5EF4-FFF2-40B4-BE49-F238E27FC236}">
                  <a16:creationId xmlns:a16="http://schemas.microsoft.com/office/drawing/2014/main" id="{2DCA0520-98FD-1469-D6EC-65A02B80F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61" name="AutoShape 15">
              <a:extLst>
                <a:ext uri="{FF2B5EF4-FFF2-40B4-BE49-F238E27FC236}">
                  <a16:creationId xmlns:a16="http://schemas.microsoft.com/office/drawing/2014/main" id="{E8FE09F5-7189-36C7-ACBC-9AE729622B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2" name="Freeform 16">
              <a:extLst>
                <a:ext uri="{FF2B5EF4-FFF2-40B4-BE49-F238E27FC236}">
                  <a16:creationId xmlns:a16="http://schemas.microsoft.com/office/drawing/2014/main" id="{58A80195-358A-2154-53E8-85F0FDBFC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3" name="Freeform 17">
              <a:extLst>
                <a:ext uri="{FF2B5EF4-FFF2-40B4-BE49-F238E27FC236}">
                  <a16:creationId xmlns:a16="http://schemas.microsoft.com/office/drawing/2014/main" id="{4EF6CFEA-79AA-748B-85F5-BF070BE26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4" name="Freeform 18">
              <a:extLst>
                <a:ext uri="{FF2B5EF4-FFF2-40B4-BE49-F238E27FC236}">
                  <a16:creationId xmlns:a16="http://schemas.microsoft.com/office/drawing/2014/main" id="{16606A1B-395F-FE1C-5423-BAA5260D7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5" name="Freeform 19">
              <a:extLst>
                <a:ext uri="{FF2B5EF4-FFF2-40B4-BE49-F238E27FC236}">
                  <a16:creationId xmlns:a16="http://schemas.microsoft.com/office/drawing/2014/main" id="{8D683BE7-7C92-66AC-AD44-A8AFA0A26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6" name="Freeform 20">
              <a:extLst>
                <a:ext uri="{FF2B5EF4-FFF2-40B4-BE49-F238E27FC236}">
                  <a16:creationId xmlns:a16="http://schemas.microsoft.com/office/drawing/2014/main" id="{DF2F3C18-A421-1526-A369-29160FFA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7" name="Freeform 21">
              <a:extLst>
                <a:ext uri="{FF2B5EF4-FFF2-40B4-BE49-F238E27FC236}">
                  <a16:creationId xmlns:a16="http://schemas.microsoft.com/office/drawing/2014/main" id="{7009EC2D-3F46-F14A-9A6C-845E7DA1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8" name="Freeform 22">
              <a:extLst>
                <a:ext uri="{FF2B5EF4-FFF2-40B4-BE49-F238E27FC236}">
                  <a16:creationId xmlns:a16="http://schemas.microsoft.com/office/drawing/2014/main" id="{292E7576-D48F-EBFA-44E3-095CBD86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69" name="Freeform 23">
              <a:extLst>
                <a:ext uri="{FF2B5EF4-FFF2-40B4-BE49-F238E27FC236}">
                  <a16:creationId xmlns:a16="http://schemas.microsoft.com/office/drawing/2014/main" id="{5D34E167-26CA-E80C-3E20-884B9CFE2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0" name="Freeform 24">
              <a:extLst>
                <a:ext uri="{FF2B5EF4-FFF2-40B4-BE49-F238E27FC236}">
                  <a16:creationId xmlns:a16="http://schemas.microsoft.com/office/drawing/2014/main" id="{E8983315-0F00-8D31-AAE1-6DC4DF64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1" name="Freeform 25">
              <a:extLst>
                <a:ext uri="{FF2B5EF4-FFF2-40B4-BE49-F238E27FC236}">
                  <a16:creationId xmlns:a16="http://schemas.microsoft.com/office/drawing/2014/main" id="{F5DE9990-51FB-7C15-6411-B6D2FDAC9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2" name="Freeform 26">
              <a:extLst>
                <a:ext uri="{FF2B5EF4-FFF2-40B4-BE49-F238E27FC236}">
                  <a16:creationId xmlns:a16="http://schemas.microsoft.com/office/drawing/2014/main" id="{0CB360A4-5341-146B-5960-8FE704B11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3" name="Freeform 27">
              <a:extLst>
                <a:ext uri="{FF2B5EF4-FFF2-40B4-BE49-F238E27FC236}">
                  <a16:creationId xmlns:a16="http://schemas.microsoft.com/office/drawing/2014/main" id="{79ACD7E5-4BCC-5089-2025-5FAF53826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4" name="Freeform 28">
              <a:extLst>
                <a:ext uri="{FF2B5EF4-FFF2-40B4-BE49-F238E27FC236}">
                  <a16:creationId xmlns:a16="http://schemas.microsoft.com/office/drawing/2014/main" id="{E241ACA5-41F7-5671-4E68-A874A54B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5" name="Freeform 29">
              <a:extLst>
                <a:ext uri="{FF2B5EF4-FFF2-40B4-BE49-F238E27FC236}">
                  <a16:creationId xmlns:a16="http://schemas.microsoft.com/office/drawing/2014/main" id="{3D2BD8D7-2683-83BE-9B45-07B0C968E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6" name="Freeform 30">
              <a:extLst>
                <a:ext uri="{FF2B5EF4-FFF2-40B4-BE49-F238E27FC236}">
                  <a16:creationId xmlns:a16="http://schemas.microsoft.com/office/drawing/2014/main" id="{D9529448-7551-AEFB-1F9C-2EA2FEFDF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77" name="Freeform 31">
              <a:extLst>
                <a:ext uri="{FF2B5EF4-FFF2-40B4-BE49-F238E27FC236}">
                  <a16:creationId xmlns:a16="http://schemas.microsoft.com/office/drawing/2014/main" id="{2ECA80A0-4A5E-9DCF-D94E-FF8AC00F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0536" name="Group 34">
            <a:extLst>
              <a:ext uri="{FF2B5EF4-FFF2-40B4-BE49-F238E27FC236}">
                <a16:creationId xmlns:a16="http://schemas.microsoft.com/office/drawing/2014/main" id="{9BAE5765-228F-49A2-87D4-738326D9CD7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50542" name="Picture 35" descr="31u_bnrz[1]">
              <a:extLst>
                <a:ext uri="{FF2B5EF4-FFF2-40B4-BE49-F238E27FC236}">
                  <a16:creationId xmlns:a16="http://schemas.microsoft.com/office/drawing/2014/main" id="{50625A14-F3FB-44CC-E9A9-CA14DA483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3" name="AutoShape 36">
              <a:extLst>
                <a:ext uri="{FF2B5EF4-FFF2-40B4-BE49-F238E27FC236}">
                  <a16:creationId xmlns:a16="http://schemas.microsoft.com/office/drawing/2014/main" id="{36F8470B-B1E4-27D4-0D43-7F96F1F46F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4" name="Freeform 37">
              <a:extLst>
                <a:ext uri="{FF2B5EF4-FFF2-40B4-BE49-F238E27FC236}">
                  <a16:creationId xmlns:a16="http://schemas.microsoft.com/office/drawing/2014/main" id="{7960CB6A-1A79-CF56-A4D3-51B8EB0A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5" name="Freeform 38">
              <a:extLst>
                <a:ext uri="{FF2B5EF4-FFF2-40B4-BE49-F238E27FC236}">
                  <a16:creationId xmlns:a16="http://schemas.microsoft.com/office/drawing/2014/main" id="{1123845E-79E6-007F-2A90-08E42ED6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6" name="Freeform 39">
              <a:extLst>
                <a:ext uri="{FF2B5EF4-FFF2-40B4-BE49-F238E27FC236}">
                  <a16:creationId xmlns:a16="http://schemas.microsoft.com/office/drawing/2014/main" id="{21EDC272-AE93-E208-0E2C-6788C1BFD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7" name="Freeform 40">
              <a:extLst>
                <a:ext uri="{FF2B5EF4-FFF2-40B4-BE49-F238E27FC236}">
                  <a16:creationId xmlns:a16="http://schemas.microsoft.com/office/drawing/2014/main" id="{AE209452-CE9D-F85C-471A-8DB9A3139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8" name="Freeform 41">
              <a:extLst>
                <a:ext uri="{FF2B5EF4-FFF2-40B4-BE49-F238E27FC236}">
                  <a16:creationId xmlns:a16="http://schemas.microsoft.com/office/drawing/2014/main" id="{51BB9283-C8EE-EDC2-227C-C0E004990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49" name="Freeform 42">
              <a:extLst>
                <a:ext uri="{FF2B5EF4-FFF2-40B4-BE49-F238E27FC236}">
                  <a16:creationId xmlns:a16="http://schemas.microsoft.com/office/drawing/2014/main" id="{A10D1029-5186-9A51-B042-6EC165B0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0" name="Freeform 43">
              <a:extLst>
                <a:ext uri="{FF2B5EF4-FFF2-40B4-BE49-F238E27FC236}">
                  <a16:creationId xmlns:a16="http://schemas.microsoft.com/office/drawing/2014/main" id="{03B8421D-1891-D83E-93FC-984D0010F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1" name="Freeform 44">
              <a:extLst>
                <a:ext uri="{FF2B5EF4-FFF2-40B4-BE49-F238E27FC236}">
                  <a16:creationId xmlns:a16="http://schemas.microsoft.com/office/drawing/2014/main" id="{7A489288-E562-F469-6EA1-9E3949849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2" name="Freeform 45">
              <a:extLst>
                <a:ext uri="{FF2B5EF4-FFF2-40B4-BE49-F238E27FC236}">
                  <a16:creationId xmlns:a16="http://schemas.microsoft.com/office/drawing/2014/main" id="{AE0B7C74-6C3D-F3FA-E714-DBF59D753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3" name="Freeform 46">
              <a:extLst>
                <a:ext uri="{FF2B5EF4-FFF2-40B4-BE49-F238E27FC236}">
                  <a16:creationId xmlns:a16="http://schemas.microsoft.com/office/drawing/2014/main" id="{09C388CF-924A-8E1D-FB1E-31C7FBC47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4" name="Freeform 47">
              <a:extLst>
                <a:ext uri="{FF2B5EF4-FFF2-40B4-BE49-F238E27FC236}">
                  <a16:creationId xmlns:a16="http://schemas.microsoft.com/office/drawing/2014/main" id="{B9D19DD1-E585-DC76-03B5-FA1AFF4B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5" name="Freeform 48">
              <a:extLst>
                <a:ext uri="{FF2B5EF4-FFF2-40B4-BE49-F238E27FC236}">
                  <a16:creationId xmlns:a16="http://schemas.microsoft.com/office/drawing/2014/main" id="{38D3D4CB-5B1F-2649-C582-01AB76162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6" name="Freeform 49">
              <a:extLst>
                <a:ext uri="{FF2B5EF4-FFF2-40B4-BE49-F238E27FC236}">
                  <a16:creationId xmlns:a16="http://schemas.microsoft.com/office/drawing/2014/main" id="{9FC67035-5673-F7B7-BED3-539BD3B8D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7" name="Freeform 50">
              <a:extLst>
                <a:ext uri="{FF2B5EF4-FFF2-40B4-BE49-F238E27FC236}">
                  <a16:creationId xmlns:a16="http://schemas.microsoft.com/office/drawing/2014/main" id="{689A9A40-6EFC-D4FE-0BAE-F4C2EE6AA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8" name="Freeform 51">
              <a:extLst>
                <a:ext uri="{FF2B5EF4-FFF2-40B4-BE49-F238E27FC236}">
                  <a16:creationId xmlns:a16="http://schemas.microsoft.com/office/drawing/2014/main" id="{C8181C4C-215B-0AE2-AE38-D1B3053DA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0559" name="Freeform 52">
              <a:extLst>
                <a:ext uri="{FF2B5EF4-FFF2-40B4-BE49-F238E27FC236}">
                  <a16:creationId xmlns:a16="http://schemas.microsoft.com/office/drawing/2014/main" id="{E008ADF6-2DED-BE59-303F-82E9AAC17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50537" name="Line 53">
            <a:extLst>
              <a:ext uri="{FF2B5EF4-FFF2-40B4-BE49-F238E27FC236}">
                <a16:creationId xmlns:a16="http://schemas.microsoft.com/office/drawing/2014/main" id="{52B4B039-162B-712D-F3EA-2469A00B3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8" name="Line 54">
            <a:extLst>
              <a:ext uri="{FF2B5EF4-FFF2-40B4-BE49-F238E27FC236}">
                <a16:creationId xmlns:a16="http://schemas.microsoft.com/office/drawing/2014/main" id="{CB6DFFC0-8732-BEED-3FAE-EBAC5325C1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9" name="Line 55">
            <a:extLst>
              <a:ext uri="{FF2B5EF4-FFF2-40B4-BE49-F238E27FC236}">
                <a16:creationId xmlns:a16="http://schemas.microsoft.com/office/drawing/2014/main" id="{DCFDD7E7-3E75-EF53-03A6-E19CD4741F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0" name="Line 56">
            <a:extLst>
              <a:ext uri="{FF2B5EF4-FFF2-40B4-BE49-F238E27FC236}">
                <a16:creationId xmlns:a16="http://schemas.microsoft.com/office/drawing/2014/main" id="{5A5545B5-F272-2DDC-B502-060AA24A5B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C83FC1C4-0D3B-A909-9FBB-40718D23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Beacon frames from APs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Associate request from host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Association response from AP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2106F211-1732-484E-9B35-FEA25CD4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D427-36C9-9B48-948E-277DF92DA9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E543C69-24D4-18B1-2F91-7BB3148F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Switches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1FC6EF1-C2F0-4597-A3A2-B4E886D90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5558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Typically connects individual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switch is essentially the same as a bridge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typically used to connect hosts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Supports concurrent communication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can talk to C, while B talks to D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4A8E057A-7ECD-8645-B44D-E2C292DEA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0837" name="Object 2">
            <a:extLst>
              <a:ext uri="{FF2B5EF4-FFF2-40B4-BE49-F238E27FC236}">
                <a16:creationId xmlns:a16="http://schemas.microsoft.com/office/drawing/2014/main" id="{B666EB80-8A0D-7C94-B2CD-C8A10BDE5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0837" name="Object 2">
                        <a:extLst>
                          <a:ext uri="{FF2B5EF4-FFF2-40B4-BE49-F238E27FC236}">
                            <a16:creationId xmlns:a16="http://schemas.microsoft.com/office/drawing/2014/main" id="{B666EB80-8A0D-7C94-B2CD-C8A10BDE5F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3">
            <a:extLst>
              <a:ext uri="{FF2B5EF4-FFF2-40B4-BE49-F238E27FC236}">
                <a16:creationId xmlns:a16="http://schemas.microsoft.com/office/drawing/2014/main" id="{4012F777-76FA-AC7A-B5C6-F386E50D4F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0838" name="Object 3">
                        <a:extLst>
                          <a:ext uri="{FF2B5EF4-FFF2-40B4-BE49-F238E27FC236}">
                            <a16:creationId xmlns:a16="http://schemas.microsoft.com/office/drawing/2014/main" id="{4012F777-76FA-AC7A-B5C6-F386E50D4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4">
            <a:extLst>
              <a:ext uri="{FF2B5EF4-FFF2-40B4-BE49-F238E27FC236}">
                <a16:creationId xmlns:a16="http://schemas.microsoft.com/office/drawing/2014/main" id="{9CFBDF05-B9DB-0FB6-BAF8-E796584C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0839" name="Object 4">
                        <a:extLst>
                          <a:ext uri="{FF2B5EF4-FFF2-40B4-BE49-F238E27FC236}">
                            <a16:creationId xmlns:a16="http://schemas.microsoft.com/office/drawing/2014/main" id="{9CFBDF05-B9DB-0FB6-BAF8-E796584C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5">
            <a:extLst>
              <a:ext uri="{FF2B5EF4-FFF2-40B4-BE49-F238E27FC236}">
                <a16:creationId xmlns:a16="http://schemas.microsoft.com/office/drawing/2014/main" id="{6E2430ED-60C4-8462-FF20-04A96297F8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0840" name="Object 5">
                        <a:extLst>
                          <a:ext uri="{FF2B5EF4-FFF2-40B4-BE49-F238E27FC236}">
                            <a16:creationId xmlns:a16="http://schemas.microsoft.com/office/drawing/2014/main" id="{6E2430ED-60C4-8462-FF20-04A96297F8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1" name="Rectangle 9">
            <a:extLst>
              <a:ext uri="{FF2B5EF4-FFF2-40B4-BE49-F238E27FC236}">
                <a16:creationId xmlns:a16="http://schemas.microsoft.com/office/drawing/2014/main" id="{48ED3D9E-5647-509E-B7FC-1F681121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2BF50AAF-F69F-B7CF-3EBB-1D6AD6D0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3" name="Rectangle 11">
            <a:extLst>
              <a:ext uri="{FF2B5EF4-FFF2-40B4-BE49-F238E27FC236}">
                <a16:creationId xmlns:a16="http://schemas.microsoft.com/office/drawing/2014/main" id="{908EF6D3-E880-F066-9425-167F13C9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5C9F80AF-6024-2AFB-0104-46F33C3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5" name="Line 13">
            <a:extLst>
              <a:ext uri="{FF2B5EF4-FFF2-40B4-BE49-F238E27FC236}">
                <a16:creationId xmlns:a16="http://schemas.microsoft.com/office/drawing/2014/main" id="{CAA19689-AE03-B24D-6611-0D79DE601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6" name="Line 14">
            <a:extLst>
              <a:ext uri="{FF2B5EF4-FFF2-40B4-BE49-F238E27FC236}">
                <a16:creationId xmlns:a16="http://schemas.microsoft.com/office/drawing/2014/main" id="{4D2CDEAC-570C-0838-2D97-DC01539C7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Line 15">
            <a:extLst>
              <a:ext uri="{FF2B5EF4-FFF2-40B4-BE49-F238E27FC236}">
                <a16:creationId xmlns:a16="http://schemas.microsoft.com/office/drawing/2014/main" id="{552E1240-CA35-CE7D-B204-7125611409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8" name="Line 16">
            <a:extLst>
              <a:ext uri="{FF2B5EF4-FFF2-40B4-BE49-F238E27FC236}">
                <a16:creationId xmlns:a16="http://schemas.microsoft.com/office/drawing/2014/main" id="{30C95A66-00B1-A960-6121-5BE7B6B6B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9" name="Text Box 19">
            <a:extLst>
              <a:ext uri="{FF2B5EF4-FFF2-40B4-BE49-F238E27FC236}">
                <a16:creationId xmlns:a16="http://schemas.microsoft.com/office/drawing/2014/main" id="{EA37A206-0FA7-DCFC-5BE7-FBFA8358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532438"/>
            <a:ext cx="796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20850" name="Line 20">
            <a:extLst>
              <a:ext uri="{FF2B5EF4-FFF2-40B4-BE49-F238E27FC236}">
                <a16:creationId xmlns:a16="http://schemas.microsoft.com/office/drawing/2014/main" id="{FC813E5F-A3CB-7D0B-A3A4-91461079A0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1725" y="5329238"/>
            <a:ext cx="3556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1" name="Text Box 21">
            <a:extLst>
              <a:ext uri="{FF2B5EF4-FFF2-40B4-BE49-F238E27FC236}">
                <a16:creationId xmlns:a16="http://schemas.microsoft.com/office/drawing/2014/main" id="{8B020F1C-3536-22AD-036C-CEF9685F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0852" name="Text Box 22">
            <a:extLst>
              <a:ext uri="{FF2B5EF4-FFF2-40B4-BE49-F238E27FC236}">
                <a16:creationId xmlns:a16="http://schemas.microsoft.com/office/drawing/2014/main" id="{37F3A255-E90B-CFD0-F450-685DEE8F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0853" name="Text Box 23">
            <a:extLst>
              <a:ext uri="{FF2B5EF4-FFF2-40B4-BE49-F238E27FC236}">
                <a16:creationId xmlns:a16="http://schemas.microsoft.com/office/drawing/2014/main" id="{DE1FEEDB-ABA0-9F1C-777E-807052EF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0854" name="Text Box 24">
            <a:extLst>
              <a:ext uri="{FF2B5EF4-FFF2-40B4-BE49-F238E27FC236}">
                <a16:creationId xmlns:a16="http://schemas.microsoft.com/office/drawing/2014/main" id="{E4245984-8AD8-77D0-B2D5-3101B7FE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4">
            <a:extLst>
              <a:ext uri="{FF2B5EF4-FFF2-40B4-BE49-F238E27FC236}">
                <a16:creationId xmlns:a16="http://schemas.microsoft.com/office/drawing/2014/main" id="{374227CE-65E2-74C2-BD20-8DBE13A8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Channels and Association</a:t>
            </a:r>
          </a:p>
        </p:txBody>
      </p:sp>
      <p:sp>
        <p:nvSpPr>
          <p:cNvPr id="152578" name="Rectangle 5">
            <a:extLst>
              <a:ext uri="{FF2B5EF4-FFF2-40B4-BE49-F238E27FC236}">
                <a16:creationId xmlns:a16="http://schemas.microsoft.com/office/drawing/2014/main" id="{A1E6534E-1EEB-EFEA-71B5-FA020CCE9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channels at different frequencies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Network administrator chooses frequency for AP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Interference if channel is same as neighboring AP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Access points send periodic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Containing AP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name (SSID) and MAC address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scans channels, listening for beacon frames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Host selects an access point to associate with</a:t>
            </a:r>
          </a:p>
        </p:txBody>
      </p:sp>
      <p:sp>
        <p:nvSpPr>
          <p:cNvPr id="152579" name="Slide Number Placeholder 3">
            <a:extLst>
              <a:ext uri="{FF2B5EF4-FFF2-40B4-BE49-F238E27FC236}">
                <a16:creationId xmlns:a16="http://schemas.microsoft.com/office/drawing/2014/main" id="{AC46EB43-9DBD-1D54-AAAF-AF5C6161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F3B9F9-92A2-924D-BDCE-E0981A40004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0" name="Oval 6">
            <a:extLst>
              <a:ext uri="{FF2B5EF4-FFF2-40B4-BE49-F238E27FC236}">
                <a16:creationId xmlns:a16="http://schemas.microsoft.com/office/drawing/2014/main" id="{AA469574-FF5F-BAA0-4C25-E65D4B8A5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47593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Oval 7">
            <a:extLst>
              <a:ext uri="{FF2B5EF4-FFF2-40B4-BE49-F238E27FC236}">
                <a16:creationId xmlns:a16="http://schemas.microsoft.com/office/drawing/2014/main" id="{144725F2-1EDE-65C3-8525-3EA9DA663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721225"/>
            <a:ext cx="2055813" cy="1946275"/>
          </a:xfrm>
          <a:prstGeom prst="ellipse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82" name="Group 8">
            <a:extLst>
              <a:ext uri="{FF2B5EF4-FFF2-40B4-BE49-F238E27FC236}">
                <a16:creationId xmlns:a16="http://schemas.microsoft.com/office/drawing/2014/main" id="{28ECEC42-63EE-AD02-3F9E-2824487DE176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360988"/>
            <a:ext cx="730250" cy="882650"/>
            <a:chOff x="2870" y="1518"/>
            <a:chExt cx="292" cy="320"/>
          </a:xfrm>
        </p:grpSpPr>
        <p:graphicFrame>
          <p:nvGraphicFramePr>
            <p:cNvPr id="152627" name="Object 2">
              <a:extLst>
                <a:ext uri="{FF2B5EF4-FFF2-40B4-BE49-F238E27FC236}">
                  <a16:creationId xmlns:a16="http://schemas.microsoft.com/office/drawing/2014/main" id="{2944703D-F658-8194-911E-010DCF132E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52627" name="Object 2">
                          <a:extLst>
                            <a:ext uri="{FF2B5EF4-FFF2-40B4-BE49-F238E27FC236}">
                              <a16:creationId xmlns:a16="http://schemas.microsoft.com/office/drawing/2014/main" id="{2944703D-F658-8194-911E-010DCF132E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628" name="Object 3">
              <a:extLst>
                <a:ext uri="{FF2B5EF4-FFF2-40B4-BE49-F238E27FC236}">
                  <a16:creationId xmlns:a16="http://schemas.microsoft.com/office/drawing/2014/main" id="{A04D5937-4C7B-BF54-926D-A4BB10B7C5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52628" name="Object 3">
                          <a:extLst>
                            <a:ext uri="{FF2B5EF4-FFF2-40B4-BE49-F238E27FC236}">
                              <a16:creationId xmlns:a16="http://schemas.microsoft.com/office/drawing/2014/main" id="{A04D5937-4C7B-BF54-926D-A4BB10B7C5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2583" name="Group 13">
            <a:extLst>
              <a:ext uri="{FF2B5EF4-FFF2-40B4-BE49-F238E27FC236}">
                <a16:creationId xmlns:a16="http://schemas.microsoft.com/office/drawing/2014/main" id="{26D4F568-2D98-7D72-00DE-7C48EEB4331F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014913"/>
            <a:ext cx="827087" cy="831850"/>
            <a:chOff x="1160" y="2192"/>
            <a:chExt cx="589" cy="440"/>
          </a:xfrm>
        </p:grpSpPr>
        <p:pic>
          <p:nvPicPr>
            <p:cNvPr id="152609" name="Picture 14" descr="31u_bnrz[1]">
              <a:extLst>
                <a:ext uri="{FF2B5EF4-FFF2-40B4-BE49-F238E27FC236}">
                  <a16:creationId xmlns:a16="http://schemas.microsoft.com/office/drawing/2014/main" id="{E5D95F67-D432-53D1-E00D-A8FD23437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610" name="AutoShape 15">
              <a:extLst>
                <a:ext uri="{FF2B5EF4-FFF2-40B4-BE49-F238E27FC236}">
                  <a16:creationId xmlns:a16="http://schemas.microsoft.com/office/drawing/2014/main" id="{3C66D1F9-E21A-A64B-53BB-895763EDF2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1" name="Freeform 16">
              <a:extLst>
                <a:ext uri="{FF2B5EF4-FFF2-40B4-BE49-F238E27FC236}">
                  <a16:creationId xmlns:a16="http://schemas.microsoft.com/office/drawing/2014/main" id="{2DFE9D51-99C8-A07E-3FF9-370A29A56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2" name="Freeform 17">
              <a:extLst>
                <a:ext uri="{FF2B5EF4-FFF2-40B4-BE49-F238E27FC236}">
                  <a16:creationId xmlns:a16="http://schemas.microsoft.com/office/drawing/2014/main" id="{DFE569F8-F662-4173-6618-84037F986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3" name="Freeform 18">
              <a:extLst>
                <a:ext uri="{FF2B5EF4-FFF2-40B4-BE49-F238E27FC236}">
                  <a16:creationId xmlns:a16="http://schemas.microsoft.com/office/drawing/2014/main" id="{6DADA04A-05CF-EDE6-7E7C-37E29BCEB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4" name="Freeform 19">
              <a:extLst>
                <a:ext uri="{FF2B5EF4-FFF2-40B4-BE49-F238E27FC236}">
                  <a16:creationId xmlns:a16="http://schemas.microsoft.com/office/drawing/2014/main" id="{6404F944-F349-D0F2-F6CD-4DB7F9225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5" name="Freeform 20">
              <a:extLst>
                <a:ext uri="{FF2B5EF4-FFF2-40B4-BE49-F238E27FC236}">
                  <a16:creationId xmlns:a16="http://schemas.microsoft.com/office/drawing/2014/main" id="{ED0A0140-59C1-7BA2-1532-8DA66E61F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6" name="Freeform 21">
              <a:extLst>
                <a:ext uri="{FF2B5EF4-FFF2-40B4-BE49-F238E27FC236}">
                  <a16:creationId xmlns:a16="http://schemas.microsoft.com/office/drawing/2014/main" id="{FE7C057E-9451-C202-57F9-4893E92C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7" name="Freeform 22">
              <a:extLst>
                <a:ext uri="{FF2B5EF4-FFF2-40B4-BE49-F238E27FC236}">
                  <a16:creationId xmlns:a16="http://schemas.microsoft.com/office/drawing/2014/main" id="{D4E3670B-0F7D-93E0-8273-BFE328168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8" name="Freeform 23">
              <a:extLst>
                <a:ext uri="{FF2B5EF4-FFF2-40B4-BE49-F238E27FC236}">
                  <a16:creationId xmlns:a16="http://schemas.microsoft.com/office/drawing/2014/main" id="{C4F84D65-A2B5-3C85-3475-170FAEF24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19" name="Freeform 24">
              <a:extLst>
                <a:ext uri="{FF2B5EF4-FFF2-40B4-BE49-F238E27FC236}">
                  <a16:creationId xmlns:a16="http://schemas.microsoft.com/office/drawing/2014/main" id="{C08CE643-99A0-BBA5-A608-DA79A7EB1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0" name="Freeform 25">
              <a:extLst>
                <a:ext uri="{FF2B5EF4-FFF2-40B4-BE49-F238E27FC236}">
                  <a16:creationId xmlns:a16="http://schemas.microsoft.com/office/drawing/2014/main" id="{BB97AF02-DB1F-46E8-CA8F-3A448D5E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1" name="Freeform 26">
              <a:extLst>
                <a:ext uri="{FF2B5EF4-FFF2-40B4-BE49-F238E27FC236}">
                  <a16:creationId xmlns:a16="http://schemas.microsoft.com/office/drawing/2014/main" id="{923D09E8-F6F9-F246-4200-0665871B4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2" name="Freeform 27">
              <a:extLst>
                <a:ext uri="{FF2B5EF4-FFF2-40B4-BE49-F238E27FC236}">
                  <a16:creationId xmlns:a16="http://schemas.microsoft.com/office/drawing/2014/main" id="{E758B99B-F622-3780-8043-14BB98B2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3" name="Freeform 28">
              <a:extLst>
                <a:ext uri="{FF2B5EF4-FFF2-40B4-BE49-F238E27FC236}">
                  <a16:creationId xmlns:a16="http://schemas.microsoft.com/office/drawing/2014/main" id="{DF195CDF-8185-E46D-69DB-61E023486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4" name="Freeform 29">
              <a:extLst>
                <a:ext uri="{FF2B5EF4-FFF2-40B4-BE49-F238E27FC236}">
                  <a16:creationId xmlns:a16="http://schemas.microsoft.com/office/drawing/2014/main" id="{0C710C50-AC37-2EC6-B5EF-75A17119E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5" name="Freeform 30">
              <a:extLst>
                <a:ext uri="{FF2B5EF4-FFF2-40B4-BE49-F238E27FC236}">
                  <a16:creationId xmlns:a16="http://schemas.microsoft.com/office/drawing/2014/main" id="{07F36EB2-E605-A96D-C1F1-062A78D3C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26" name="Freeform 31">
              <a:extLst>
                <a:ext uri="{FF2B5EF4-FFF2-40B4-BE49-F238E27FC236}">
                  <a16:creationId xmlns:a16="http://schemas.microsoft.com/office/drawing/2014/main" id="{40036903-C599-84B5-3B36-D415F1F72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2584" name="Group 34">
            <a:extLst>
              <a:ext uri="{FF2B5EF4-FFF2-40B4-BE49-F238E27FC236}">
                <a16:creationId xmlns:a16="http://schemas.microsoft.com/office/drawing/2014/main" id="{F16C2CD9-CC71-C521-75C0-B7D3A957A6E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7150" y="5143500"/>
            <a:ext cx="839788" cy="755650"/>
            <a:chOff x="1160" y="2192"/>
            <a:chExt cx="589" cy="440"/>
          </a:xfrm>
        </p:grpSpPr>
        <p:pic>
          <p:nvPicPr>
            <p:cNvPr id="152591" name="Picture 35" descr="31u_bnrz[1]">
              <a:extLst>
                <a:ext uri="{FF2B5EF4-FFF2-40B4-BE49-F238E27FC236}">
                  <a16:creationId xmlns:a16="http://schemas.microsoft.com/office/drawing/2014/main" id="{0ACCF1C0-4B34-3E45-A08C-B958AED02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592" name="AutoShape 36">
              <a:extLst>
                <a:ext uri="{FF2B5EF4-FFF2-40B4-BE49-F238E27FC236}">
                  <a16:creationId xmlns:a16="http://schemas.microsoft.com/office/drawing/2014/main" id="{61689528-FCF7-283C-3500-96621989B55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3" name="Freeform 37">
              <a:extLst>
                <a:ext uri="{FF2B5EF4-FFF2-40B4-BE49-F238E27FC236}">
                  <a16:creationId xmlns:a16="http://schemas.microsoft.com/office/drawing/2014/main" id="{69A91E81-0097-E0F9-6DBB-A4578400B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4" name="Freeform 38">
              <a:extLst>
                <a:ext uri="{FF2B5EF4-FFF2-40B4-BE49-F238E27FC236}">
                  <a16:creationId xmlns:a16="http://schemas.microsoft.com/office/drawing/2014/main" id="{B30AF2C1-4C22-8FD4-3EC1-261F5F6D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5" name="Freeform 39">
              <a:extLst>
                <a:ext uri="{FF2B5EF4-FFF2-40B4-BE49-F238E27FC236}">
                  <a16:creationId xmlns:a16="http://schemas.microsoft.com/office/drawing/2014/main" id="{F110996A-129B-0191-ABF8-5658A1907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6" name="Freeform 40">
              <a:extLst>
                <a:ext uri="{FF2B5EF4-FFF2-40B4-BE49-F238E27FC236}">
                  <a16:creationId xmlns:a16="http://schemas.microsoft.com/office/drawing/2014/main" id="{0E675DA0-2694-3517-23BF-CD7BAC5B1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7" name="Freeform 41">
              <a:extLst>
                <a:ext uri="{FF2B5EF4-FFF2-40B4-BE49-F238E27FC236}">
                  <a16:creationId xmlns:a16="http://schemas.microsoft.com/office/drawing/2014/main" id="{5FA056BB-2E83-D895-B39F-104F2BC64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8" name="Freeform 42">
              <a:extLst>
                <a:ext uri="{FF2B5EF4-FFF2-40B4-BE49-F238E27FC236}">
                  <a16:creationId xmlns:a16="http://schemas.microsoft.com/office/drawing/2014/main" id="{10D4F1D7-05A0-6803-649F-67BA8113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Freeform 43">
              <a:extLst>
                <a:ext uri="{FF2B5EF4-FFF2-40B4-BE49-F238E27FC236}">
                  <a16:creationId xmlns:a16="http://schemas.microsoft.com/office/drawing/2014/main" id="{7A85F7C5-9706-FA9A-BEA2-8EE1E69D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0" name="Freeform 44">
              <a:extLst>
                <a:ext uri="{FF2B5EF4-FFF2-40B4-BE49-F238E27FC236}">
                  <a16:creationId xmlns:a16="http://schemas.microsoft.com/office/drawing/2014/main" id="{089F63BE-2C9C-8EE2-EC04-3A1B449D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Freeform 45">
              <a:extLst>
                <a:ext uri="{FF2B5EF4-FFF2-40B4-BE49-F238E27FC236}">
                  <a16:creationId xmlns:a16="http://schemas.microsoft.com/office/drawing/2014/main" id="{6B97795B-31DA-CBE5-14B8-7A9BB5C20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2" name="Freeform 46">
              <a:extLst>
                <a:ext uri="{FF2B5EF4-FFF2-40B4-BE49-F238E27FC236}">
                  <a16:creationId xmlns:a16="http://schemas.microsoft.com/office/drawing/2014/main" id="{2C21F469-FF15-9872-F2F6-414C0FC0D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3" name="Freeform 47">
              <a:extLst>
                <a:ext uri="{FF2B5EF4-FFF2-40B4-BE49-F238E27FC236}">
                  <a16:creationId xmlns:a16="http://schemas.microsoft.com/office/drawing/2014/main" id="{C3E28A57-8E6B-9958-3B6B-47CF66E7C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4" name="Freeform 48">
              <a:extLst>
                <a:ext uri="{FF2B5EF4-FFF2-40B4-BE49-F238E27FC236}">
                  <a16:creationId xmlns:a16="http://schemas.microsoft.com/office/drawing/2014/main" id="{B39B3ABB-4201-8782-A035-3E4C77A6E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5" name="Freeform 49">
              <a:extLst>
                <a:ext uri="{FF2B5EF4-FFF2-40B4-BE49-F238E27FC236}">
                  <a16:creationId xmlns:a16="http://schemas.microsoft.com/office/drawing/2014/main" id="{3FF416AF-E410-5203-4F81-3F3EC0392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6" name="Freeform 50">
              <a:extLst>
                <a:ext uri="{FF2B5EF4-FFF2-40B4-BE49-F238E27FC236}">
                  <a16:creationId xmlns:a16="http://schemas.microsoft.com/office/drawing/2014/main" id="{6720F91C-7C57-3436-FA07-8946A8005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7" name="Freeform 51">
              <a:extLst>
                <a:ext uri="{FF2B5EF4-FFF2-40B4-BE49-F238E27FC236}">
                  <a16:creationId xmlns:a16="http://schemas.microsoft.com/office/drawing/2014/main" id="{6AF92EDE-0569-27A0-B41C-BD6806B02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8" name="Freeform 52">
              <a:extLst>
                <a:ext uri="{FF2B5EF4-FFF2-40B4-BE49-F238E27FC236}">
                  <a16:creationId xmlns:a16="http://schemas.microsoft.com/office/drawing/2014/main" id="{E2E6FC21-F0BD-2476-A78E-D524E1A6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52585" name="Line 53">
            <a:extLst>
              <a:ext uri="{FF2B5EF4-FFF2-40B4-BE49-F238E27FC236}">
                <a16:creationId xmlns:a16="http://schemas.microsoft.com/office/drawing/2014/main" id="{465B0D8B-3B39-9948-1656-525B07470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7525" y="5707063"/>
            <a:ext cx="846138" cy="381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Line 54">
            <a:extLst>
              <a:ext uri="{FF2B5EF4-FFF2-40B4-BE49-F238E27FC236}">
                <a16:creationId xmlns:a16="http://schemas.microsoft.com/office/drawing/2014/main" id="{D39DA709-59A9-BBFF-25D3-BC8916A547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5938" y="5668963"/>
            <a:ext cx="80645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Line 55">
            <a:extLst>
              <a:ext uri="{FF2B5EF4-FFF2-40B4-BE49-F238E27FC236}">
                <a16:creationId xmlns:a16="http://schemas.microsoft.com/office/drawing/2014/main" id="{17F76B36-0984-9A45-1C55-45116F9689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8150" y="5745163"/>
            <a:ext cx="922338" cy="153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Line 56">
            <a:extLst>
              <a:ext uri="{FF2B5EF4-FFF2-40B4-BE49-F238E27FC236}">
                <a16:creationId xmlns:a16="http://schemas.microsoft.com/office/drawing/2014/main" id="{696854C7-D259-BF4D-66EC-11AAAE68D6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838" y="5821363"/>
            <a:ext cx="958850" cy="26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0297" name="Text Box 57">
            <a:extLst>
              <a:ext uri="{FF2B5EF4-FFF2-40B4-BE49-F238E27FC236}">
                <a16:creationId xmlns:a16="http://schemas.microsoft.com/office/drawing/2014/main" id="{1EBB6C06-3C8F-1EFD-E0EC-A47409088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046663"/>
            <a:ext cx="3770312" cy="1108075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Beacon frames from APs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Associate request from host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Association response from AP</a:t>
            </a:r>
          </a:p>
        </p:txBody>
      </p:sp>
      <p:pic>
        <p:nvPicPr>
          <p:cNvPr id="152590" name="Picture 4" descr="Cookbook | FortiGate / FortiOS 5.4.0 | Fortinet Documentation Library">
            <a:extLst>
              <a:ext uri="{FF2B5EF4-FFF2-40B4-BE49-F238E27FC236}">
                <a16:creationId xmlns:a16="http://schemas.microsoft.com/office/drawing/2014/main" id="{09473BBB-7283-7224-3D02-F128A4D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958850"/>
            <a:ext cx="26352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B1C194E0-83A9-03A2-B180-44B3FC1824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6D94E-039C-CF47-911B-3D816A06F5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14E66A9-4D1E-E80A-F985-8118BB0FF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Scanning: Passive and active</a:t>
            </a:r>
          </a:p>
        </p:txBody>
      </p:sp>
      <p:grpSp>
        <p:nvGrpSpPr>
          <p:cNvPr id="154627" name="Group 1">
            <a:extLst>
              <a:ext uri="{FF2B5EF4-FFF2-40B4-BE49-F238E27FC236}">
                <a16:creationId xmlns:a16="http://schemas.microsoft.com/office/drawing/2014/main" id="{D7AB7BD6-8B23-1454-C841-9D1B9A545A37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1346200"/>
            <a:ext cx="4294188" cy="4784725"/>
            <a:chOff x="117020" y="1346200"/>
            <a:chExt cx="4294735" cy="4785215"/>
          </a:xfrm>
        </p:grpSpPr>
        <p:pic>
          <p:nvPicPr>
            <p:cNvPr id="154631" name="Picture 2">
              <a:extLst>
                <a:ext uri="{FF2B5EF4-FFF2-40B4-BE49-F238E27FC236}">
                  <a16:creationId xmlns:a16="http://schemas.microsoft.com/office/drawing/2014/main" id="{B89E4225-7B80-2CE3-898C-DE003E7F3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5855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2" name="Picture 2">
              <a:extLst>
                <a:ext uri="{FF2B5EF4-FFF2-40B4-BE49-F238E27FC236}">
                  <a16:creationId xmlns:a16="http://schemas.microsoft.com/office/drawing/2014/main" id="{E291DA2E-946D-D96B-4E4D-58D612FE6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38" r="62279"/>
            <a:stretch>
              <a:fillRect/>
            </a:stretch>
          </p:blipFill>
          <p:spPr bwMode="auto">
            <a:xfrm>
              <a:off x="117020" y="4020306"/>
              <a:ext cx="4256643" cy="211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EADFF-F545-61EC-B33E-95E5BC1D3F2F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1346200"/>
            <a:ext cx="5357813" cy="4640263"/>
            <a:chOff x="4447575" y="1346200"/>
            <a:chExt cx="5358473" cy="4639997"/>
          </a:xfrm>
        </p:grpSpPr>
        <p:pic>
          <p:nvPicPr>
            <p:cNvPr id="154629" name="Picture 2">
              <a:extLst>
                <a:ext uri="{FF2B5EF4-FFF2-40B4-BE49-F238E27FC236}">
                  <a16:creationId xmlns:a16="http://schemas.microsoft.com/office/drawing/2014/main" id="{401BC36F-8D4E-3E61-23E2-5822C630C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4572000" y="1346200"/>
              <a:ext cx="4025900" cy="416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0" name="Picture 2">
              <a:extLst>
                <a:ext uri="{FF2B5EF4-FFF2-40B4-BE49-F238E27FC236}">
                  <a16:creationId xmlns:a16="http://schemas.microsoft.com/office/drawing/2014/main" id="{DF240052-F265-8DDF-3874-E9080414E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781"/>
            <a:stretch>
              <a:fillRect/>
            </a:stretch>
          </p:blipFill>
          <p:spPr bwMode="auto">
            <a:xfrm>
              <a:off x="4447575" y="4033487"/>
              <a:ext cx="5358473" cy="195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92">
            <a:extLst>
              <a:ext uri="{FF2B5EF4-FFF2-40B4-BE49-F238E27FC236}">
                <a16:creationId xmlns:a16="http://schemas.microsoft.com/office/drawing/2014/main" id="{36082A0F-103F-DB86-371A-E37090DE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Mobility Within the Same Subnet</a:t>
            </a:r>
          </a:p>
        </p:txBody>
      </p:sp>
      <p:sp>
        <p:nvSpPr>
          <p:cNvPr id="49154" name="Rectangle 93">
            <a:extLst>
              <a:ext uri="{FF2B5EF4-FFF2-40B4-BE49-F238E27FC236}">
                <a16:creationId xmlns:a16="http://schemas.microsoft.com/office/drawing/2014/main" id="{3D6D5458-0068-C0A9-2A2A-5270D6432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remains in same IP subnet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IP address of the host can remain same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Ongoing data transfers can continue uninterrupted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H1 recognizes the need to change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detects a weakening signal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Starts scanning for stronger one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Changes APs with same SSID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H1 disassociates from one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And associates with other 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Switch learns new location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Self-learning mechanism</a:t>
            </a:r>
          </a:p>
        </p:txBody>
      </p:sp>
      <p:sp>
        <p:nvSpPr>
          <p:cNvPr id="155651" name="Slide Number Placeholder 3">
            <a:extLst>
              <a:ext uri="{FF2B5EF4-FFF2-40B4-BE49-F238E27FC236}">
                <a16:creationId xmlns:a16="http://schemas.microsoft.com/office/drawing/2014/main" id="{556AF2C2-B44D-6E3E-24A7-B5F6CB3E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205BE-EDAC-4849-B91A-AC51B807F53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2" name="Rectangle 94">
            <a:extLst>
              <a:ext uri="{FF2B5EF4-FFF2-40B4-BE49-F238E27FC236}">
                <a16:creationId xmlns:a16="http://schemas.microsoft.com/office/drawing/2014/main" id="{32C5B3E4-E513-46D0-96FC-0B1C3DEDB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48413"/>
            <a:ext cx="269875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3" name="Oval 2">
            <a:extLst>
              <a:ext uri="{FF2B5EF4-FFF2-40B4-BE49-F238E27FC236}">
                <a16:creationId xmlns:a16="http://schemas.microsoft.com/office/drawing/2014/main" id="{4BF2CB3F-5352-26D6-B0D8-E91B06D1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4508500"/>
            <a:ext cx="2335213" cy="2224088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4" name="Oval 3">
            <a:extLst>
              <a:ext uri="{FF2B5EF4-FFF2-40B4-BE49-F238E27FC236}">
                <a16:creationId xmlns:a16="http://schemas.microsoft.com/office/drawing/2014/main" id="{7EECA3DE-A1F9-92DD-D344-5B7769A1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443413"/>
            <a:ext cx="2335212" cy="2224087"/>
          </a:xfrm>
          <a:prstGeom prst="ellipse">
            <a:avLst/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5655" name="Group 4">
            <a:extLst>
              <a:ext uri="{FF2B5EF4-FFF2-40B4-BE49-F238E27FC236}">
                <a16:creationId xmlns:a16="http://schemas.microsoft.com/office/drawing/2014/main" id="{95278C6D-F38D-F8D2-3B05-93C803BED32C}"/>
              </a:ext>
            </a:extLst>
          </p:cNvPr>
          <p:cNvGrpSpPr>
            <a:grpSpLocks/>
          </p:cNvGrpSpPr>
          <p:nvPr/>
        </p:nvGrpSpPr>
        <p:grpSpPr bwMode="auto">
          <a:xfrm>
            <a:off x="5119688" y="5621338"/>
            <a:ext cx="617537" cy="654050"/>
            <a:chOff x="2870" y="1518"/>
            <a:chExt cx="292" cy="320"/>
          </a:xfrm>
        </p:grpSpPr>
        <p:graphicFrame>
          <p:nvGraphicFramePr>
            <p:cNvPr id="155738" name="Object 6">
              <a:extLst>
                <a:ext uri="{FF2B5EF4-FFF2-40B4-BE49-F238E27FC236}">
                  <a16:creationId xmlns:a16="http://schemas.microsoft.com/office/drawing/2014/main" id="{EACEA9CD-497E-52B2-F3A5-5286E524B5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3" imgW="825500" imgH="838200" progId="MS_ClipArt_Gallery.2">
                    <p:embed/>
                  </p:oleObj>
                </mc:Choice>
                <mc:Fallback>
                  <p:oleObj name="Clip" r:id="rId3" imgW="825500" imgH="838200" progId="MS_ClipArt_Gallery.2">
                    <p:embed/>
                    <p:pic>
                      <p:nvPicPr>
                        <p:cNvPr id="155738" name="Object 6">
                          <a:extLst>
                            <a:ext uri="{FF2B5EF4-FFF2-40B4-BE49-F238E27FC236}">
                              <a16:creationId xmlns:a16="http://schemas.microsoft.com/office/drawing/2014/main" id="{EACEA9CD-497E-52B2-F3A5-5286E524B5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39" name="Object 7">
              <a:extLst>
                <a:ext uri="{FF2B5EF4-FFF2-40B4-BE49-F238E27FC236}">
                  <a16:creationId xmlns:a16="http://schemas.microsoft.com/office/drawing/2014/main" id="{43316F7E-E06F-9E35-0E7F-19B78B0D41A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1270000" imgH="1193800" progId="MS_ClipArt_Gallery.2">
                    <p:embed/>
                  </p:oleObj>
                </mc:Choice>
                <mc:Fallback>
                  <p:oleObj name="Clip" r:id="rId5" imgW="1270000" imgH="1193800" progId="MS_ClipArt_Gallery.2">
                    <p:embed/>
                    <p:pic>
                      <p:nvPicPr>
                        <p:cNvPr id="155739" name="Object 7">
                          <a:extLst>
                            <a:ext uri="{FF2B5EF4-FFF2-40B4-BE49-F238E27FC236}">
                              <a16:creationId xmlns:a16="http://schemas.microsoft.com/office/drawing/2014/main" id="{43316F7E-E06F-9E35-0E7F-19B78B0D41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5656" name="Group 7">
            <a:extLst>
              <a:ext uri="{FF2B5EF4-FFF2-40B4-BE49-F238E27FC236}">
                <a16:creationId xmlns:a16="http://schemas.microsoft.com/office/drawing/2014/main" id="{203E5A24-4FD2-02E2-516F-3039196EAD21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4672013"/>
            <a:ext cx="619125" cy="654050"/>
            <a:chOff x="2870" y="1518"/>
            <a:chExt cx="292" cy="320"/>
          </a:xfrm>
        </p:grpSpPr>
        <p:graphicFrame>
          <p:nvGraphicFramePr>
            <p:cNvPr id="155736" name="Object 4">
              <a:extLst>
                <a:ext uri="{FF2B5EF4-FFF2-40B4-BE49-F238E27FC236}">
                  <a16:creationId xmlns:a16="http://schemas.microsoft.com/office/drawing/2014/main" id="{E437054E-05F3-E424-F14D-97006F0695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825500" imgH="838200" progId="MS_ClipArt_Gallery.2">
                    <p:embed/>
                  </p:oleObj>
                </mc:Choice>
                <mc:Fallback>
                  <p:oleObj name="Clip" r:id="rId7" imgW="825500" imgH="838200" progId="MS_ClipArt_Gallery.2">
                    <p:embed/>
                    <p:pic>
                      <p:nvPicPr>
                        <p:cNvPr id="155736" name="Object 4">
                          <a:extLst>
                            <a:ext uri="{FF2B5EF4-FFF2-40B4-BE49-F238E27FC236}">
                              <a16:creationId xmlns:a16="http://schemas.microsoft.com/office/drawing/2014/main" id="{E437054E-05F3-E424-F14D-97006F0695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37" name="Object 5">
              <a:extLst>
                <a:ext uri="{FF2B5EF4-FFF2-40B4-BE49-F238E27FC236}">
                  <a16:creationId xmlns:a16="http://schemas.microsoft.com/office/drawing/2014/main" id="{D7308B0F-A521-4273-0A58-8C992271A8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270000" imgH="1193800" progId="MS_ClipArt_Gallery.2">
                    <p:embed/>
                  </p:oleObj>
                </mc:Choice>
                <mc:Fallback>
                  <p:oleObj name="Clip" r:id="rId8" imgW="1270000" imgH="1193800" progId="MS_ClipArt_Gallery.2">
                    <p:embed/>
                    <p:pic>
                      <p:nvPicPr>
                        <p:cNvPr id="155737" name="Object 5">
                          <a:extLst>
                            <a:ext uri="{FF2B5EF4-FFF2-40B4-BE49-F238E27FC236}">
                              <a16:creationId xmlns:a16="http://schemas.microsoft.com/office/drawing/2014/main" id="{D7308B0F-A521-4273-0A58-8C992271A8F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5657" name="Text Box 10">
            <a:extLst>
              <a:ext uri="{FF2B5EF4-FFF2-40B4-BE49-F238E27FC236}">
                <a16:creationId xmlns:a16="http://schemas.microsoft.com/office/drawing/2014/main" id="{02767D79-512B-30E8-85C2-D2FAC0589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4038600"/>
            <a:ext cx="9207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</a:t>
            </a:r>
          </a:p>
        </p:txBody>
      </p:sp>
      <p:sp>
        <p:nvSpPr>
          <p:cNvPr id="155658" name="Line 11">
            <a:extLst>
              <a:ext uri="{FF2B5EF4-FFF2-40B4-BE49-F238E27FC236}">
                <a16:creationId xmlns:a16="http://schemas.microsoft.com/office/drawing/2014/main" id="{39819953-CBAE-6FCB-53DA-28872A86CE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9975" y="4640263"/>
            <a:ext cx="687388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59" name="Line 12">
            <a:extLst>
              <a:ext uri="{FF2B5EF4-FFF2-40B4-BE49-F238E27FC236}">
                <a16:creationId xmlns:a16="http://schemas.microsoft.com/office/drawing/2014/main" id="{34401B1C-260E-4767-BE35-8BC4339F4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0" y="4508500"/>
            <a:ext cx="869950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0" name="Line 13">
            <a:extLst>
              <a:ext uri="{FF2B5EF4-FFF2-40B4-BE49-F238E27FC236}">
                <a16:creationId xmlns:a16="http://schemas.microsoft.com/office/drawing/2014/main" id="{90926DB9-16AA-A231-5132-23A6DC0146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7700" y="3659188"/>
            <a:ext cx="1428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1" name="Text Box 14">
            <a:extLst>
              <a:ext uri="{FF2B5EF4-FFF2-40B4-BE49-F238E27FC236}">
                <a16:creationId xmlns:a16="http://schemas.microsoft.com/office/drawing/2014/main" id="{9338CFB3-3077-F34A-0944-85C611FB0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5651500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 2</a:t>
            </a:r>
          </a:p>
        </p:txBody>
      </p:sp>
      <p:sp>
        <p:nvSpPr>
          <p:cNvPr id="155662" name="Text Box 15">
            <a:extLst>
              <a:ext uri="{FF2B5EF4-FFF2-40B4-BE49-F238E27FC236}">
                <a16:creationId xmlns:a16="http://schemas.microsoft.com/office/drawing/2014/main" id="{4379EC21-71C8-643B-6408-56C2F46C5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2149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3" name="Text Box 16">
            <a:extLst>
              <a:ext uri="{FF2B5EF4-FFF2-40B4-BE49-F238E27FC236}">
                <a16:creationId xmlns:a16="http://schemas.microsoft.com/office/drawing/2014/main" id="{A068E92E-FE49-ABD7-9F14-E72F2A592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5183188"/>
            <a:ext cx="592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 1</a:t>
            </a:r>
          </a:p>
        </p:txBody>
      </p:sp>
      <p:sp>
        <p:nvSpPr>
          <p:cNvPr id="155664" name="Text Box 17">
            <a:extLst>
              <a:ext uri="{FF2B5EF4-FFF2-40B4-BE49-F238E27FC236}">
                <a16:creationId xmlns:a16="http://schemas.microsoft.com/office/drawing/2014/main" id="{AFAA33D1-8718-6304-2DE5-9722F170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186488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H1</a:t>
            </a:r>
          </a:p>
        </p:txBody>
      </p:sp>
      <p:sp>
        <p:nvSpPr>
          <p:cNvPr id="155665" name="Text Box 18">
            <a:extLst>
              <a:ext uri="{FF2B5EF4-FFF2-40B4-BE49-F238E27FC236}">
                <a16:creationId xmlns:a16="http://schemas.microsoft.com/office/drawing/2014/main" id="{99C93CFC-6CCE-EDE5-2A9B-B78DE22EB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60340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5666" name="Text Box 19">
            <a:extLst>
              <a:ext uri="{FF2B5EF4-FFF2-40B4-BE49-F238E27FC236}">
                <a16:creationId xmlns:a16="http://schemas.microsoft.com/office/drawing/2014/main" id="{852109DA-D209-0A68-2B0A-347FBB9EB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6199188"/>
            <a:ext cx="76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BBS 2</a:t>
            </a:r>
          </a:p>
        </p:txBody>
      </p:sp>
      <p:sp>
        <p:nvSpPr>
          <p:cNvPr id="155667" name="Text Box 20">
            <a:extLst>
              <a:ext uri="{FF2B5EF4-FFF2-40B4-BE49-F238E27FC236}">
                <a16:creationId xmlns:a16="http://schemas.microsoft.com/office/drawing/2014/main" id="{343AF9E4-0528-BB7F-A57C-07C672E9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695825"/>
            <a:ext cx="735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BBS 1</a:t>
            </a:r>
          </a:p>
        </p:txBody>
      </p:sp>
      <p:grpSp>
        <p:nvGrpSpPr>
          <p:cNvPr id="155668" name="Group 21">
            <a:extLst>
              <a:ext uri="{FF2B5EF4-FFF2-40B4-BE49-F238E27FC236}">
                <a16:creationId xmlns:a16="http://schemas.microsoft.com/office/drawing/2014/main" id="{21D6361E-B8D4-5207-748A-8CA20C3977F5}"/>
              </a:ext>
            </a:extLst>
          </p:cNvPr>
          <p:cNvGrpSpPr>
            <a:grpSpLocks/>
          </p:cNvGrpSpPr>
          <p:nvPr/>
        </p:nvGrpSpPr>
        <p:grpSpPr bwMode="auto">
          <a:xfrm>
            <a:off x="6699250" y="4378325"/>
            <a:ext cx="412750" cy="284163"/>
            <a:chOff x="2016" y="960"/>
            <a:chExt cx="288" cy="209"/>
          </a:xfrm>
        </p:grpSpPr>
        <p:sp>
          <p:nvSpPr>
            <p:cNvPr id="155731" name="Line 22">
              <a:extLst>
                <a:ext uri="{FF2B5EF4-FFF2-40B4-BE49-F238E27FC236}">
                  <a16:creationId xmlns:a16="http://schemas.microsoft.com/office/drawing/2014/main" id="{6F53BE78-4C82-15E0-AB3D-904EDD19F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96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32" name="Rectangle 23">
              <a:extLst>
                <a:ext uri="{FF2B5EF4-FFF2-40B4-BE49-F238E27FC236}">
                  <a16:creationId xmlns:a16="http://schemas.microsoft.com/office/drawing/2014/main" id="{46FA9828-C95D-BCFD-02D1-61A3D9EA0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0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5733" name="Group 24">
              <a:extLst>
                <a:ext uri="{FF2B5EF4-FFF2-40B4-BE49-F238E27FC236}">
                  <a16:creationId xmlns:a16="http://schemas.microsoft.com/office/drawing/2014/main" id="{104EF011-8046-DC35-FF37-A570C65B01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1008"/>
              <a:ext cx="109" cy="91"/>
              <a:chOff x="576" y="3456"/>
              <a:chExt cx="288" cy="240"/>
            </a:xfrm>
          </p:grpSpPr>
          <p:sp>
            <p:nvSpPr>
              <p:cNvPr id="155734" name="Line 25">
                <a:extLst>
                  <a:ext uri="{FF2B5EF4-FFF2-40B4-BE49-F238E27FC236}">
                    <a16:creationId xmlns:a16="http://schemas.microsoft.com/office/drawing/2014/main" id="{B377D822-80F7-453B-84F0-A5F319F96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735" name="Line 26">
                <a:extLst>
                  <a:ext uri="{FF2B5EF4-FFF2-40B4-BE49-F238E27FC236}">
                    <a16:creationId xmlns:a16="http://schemas.microsoft.com/office/drawing/2014/main" id="{53BBB3AC-D52D-6832-E1F7-789CF193C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155669" name="Group 27">
            <a:extLst>
              <a:ext uri="{FF2B5EF4-FFF2-40B4-BE49-F238E27FC236}">
                <a16:creationId xmlns:a16="http://schemas.microsoft.com/office/drawing/2014/main" id="{CAF096A3-F266-5F69-42AA-6277F3688CB7}"/>
              </a:ext>
            </a:extLst>
          </p:cNvPr>
          <p:cNvGrpSpPr>
            <a:grpSpLocks/>
          </p:cNvGrpSpPr>
          <p:nvPr/>
        </p:nvGrpSpPr>
        <p:grpSpPr bwMode="auto">
          <a:xfrm>
            <a:off x="7615238" y="5064125"/>
            <a:ext cx="842962" cy="600075"/>
            <a:chOff x="1160" y="2192"/>
            <a:chExt cx="589" cy="440"/>
          </a:xfrm>
        </p:grpSpPr>
        <p:pic>
          <p:nvPicPr>
            <p:cNvPr id="155713" name="Picture 28" descr="31u_bnrz[1]">
              <a:extLst>
                <a:ext uri="{FF2B5EF4-FFF2-40B4-BE49-F238E27FC236}">
                  <a16:creationId xmlns:a16="http://schemas.microsoft.com/office/drawing/2014/main" id="{2F93D44B-A1B4-2805-865F-543701917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714" name="AutoShape 29">
              <a:extLst>
                <a:ext uri="{FF2B5EF4-FFF2-40B4-BE49-F238E27FC236}">
                  <a16:creationId xmlns:a16="http://schemas.microsoft.com/office/drawing/2014/main" id="{A9A83ACF-D6FC-607E-72DA-810E8B82D9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5" name="Freeform 30">
              <a:extLst>
                <a:ext uri="{FF2B5EF4-FFF2-40B4-BE49-F238E27FC236}">
                  <a16:creationId xmlns:a16="http://schemas.microsoft.com/office/drawing/2014/main" id="{4E022A0E-0AA2-4EA4-DC18-0035A28F9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6" name="Freeform 31">
              <a:extLst>
                <a:ext uri="{FF2B5EF4-FFF2-40B4-BE49-F238E27FC236}">
                  <a16:creationId xmlns:a16="http://schemas.microsoft.com/office/drawing/2014/main" id="{87B9C379-95E7-3434-2173-DE0D0EE66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7" name="Freeform 32">
              <a:extLst>
                <a:ext uri="{FF2B5EF4-FFF2-40B4-BE49-F238E27FC236}">
                  <a16:creationId xmlns:a16="http://schemas.microsoft.com/office/drawing/2014/main" id="{D2B8887D-FE67-8B36-190E-7EA0FE079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8" name="Freeform 33">
              <a:extLst>
                <a:ext uri="{FF2B5EF4-FFF2-40B4-BE49-F238E27FC236}">
                  <a16:creationId xmlns:a16="http://schemas.microsoft.com/office/drawing/2014/main" id="{38AE0CAE-B8D6-49FC-60B4-4B2F5ED7E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9" name="Freeform 34">
              <a:extLst>
                <a:ext uri="{FF2B5EF4-FFF2-40B4-BE49-F238E27FC236}">
                  <a16:creationId xmlns:a16="http://schemas.microsoft.com/office/drawing/2014/main" id="{25C3436B-AFD5-7DE8-7D61-C8729C88B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0" name="Freeform 35">
              <a:extLst>
                <a:ext uri="{FF2B5EF4-FFF2-40B4-BE49-F238E27FC236}">
                  <a16:creationId xmlns:a16="http://schemas.microsoft.com/office/drawing/2014/main" id="{9B86178A-CE44-67D2-715E-F60FF16C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1" name="Freeform 36">
              <a:extLst>
                <a:ext uri="{FF2B5EF4-FFF2-40B4-BE49-F238E27FC236}">
                  <a16:creationId xmlns:a16="http://schemas.microsoft.com/office/drawing/2014/main" id="{50E847A6-4FB6-7494-F6F6-CBA0AECFE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2" name="Freeform 37">
              <a:extLst>
                <a:ext uri="{FF2B5EF4-FFF2-40B4-BE49-F238E27FC236}">
                  <a16:creationId xmlns:a16="http://schemas.microsoft.com/office/drawing/2014/main" id="{D43826A4-C183-F402-8618-C48D81CAD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3" name="Freeform 38">
              <a:extLst>
                <a:ext uri="{FF2B5EF4-FFF2-40B4-BE49-F238E27FC236}">
                  <a16:creationId xmlns:a16="http://schemas.microsoft.com/office/drawing/2014/main" id="{326FA7D6-9A1B-DBC1-4CFF-3DFB37CFC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4" name="Freeform 39">
              <a:extLst>
                <a:ext uri="{FF2B5EF4-FFF2-40B4-BE49-F238E27FC236}">
                  <a16:creationId xmlns:a16="http://schemas.microsoft.com/office/drawing/2014/main" id="{4DD60D6B-60CA-CC58-90F0-84219A967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5" name="Freeform 40">
              <a:extLst>
                <a:ext uri="{FF2B5EF4-FFF2-40B4-BE49-F238E27FC236}">
                  <a16:creationId xmlns:a16="http://schemas.microsoft.com/office/drawing/2014/main" id="{B4E64B59-7BF6-DD6C-8DF7-2E262182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6" name="Freeform 41">
              <a:extLst>
                <a:ext uri="{FF2B5EF4-FFF2-40B4-BE49-F238E27FC236}">
                  <a16:creationId xmlns:a16="http://schemas.microsoft.com/office/drawing/2014/main" id="{B3678EE4-1872-23AB-ED3A-99E593EA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7" name="Freeform 42">
              <a:extLst>
                <a:ext uri="{FF2B5EF4-FFF2-40B4-BE49-F238E27FC236}">
                  <a16:creationId xmlns:a16="http://schemas.microsoft.com/office/drawing/2014/main" id="{56E18BDB-E65D-CFB8-201F-B2517C323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8" name="Freeform 43">
              <a:extLst>
                <a:ext uri="{FF2B5EF4-FFF2-40B4-BE49-F238E27FC236}">
                  <a16:creationId xmlns:a16="http://schemas.microsoft.com/office/drawing/2014/main" id="{CB01D167-13C6-1A99-BE1E-62193FD0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29" name="Freeform 44">
              <a:extLst>
                <a:ext uri="{FF2B5EF4-FFF2-40B4-BE49-F238E27FC236}">
                  <a16:creationId xmlns:a16="http://schemas.microsoft.com/office/drawing/2014/main" id="{968E6F99-6483-9E97-8D35-FBE4AD864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30" name="Freeform 45">
              <a:extLst>
                <a:ext uri="{FF2B5EF4-FFF2-40B4-BE49-F238E27FC236}">
                  <a16:creationId xmlns:a16="http://schemas.microsoft.com/office/drawing/2014/main" id="{F76B896B-758C-677F-DB2F-5A24F1D02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5670" name="Group 46">
            <a:extLst>
              <a:ext uri="{FF2B5EF4-FFF2-40B4-BE49-F238E27FC236}">
                <a16:creationId xmlns:a16="http://schemas.microsoft.com/office/drawing/2014/main" id="{F4EE7F04-186F-5593-5093-4C3F28BE115C}"/>
              </a:ext>
            </a:extLst>
          </p:cNvPr>
          <p:cNvGrpSpPr>
            <a:grpSpLocks/>
          </p:cNvGrpSpPr>
          <p:nvPr/>
        </p:nvGrpSpPr>
        <p:grpSpPr bwMode="auto">
          <a:xfrm>
            <a:off x="5691188" y="5053013"/>
            <a:ext cx="844550" cy="600075"/>
            <a:chOff x="1160" y="2192"/>
            <a:chExt cx="589" cy="440"/>
          </a:xfrm>
        </p:grpSpPr>
        <p:pic>
          <p:nvPicPr>
            <p:cNvPr id="155695" name="Picture 47" descr="31u_bnrz[1]">
              <a:extLst>
                <a:ext uri="{FF2B5EF4-FFF2-40B4-BE49-F238E27FC236}">
                  <a16:creationId xmlns:a16="http://schemas.microsoft.com/office/drawing/2014/main" id="{137F199D-62E2-7AE9-607F-1661E87CE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96" name="AutoShape 48">
              <a:extLst>
                <a:ext uri="{FF2B5EF4-FFF2-40B4-BE49-F238E27FC236}">
                  <a16:creationId xmlns:a16="http://schemas.microsoft.com/office/drawing/2014/main" id="{0970F1C8-5009-4D1B-A7A5-0E0160CC89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7" name="Freeform 49">
              <a:extLst>
                <a:ext uri="{FF2B5EF4-FFF2-40B4-BE49-F238E27FC236}">
                  <a16:creationId xmlns:a16="http://schemas.microsoft.com/office/drawing/2014/main" id="{45853AC5-07E2-545F-77C8-6543DE186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8" name="Freeform 50">
              <a:extLst>
                <a:ext uri="{FF2B5EF4-FFF2-40B4-BE49-F238E27FC236}">
                  <a16:creationId xmlns:a16="http://schemas.microsoft.com/office/drawing/2014/main" id="{DD0078E1-CA83-09C5-FAFC-0597362F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9" name="Freeform 51">
              <a:extLst>
                <a:ext uri="{FF2B5EF4-FFF2-40B4-BE49-F238E27FC236}">
                  <a16:creationId xmlns:a16="http://schemas.microsoft.com/office/drawing/2014/main" id="{E52642F6-4FBD-E9B3-0365-8280C90FD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0" name="Freeform 52">
              <a:extLst>
                <a:ext uri="{FF2B5EF4-FFF2-40B4-BE49-F238E27FC236}">
                  <a16:creationId xmlns:a16="http://schemas.microsoft.com/office/drawing/2014/main" id="{B707AADF-BE0D-F992-77F9-0D9833097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1" name="Freeform 53">
              <a:extLst>
                <a:ext uri="{FF2B5EF4-FFF2-40B4-BE49-F238E27FC236}">
                  <a16:creationId xmlns:a16="http://schemas.microsoft.com/office/drawing/2014/main" id="{B1AA6110-B353-31DA-D23F-BFADD852D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2" name="Freeform 54">
              <a:extLst>
                <a:ext uri="{FF2B5EF4-FFF2-40B4-BE49-F238E27FC236}">
                  <a16:creationId xmlns:a16="http://schemas.microsoft.com/office/drawing/2014/main" id="{B245DF5F-31D3-9583-10A9-A71D9F9F9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3" name="Freeform 55">
              <a:extLst>
                <a:ext uri="{FF2B5EF4-FFF2-40B4-BE49-F238E27FC236}">
                  <a16:creationId xmlns:a16="http://schemas.microsoft.com/office/drawing/2014/main" id="{7A9E5999-671B-EFF2-9B0D-70F620647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4" name="Freeform 56">
              <a:extLst>
                <a:ext uri="{FF2B5EF4-FFF2-40B4-BE49-F238E27FC236}">
                  <a16:creationId xmlns:a16="http://schemas.microsoft.com/office/drawing/2014/main" id="{9475410A-25A4-DDEF-6B1E-ACEA86925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5" name="Freeform 57">
              <a:extLst>
                <a:ext uri="{FF2B5EF4-FFF2-40B4-BE49-F238E27FC236}">
                  <a16:creationId xmlns:a16="http://schemas.microsoft.com/office/drawing/2014/main" id="{CD36D645-1F34-E8AF-F3D3-6BB1B26FF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6" name="Freeform 58">
              <a:extLst>
                <a:ext uri="{FF2B5EF4-FFF2-40B4-BE49-F238E27FC236}">
                  <a16:creationId xmlns:a16="http://schemas.microsoft.com/office/drawing/2014/main" id="{1EF20A2C-2148-DB7E-05A3-B6A41AB88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7" name="Freeform 59">
              <a:extLst>
                <a:ext uri="{FF2B5EF4-FFF2-40B4-BE49-F238E27FC236}">
                  <a16:creationId xmlns:a16="http://schemas.microsoft.com/office/drawing/2014/main" id="{5B4CE1EE-14B5-4B6E-2712-261EAC6E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8" name="Freeform 60">
              <a:extLst>
                <a:ext uri="{FF2B5EF4-FFF2-40B4-BE49-F238E27FC236}">
                  <a16:creationId xmlns:a16="http://schemas.microsoft.com/office/drawing/2014/main" id="{DB1A0650-6107-3195-F378-46B0A23D5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09" name="Freeform 61">
              <a:extLst>
                <a:ext uri="{FF2B5EF4-FFF2-40B4-BE49-F238E27FC236}">
                  <a16:creationId xmlns:a16="http://schemas.microsoft.com/office/drawing/2014/main" id="{0113BAF7-CC79-52FE-5914-F5A294D88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0" name="Freeform 62">
              <a:extLst>
                <a:ext uri="{FF2B5EF4-FFF2-40B4-BE49-F238E27FC236}">
                  <a16:creationId xmlns:a16="http://schemas.microsoft.com/office/drawing/2014/main" id="{55F36006-E060-2492-3B37-051F46DE2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1" name="Freeform 63">
              <a:extLst>
                <a:ext uri="{FF2B5EF4-FFF2-40B4-BE49-F238E27FC236}">
                  <a16:creationId xmlns:a16="http://schemas.microsoft.com/office/drawing/2014/main" id="{5C425F82-B725-D5A9-A6E3-6ED6252B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712" name="Freeform 64">
              <a:extLst>
                <a:ext uri="{FF2B5EF4-FFF2-40B4-BE49-F238E27FC236}">
                  <a16:creationId xmlns:a16="http://schemas.microsoft.com/office/drawing/2014/main" id="{6B7969FE-3E29-0118-C820-BE9971FF4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5671" name="Group 65">
            <a:extLst>
              <a:ext uri="{FF2B5EF4-FFF2-40B4-BE49-F238E27FC236}">
                <a16:creationId xmlns:a16="http://schemas.microsoft.com/office/drawing/2014/main" id="{107CB1D3-96FA-3EFB-A37F-B88B12945B63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5619750"/>
            <a:ext cx="1325562" cy="588963"/>
            <a:chOff x="1697" y="583"/>
            <a:chExt cx="726" cy="368"/>
          </a:xfrm>
        </p:grpSpPr>
        <p:grpSp>
          <p:nvGrpSpPr>
            <p:cNvPr id="155688" name="Group 66">
              <a:extLst>
                <a:ext uri="{FF2B5EF4-FFF2-40B4-BE49-F238E27FC236}">
                  <a16:creationId xmlns:a16="http://schemas.microsoft.com/office/drawing/2014/main" id="{15A8161C-297C-3EDF-789C-5DEF5D220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" y="583"/>
              <a:ext cx="348" cy="368"/>
              <a:chOff x="2870" y="1518"/>
              <a:chExt cx="292" cy="320"/>
            </a:xfrm>
          </p:grpSpPr>
          <p:graphicFrame>
            <p:nvGraphicFramePr>
              <p:cNvPr id="155693" name="Object 2">
                <a:extLst>
                  <a:ext uri="{FF2B5EF4-FFF2-40B4-BE49-F238E27FC236}">
                    <a16:creationId xmlns:a16="http://schemas.microsoft.com/office/drawing/2014/main" id="{043892FA-FE4A-3C92-FCBF-A0B2A583EC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825500" imgH="838200" progId="MS_ClipArt_Gallery.2">
                      <p:embed/>
                    </p:oleObj>
                  </mc:Choice>
                  <mc:Fallback>
                    <p:oleObj name="Clip" r:id="rId10" imgW="825500" imgH="838200" progId="MS_ClipArt_Gallery.2">
                      <p:embed/>
                      <p:pic>
                        <p:nvPicPr>
                          <p:cNvPr id="155693" name="Object 2">
                            <a:extLst>
                              <a:ext uri="{FF2B5EF4-FFF2-40B4-BE49-F238E27FC236}">
                                <a16:creationId xmlns:a16="http://schemas.microsoft.com/office/drawing/2014/main" id="{043892FA-FE4A-3C92-FCBF-A0B2A583EC0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694" name="Object 3">
                <a:extLst>
                  <a:ext uri="{FF2B5EF4-FFF2-40B4-BE49-F238E27FC236}">
                    <a16:creationId xmlns:a16="http://schemas.microsoft.com/office/drawing/2014/main" id="{50B99F95-B50A-E16B-181F-D87E7B2C1F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1270000" imgH="1193800" progId="MS_ClipArt_Gallery.2">
                      <p:embed/>
                    </p:oleObj>
                  </mc:Choice>
                  <mc:Fallback>
                    <p:oleObj name="Clip" r:id="rId11" imgW="1270000" imgH="1193800" progId="MS_ClipArt_Gallery.2">
                      <p:embed/>
                      <p:pic>
                        <p:nvPicPr>
                          <p:cNvPr id="155694" name="Object 3">
                            <a:extLst>
                              <a:ext uri="{FF2B5EF4-FFF2-40B4-BE49-F238E27FC236}">
                                <a16:creationId xmlns:a16="http://schemas.microsoft.com/office/drawing/2014/main" id="{50B99F95-B50A-E16B-181F-D87E7B2C1F0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689" name="Line 69">
              <a:extLst>
                <a:ext uri="{FF2B5EF4-FFF2-40B4-BE49-F238E27FC236}">
                  <a16:creationId xmlns:a16="http://schemas.microsoft.com/office/drawing/2014/main" id="{31ECAB92-4D10-0E53-EF33-71C36CAD7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" y="793"/>
              <a:ext cx="2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0" name="Line 70">
              <a:extLst>
                <a:ext uri="{FF2B5EF4-FFF2-40B4-BE49-F238E27FC236}">
                  <a16:creationId xmlns:a16="http://schemas.microsoft.com/office/drawing/2014/main" id="{B922B45D-810E-13C1-4BB0-1079635E4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715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1" name="Line 71">
              <a:extLst>
                <a:ext uri="{FF2B5EF4-FFF2-40B4-BE49-F238E27FC236}">
                  <a16:creationId xmlns:a16="http://schemas.microsoft.com/office/drawing/2014/main" id="{FCC92B78-73AC-074E-9BD7-041F4BE3A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7" y="776"/>
              <a:ext cx="16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5692" name="Line 72">
              <a:extLst>
                <a:ext uri="{FF2B5EF4-FFF2-40B4-BE49-F238E27FC236}">
                  <a16:creationId xmlns:a16="http://schemas.microsoft.com/office/drawing/2014/main" id="{2BBE5D22-A08C-B29E-F5D2-EB449158E5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7" y="830"/>
              <a:ext cx="1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5672" name="Group 74">
            <a:extLst>
              <a:ext uri="{FF2B5EF4-FFF2-40B4-BE49-F238E27FC236}">
                <a16:creationId xmlns:a16="http://schemas.microsoft.com/office/drawing/2014/main" id="{9F07280D-581D-D4B3-B80C-D7FE58AB2003}"/>
              </a:ext>
            </a:extLst>
          </p:cNvPr>
          <p:cNvGrpSpPr>
            <a:grpSpLocks/>
          </p:cNvGrpSpPr>
          <p:nvPr/>
        </p:nvGrpSpPr>
        <p:grpSpPr bwMode="auto">
          <a:xfrm>
            <a:off x="6670675" y="2971800"/>
            <a:ext cx="876300" cy="704850"/>
            <a:chOff x="2960" y="1326"/>
            <a:chExt cx="552" cy="444"/>
          </a:xfrm>
        </p:grpSpPr>
        <p:grpSp>
          <p:nvGrpSpPr>
            <p:cNvPr id="155673" name="Group 75">
              <a:extLst>
                <a:ext uri="{FF2B5EF4-FFF2-40B4-BE49-F238E27FC236}">
                  <a16:creationId xmlns:a16="http://schemas.microsoft.com/office/drawing/2014/main" id="{1FFBA33F-00FD-B26E-8D02-8093D262E5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155675" name="Oval 76">
                <a:extLst>
                  <a:ext uri="{FF2B5EF4-FFF2-40B4-BE49-F238E27FC236}">
                    <a16:creationId xmlns:a16="http://schemas.microsoft.com/office/drawing/2014/main" id="{67B77156-F89A-F8FB-D100-B7DDA2862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6" name="Line 77">
                <a:extLst>
                  <a:ext uri="{FF2B5EF4-FFF2-40B4-BE49-F238E27FC236}">
                    <a16:creationId xmlns:a16="http://schemas.microsoft.com/office/drawing/2014/main" id="{CB925BAF-5440-5108-7B5C-392726FDE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7" name="Line 78">
                <a:extLst>
                  <a:ext uri="{FF2B5EF4-FFF2-40B4-BE49-F238E27FC236}">
                    <a16:creationId xmlns:a16="http://schemas.microsoft.com/office/drawing/2014/main" id="{7EECB174-D37A-FA2D-83B4-82D3A3141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8" name="Rectangle 79">
                <a:extLst>
                  <a:ext uri="{FF2B5EF4-FFF2-40B4-BE49-F238E27FC236}">
                    <a16:creationId xmlns:a16="http://schemas.microsoft.com/office/drawing/2014/main" id="{65E7F8BF-6E95-6E7E-DD99-B3BDC16E2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5679" name="Oval 80">
                <a:extLst>
                  <a:ext uri="{FF2B5EF4-FFF2-40B4-BE49-F238E27FC236}">
                    <a16:creationId xmlns:a16="http://schemas.microsoft.com/office/drawing/2014/main" id="{4BA39B4C-7B4B-94A3-45FE-44D93EEC5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155680" name="Group 81">
                <a:extLst>
                  <a:ext uri="{FF2B5EF4-FFF2-40B4-BE49-F238E27FC236}">
                    <a16:creationId xmlns:a16="http://schemas.microsoft.com/office/drawing/2014/main" id="{76A579A0-DDE8-E769-8091-7D28F265C2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55685" name="Line 82">
                  <a:extLst>
                    <a:ext uri="{FF2B5EF4-FFF2-40B4-BE49-F238E27FC236}">
                      <a16:creationId xmlns:a16="http://schemas.microsoft.com/office/drawing/2014/main" id="{65343062-9894-8123-65A3-787D36EAF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6" name="Line 83">
                  <a:extLst>
                    <a:ext uri="{FF2B5EF4-FFF2-40B4-BE49-F238E27FC236}">
                      <a16:creationId xmlns:a16="http://schemas.microsoft.com/office/drawing/2014/main" id="{6E6FF63B-789E-E409-FCF9-858E50474B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7" name="Line 84">
                  <a:extLst>
                    <a:ext uri="{FF2B5EF4-FFF2-40B4-BE49-F238E27FC236}">
                      <a16:creationId xmlns:a16="http://schemas.microsoft.com/office/drawing/2014/main" id="{16FC496C-AE4D-2ED9-D416-C869EBC9EF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55681" name="Group 85">
                <a:extLst>
                  <a:ext uri="{FF2B5EF4-FFF2-40B4-BE49-F238E27FC236}">
                    <a16:creationId xmlns:a16="http://schemas.microsoft.com/office/drawing/2014/main" id="{C1B289E7-F739-E101-74E7-E27E32A6D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55682" name="Line 86">
                  <a:extLst>
                    <a:ext uri="{FF2B5EF4-FFF2-40B4-BE49-F238E27FC236}">
                      <a16:creationId xmlns:a16="http://schemas.microsoft.com/office/drawing/2014/main" id="{79EE2671-C60D-B1F7-5D0C-43C54224CF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3" name="Line 87">
                  <a:extLst>
                    <a:ext uri="{FF2B5EF4-FFF2-40B4-BE49-F238E27FC236}">
                      <a16:creationId xmlns:a16="http://schemas.microsoft.com/office/drawing/2014/main" id="{779B2F44-1E21-B152-0B5C-2C1E70C73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155684" name="Line 88">
                  <a:extLst>
                    <a:ext uri="{FF2B5EF4-FFF2-40B4-BE49-F238E27FC236}">
                      <a16:creationId xmlns:a16="http://schemas.microsoft.com/office/drawing/2014/main" id="{36AC3EEB-C663-7F5C-66F4-2C2960AFE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155674" name="Text Box 89">
              <a:extLst>
                <a:ext uri="{FF2B5EF4-FFF2-40B4-BE49-F238E27FC236}">
                  <a16:creationId xmlns:a16="http://schemas.microsoft.com/office/drawing/2014/main" id="{C4F10745-E8C8-2531-2E08-EBB53F8CD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" y="1326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router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3184E-1D79-9923-5151-C183E9E04080}"/>
              </a:ext>
            </a:extLst>
          </p:cNvPr>
          <p:cNvSpPr/>
          <p:nvPr/>
        </p:nvSpPr>
        <p:spPr>
          <a:xfrm>
            <a:off x="693738" y="2776538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698" name="Rectangle 4">
            <a:extLst>
              <a:ext uri="{FF2B5EF4-FFF2-40B4-BE49-F238E27FC236}">
                <a16:creationId xmlns:a16="http://schemas.microsoft.com/office/drawing/2014/main" id="{3AB8FA2F-7687-3CE5-8823-68F11DA4B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57699" name="Rectangle 4">
            <a:extLst>
              <a:ext uri="{FF2B5EF4-FFF2-40B4-BE49-F238E27FC236}">
                <a16:creationId xmlns:a16="http://schemas.microsoft.com/office/drawing/2014/main" id="{4D3B8748-2B1C-A740-DDF5-AB80A108D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E531E6-6FC9-9346-8400-88097B23285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7700" name="TextBox 1">
            <a:extLst>
              <a:ext uri="{FF2B5EF4-FFF2-40B4-BE49-F238E27FC236}">
                <a16:creationId xmlns:a16="http://schemas.microsoft.com/office/drawing/2014/main" id="{223C908E-9E09-7A28-8E13-BC5A529F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84FBED8A-A23A-B9B9-A254-4EADECCE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CSMA: Carrier Sense, Multiple Access</a:t>
            </a:r>
          </a:p>
        </p:txBody>
      </p:sp>
      <p:sp>
        <p:nvSpPr>
          <p:cNvPr id="62479" name="Rectangle 3">
            <a:extLst>
              <a:ext uri="{FF2B5EF4-FFF2-40B4-BE49-F238E27FC236}">
                <a16:creationId xmlns:a16="http://schemas.microsoft.com/office/drawing/2014/main" id="{BC019486-4680-1DF9-2F83-8E287DB5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access: channel is shared medium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Station: wireless host or access point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Multiple stations may want to transmit at same time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Carrier sense: sense channel before sending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Station doesn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send when channel is busy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To prevent collisions with ongoing transfers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But, detecting ongoing transfers isn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t always possible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59747" name="Slide Number Placeholder 3">
            <a:extLst>
              <a:ext uri="{FF2B5EF4-FFF2-40B4-BE49-F238E27FC236}">
                <a16:creationId xmlns:a16="http://schemas.microsoft.com/office/drawing/2014/main" id="{7628DB09-5D6B-7D1C-1011-5B3EC4C0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FAF129-40F7-C942-B829-E9014896E32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6446120E-D586-8992-D95A-7DC1A56EAD07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775200"/>
            <a:ext cx="6056313" cy="2006600"/>
            <a:chOff x="440" y="1326"/>
            <a:chExt cx="5164" cy="1464"/>
          </a:xfrm>
        </p:grpSpPr>
        <p:grpSp>
          <p:nvGrpSpPr>
            <p:cNvPr id="159749" name="Group 26">
              <a:extLst>
                <a:ext uri="{FF2B5EF4-FFF2-40B4-BE49-F238E27FC236}">
                  <a16:creationId xmlns:a16="http://schemas.microsoft.com/office/drawing/2014/main" id="{39032055-B769-AB38-CEE1-5AA9618A94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520"/>
              <a:ext cx="2086" cy="1018"/>
              <a:chOff x="759" y="2008"/>
              <a:chExt cx="2086" cy="1018"/>
            </a:xfrm>
          </p:grpSpPr>
          <p:grpSp>
            <p:nvGrpSpPr>
              <p:cNvPr id="159774" name="Group 27">
                <a:extLst>
                  <a:ext uri="{FF2B5EF4-FFF2-40B4-BE49-F238E27FC236}">
                    <a16:creationId xmlns:a16="http://schemas.microsoft.com/office/drawing/2014/main" id="{9C854E10-5B00-4AFF-94A4-BE995F96F4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9" y="2018"/>
                <a:ext cx="535" cy="466"/>
                <a:chOff x="2870" y="1518"/>
                <a:chExt cx="292" cy="320"/>
              </a:xfrm>
            </p:grpSpPr>
            <p:graphicFrame>
              <p:nvGraphicFramePr>
                <p:cNvPr id="159787" name="Object 12">
                  <a:extLst>
                    <a:ext uri="{FF2B5EF4-FFF2-40B4-BE49-F238E27FC236}">
                      <a16:creationId xmlns:a16="http://schemas.microsoft.com/office/drawing/2014/main" id="{D1F9EC89-4F70-B828-AD40-BE1FB78A3F7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3" imgW="825500" imgH="838200" progId="MS_ClipArt_Gallery.2">
                        <p:embed/>
                      </p:oleObj>
                    </mc:Choice>
                    <mc:Fallback>
                      <p:oleObj name="Clip" r:id="rId3" imgW="825500" imgH="838200" progId="MS_ClipArt_Gallery.2">
                        <p:embed/>
                        <p:pic>
                          <p:nvPicPr>
                            <p:cNvPr id="159787" name="Object 12">
                              <a:extLst>
                                <a:ext uri="{FF2B5EF4-FFF2-40B4-BE49-F238E27FC236}">
                                  <a16:creationId xmlns:a16="http://schemas.microsoft.com/office/drawing/2014/main" id="{D1F9EC89-4F70-B828-AD40-BE1FB78A3F7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88" name="Object 13">
                  <a:extLst>
                    <a:ext uri="{FF2B5EF4-FFF2-40B4-BE49-F238E27FC236}">
                      <a16:creationId xmlns:a16="http://schemas.microsoft.com/office/drawing/2014/main" id="{22D63F94-6039-19CA-7374-C48F0F55041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5" imgW="1270000" imgH="1193800" progId="MS_ClipArt_Gallery.2">
                        <p:embed/>
                      </p:oleObj>
                    </mc:Choice>
                    <mc:Fallback>
                      <p:oleObj name="Clip" r:id="rId5" imgW="1270000" imgH="1193800" progId="MS_ClipArt_Gallery.2">
                        <p:embed/>
                        <p:pic>
                          <p:nvPicPr>
                            <p:cNvPr id="159788" name="Object 13">
                              <a:extLst>
                                <a:ext uri="{FF2B5EF4-FFF2-40B4-BE49-F238E27FC236}">
                                  <a16:creationId xmlns:a16="http://schemas.microsoft.com/office/drawing/2014/main" id="{22D63F94-6039-19CA-7374-C48F0F55041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775" name="Freeform 30">
                <a:extLst>
                  <a:ext uri="{FF2B5EF4-FFF2-40B4-BE49-F238E27FC236}">
                    <a16:creationId xmlns:a16="http://schemas.microsoft.com/office/drawing/2014/main" id="{E729CC61-87BB-F08F-1E22-1FF5A3068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2008"/>
                <a:ext cx="1273" cy="684"/>
              </a:xfrm>
              <a:custGeom>
                <a:avLst/>
                <a:gdLst>
                  <a:gd name="T0" fmla="*/ 9 w 1273"/>
                  <a:gd name="T1" fmla="*/ 675 h 684"/>
                  <a:gd name="T2" fmla="*/ 316 w 1273"/>
                  <a:gd name="T3" fmla="*/ 0 h 684"/>
                  <a:gd name="T4" fmla="*/ 461 w 1273"/>
                  <a:gd name="T5" fmla="*/ 228 h 684"/>
                  <a:gd name="T6" fmla="*/ 510 w 1273"/>
                  <a:gd name="T7" fmla="*/ 119 h 684"/>
                  <a:gd name="T8" fmla="*/ 631 w 1273"/>
                  <a:gd name="T9" fmla="*/ 467 h 684"/>
                  <a:gd name="T10" fmla="*/ 667 w 1273"/>
                  <a:gd name="T11" fmla="*/ 391 h 684"/>
                  <a:gd name="T12" fmla="*/ 739 w 1273"/>
                  <a:gd name="T13" fmla="*/ 464 h 684"/>
                  <a:gd name="T14" fmla="*/ 1058 w 1273"/>
                  <a:gd name="T15" fmla="*/ 57 h 684"/>
                  <a:gd name="T16" fmla="*/ 1273 w 1273"/>
                  <a:gd name="T17" fmla="*/ 684 h 684"/>
                  <a:gd name="T18" fmla="*/ 0 w 1273"/>
                  <a:gd name="T19" fmla="*/ 674 h 6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3"/>
                  <a:gd name="T31" fmla="*/ 0 h 684"/>
                  <a:gd name="T32" fmla="*/ 1273 w 1273"/>
                  <a:gd name="T33" fmla="*/ 684 h 6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3" h="684">
                    <a:moveTo>
                      <a:pt x="9" y="675"/>
                    </a:moveTo>
                    <a:lnTo>
                      <a:pt x="316" y="0"/>
                    </a:lnTo>
                    <a:lnTo>
                      <a:pt x="461" y="228"/>
                    </a:lnTo>
                    <a:lnTo>
                      <a:pt x="510" y="119"/>
                    </a:lnTo>
                    <a:lnTo>
                      <a:pt x="631" y="467"/>
                    </a:lnTo>
                    <a:lnTo>
                      <a:pt x="667" y="391"/>
                    </a:lnTo>
                    <a:lnTo>
                      <a:pt x="739" y="464"/>
                    </a:lnTo>
                    <a:lnTo>
                      <a:pt x="1058" y="57"/>
                    </a:lnTo>
                    <a:lnTo>
                      <a:pt x="1273" y="684"/>
                    </a:lnTo>
                    <a:lnTo>
                      <a:pt x="0" y="674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159776" name="Group 31">
                <a:extLst>
                  <a:ext uri="{FF2B5EF4-FFF2-40B4-BE49-F238E27FC236}">
                    <a16:creationId xmlns:a16="http://schemas.microsoft.com/office/drawing/2014/main" id="{7490A674-C72C-5D1D-4578-38EF9D282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" y="258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59785" name="Object 10">
                  <a:extLst>
                    <a:ext uri="{FF2B5EF4-FFF2-40B4-BE49-F238E27FC236}">
                      <a16:creationId xmlns:a16="http://schemas.microsoft.com/office/drawing/2014/main" id="{E1CDA8D4-DE98-FE4A-5ADC-38C48297AAB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7" imgW="825500" imgH="838200" progId="MS_ClipArt_Gallery.2">
                        <p:embed/>
                      </p:oleObj>
                    </mc:Choice>
                    <mc:Fallback>
                      <p:oleObj name="Clip" r:id="rId7" imgW="825500" imgH="838200" progId="MS_ClipArt_Gallery.2">
                        <p:embed/>
                        <p:pic>
                          <p:nvPicPr>
                            <p:cNvPr id="159785" name="Object 10">
                              <a:extLst>
                                <a:ext uri="{FF2B5EF4-FFF2-40B4-BE49-F238E27FC236}">
                                  <a16:creationId xmlns:a16="http://schemas.microsoft.com/office/drawing/2014/main" id="{E1CDA8D4-DE98-FE4A-5ADC-38C48297AAB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86" name="Object 11">
                  <a:extLst>
                    <a:ext uri="{FF2B5EF4-FFF2-40B4-BE49-F238E27FC236}">
                      <a16:creationId xmlns:a16="http://schemas.microsoft.com/office/drawing/2014/main" id="{9FEA8FBC-85C8-8BBA-7B3E-69756479346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8" imgW="1270000" imgH="1193800" progId="MS_ClipArt_Gallery.2">
                        <p:embed/>
                      </p:oleObj>
                    </mc:Choice>
                    <mc:Fallback>
                      <p:oleObj name="Clip" r:id="rId8" imgW="1270000" imgH="1193800" progId="MS_ClipArt_Gallery.2">
                        <p:embed/>
                        <p:pic>
                          <p:nvPicPr>
                            <p:cNvPr id="159786" name="Object 11">
                              <a:extLst>
                                <a:ext uri="{FF2B5EF4-FFF2-40B4-BE49-F238E27FC236}">
                                  <a16:creationId xmlns:a16="http://schemas.microsoft.com/office/drawing/2014/main" id="{9FEA8FBC-85C8-8BBA-7B3E-69756479346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59777" name="Group 34">
                <a:extLst>
                  <a:ext uri="{FF2B5EF4-FFF2-40B4-BE49-F238E27FC236}">
                    <a16:creationId xmlns:a16="http://schemas.microsoft.com/office/drawing/2014/main" id="{4A929500-E2EF-5237-8C83-F2FC19C4D6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4" y="239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159783" name="Object 8">
                  <a:extLst>
                    <a:ext uri="{FF2B5EF4-FFF2-40B4-BE49-F238E27FC236}">
                      <a16:creationId xmlns:a16="http://schemas.microsoft.com/office/drawing/2014/main" id="{4E267C1B-BF2B-A493-3BA2-FDFC1A501F1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9" imgW="825500" imgH="838200" progId="MS_ClipArt_Gallery.2">
                        <p:embed/>
                      </p:oleObj>
                    </mc:Choice>
                    <mc:Fallback>
                      <p:oleObj name="Clip" r:id="rId9" imgW="825500" imgH="838200" progId="MS_ClipArt_Gallery.2">
                        <p:embed/>
                        <p:pic>
                          <p:nvPicPr>
                            <p:cNvPr id="159783" name="Object 8">
                              <a:extLst>
                                <a:ext uri="{FF2B5EF4-FFF2-40B4-BE49-F238E27FC236}">
                                  <a16:creationId xmlns:a16="http://schemas.microsoft.com/office/drawing/2014/main" id="{4E267C1B-BF2B-A493-3BA2-FDFC1A501F1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84" name="Object 9">
                  <a:extLst>
                    <a:ext uri="{FF2B5EF4-FFF2-40B4-BE49-F238E27FC236}">
                      <a16:creationId xmlns:a16="http://schemas.microsoft.com/office/drawing/2014/main" id="{83D7F90C-4C4F-7576-7FC7-93A7021BDBB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lip" r:id="rId10" imgW="1270000" imgH="1193800" progId="MS_ClipArt_Gallery.2">
                        <p:embed/>
                      </p:oleObj>
                    </mc:Choice>
                    <mc:Fallback>
                      <p:oleObj name="Clip" r:id="rId10" imgW="1270000" imgH="1193800" progId="MS_ClipArt_Gallery.2">
                        <p:embed/>
                        <p:pic>
                          <p:nvPicPr>
                            <p:cNvPr id="159784" name="Object 9">
                              <a:extLst>
                                <a:ext uri="{FF2B5EF4-FFF2-40B4-BE49-F238E27FC236}">
                                  <a16:creationId xmlns:a16="http://schemas.microsoft.com/office/drawing/2014/main" id="{83D7F90C-4C4F-7576-7FC7-93A7021BDBB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59778" name="Line 37">
                <a:extLst>
                  <a:ext uri="{FF2B5EF4-FFF2-40B4-BE49-F238E27FC236}">
                    <a16:creationId xmlns:a16="http://schemas.microsoft.com/office/drawing/2014/main" id="{D64F4753-0BC3-F9A9-4637-9E9C28679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773"/>
                <a:ext cx="629" cy="10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79" name="Line 38">
                <a:extLst>
                  <a:ext uri="{FF2B5EF4-FFF2-40B4-BE49-F238E27FC236}">
                    <a16:creationId xmlns:a16="http://schemas.microsoft.com/office/drawing/2014/main" id="{C9988294-C086-2406-E2FC-280B330E0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2471"/>
                <a:ext cx="257" cy="2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80" name="Text Box 39">
                <a:extLst>
                  <a:ext uri="{FF2B5EF4-FFF2-40B4-BE49-F238E27FC236}">
                    <a16:creationId xmlns:a16="http://schemas.microsoft.com/office/drawing/2014/main" id="{F31450D1-4227-CCFE-C80A-A2FBBBA90B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" y="2705"/>
                <a:ext cx="30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A</a:t>
                </a:r>
              </a:p>
            </p:txBody>
          </p:sp>
          <p:sp>
            <p:nvSpPr>
              <p:cNvPr id="159781" name="Text Box 40">
                <a:extLst>
                  <a:ext uri="{FF2B5EF4-FFF2-40B4-BE49-F238E27FC236}">
                    <a16:creationId xmlns:a16="http://schemas.microsoft.com/office/drawing/2014/main" id="{1F950D2C-548B-B1EE-8DC1-F70DA729A9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5" y="2562"/>
                <a:ext cx="28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B</a:t>
                </a:r>
              </a:p>
            </p:txBody>
          </p:sp>
          <p:sp>
            <p:nvSpPr>
              <p:cNvPr id="159782" name="Text Box 41">
                <a:extLst>
                  <a:ext uri="{FF2B5EF4-FFF2-40B4-BE49-F238E27FC236}">
                    <a16:creationId xmlns:a16="http://schemas.microsoft.com/office/drawing/2014/main" id="{79441494-0C8F-A3AF-F1A9-995D67B7D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" y="2118"/>
                <a:ext cx="27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159750" name="Group 42">
              <a:extLst>
                <a:ext uri="{FF2B5EF4-FFF2-40B4-BE49-F238E27FC236}">
                  <a16:creationId xmlns:a16="http://schemas.microsoft.com/office/drawing/2014/main" id="{00EB35A6-0435-8EE5-A52E-4B16C62C10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1326"/>
              <a:ext cx="2490" cy="1464"/>
              <a:chOff x="3264" y="1698"/>
              <a:chExt cx="2490" cy="1464"/>
            </a:xfrm>
          </p:grpSpPr>
          <p:grpSp>
            <p:nvGrpSpPr>
              <p:cNvPr id="159751" name="Group 43">
                <a:extLst>
                  <a:ext uri="{FF2B5EF4-FFF2-40B4-BE49-F238E27FC236}">
                    <a16:creationId xmlns:a16="http://schemas.microsoft.com/office/drawing/2014/main" id="{F937FB74-42CC-A858-CC0C-149D09E79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1698"/>
                <a:ext cx="2221" cy="455"/>
                <a:chOff x="3256" y="1911"/>
                <a:chExt cx="2221" cy="455"/>
              </a:xfrm>
            </p:grpSpPr>
            <p:grpSp>
              <p:nvGrpSpPr>
                <p:cNvPr id="159762" name="Group 44">
                  <a:extLst>
                    <a:ext uri="{FF2B5EF4-FFF2-40B4-BE49-F238E27FC236}">
                      <a16:creationId xmlns:a16="http://schemas.microsoft.com/office/drawing/2014/main" id="{F9552B46-FE3B-CEF9-9FFB-16346095C4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03" y="1911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59772" name="Object 6">
                    <a:extLst>
                      <a:ext uri="{FF2B5EF4-FFF2-40B4-BE49-F238E27FC236}">
                        <a16:creationId xmlns:a16="http://schemas.microsoft.com/office/drawing/2014/main" id="{93294B8A-DF22-FDAE-EDC0-4882C69F89B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1" imgW="825500" imgH="838200" progId="MS_ClipArt_Gallery.2">
                          <p:embed/>
                        </p:oleObj>
                      </mc:Choice>
                      <mc:Fallback>
                        <p:oleObj name="Clip" r:id="rId11" imgW="825500" imgH="838200" progId="MS_ClipArt_Gallery.2">
                          <p:embed/>
                          <p:pic>
                            <p:nvPicPr>
                              <p:cNvPr id="159772" name="Object 6">
                                <a:extLst>
                                  <a:ext uri="{FF2B5EF4-FFF2-40B4-BE49-F238E27FC236}">
                                    <a16:creationId xmlns:a16="http://schemas.microsoft.com/office/drawing/2014/main" id="{93294B8A-DF22-FDAE-EDC0-4882C69F89B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773" name="Object 7">
                    <a:extLst>
                      <a:ext uri="{FF2B5EF4-FFF2-40B4-BE49-F238E27FC236}">
                        <a16:creationId xmlns:a16="http://schemas.microsoft.com/office/drawing/2014/main" id="{392360C7-80BF-10C1-F9A8-219AAF8FECF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2" imgW="1270000" imgH="1193800" progId="MS_ClipArt_Gallery.2">
                          <p:embed/>
                        </p:oleObj>
                      </mc:Choice>
                      <mc:Fallback>
                        <p:oleObj name="Clip" r:id="rId12" imgW="1270000" imgH="1193800" progId="MS_ClipArt_Gallery.2">
                          <p:embed/>
                          <p:pic>
                            <p:nvPicPr>
                              <p:cNvPr id="159773" name="Object 7">
                                <a:extLst>
                                  <a:ext uri="{FF2B5EF4-FFF2-40B4-BE49-F238E27FC236}">
                                    <a16:creationId xmlns:a16="http://schemas.microsoft.com/office/drawing/2014/main" id="{392360C7-80BF-10C1-F9A8-219AAF8FECF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59763" name="Group 47">
                  <a:extLst>
                    <a:ext uri="{FF2B5EF4-FFF2-40B4-BE49-F238E27FC236}">
                      <a16:creationId xmlns:a16="http://schemas.microsoft.com/office/drawing/2014/main" id="{49C55205-AF46-A3DA-1D1D-8291C5655A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7" y="1919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59770" name="Object 4">
                    <a:extLst>
                      <a:ext uri="{FF2B5EF4-FFF2-40B4-BE49-F238E27FC236}">
                        <a16:creationId xmlns:a16="http://schemas.microsoft.com/office/drawing/2014/main" id="{D2F4D727-CB75-9171-6C21-624513A6306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3" imgW="825500" imgH="838200" progId="MS_ClipArt_Gallery.2">
                          <p:embed/>
                        </p:oleObj>
                      </mc:Choice>
                      <mc:Fallback>
                        <p:oleObj name="Clip" r:id="rId13" imgW="825500" imgH="838200" progId="MS_ClipArt_Gallery.2">
                          <p:embed/>
                          <p:pic>
                            <p:nvPicPr>
                              <p:cNvPr id="159770" name="Object 4">
                                <a:extLst>
                                  <a:ext uri="{FF2B5EF4-FFF2-40B4-BE49-F238E27FC236}">
                                    <a16:creationId xmlns:a16="http://schemas.microsoft.com/office/drawing/2014/main" id="{D2F4D727-CB75-9171-6C21-624513A63065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771" name="Object 5">
                    <a:extLst>
                      <a:ext uri="{FF2B5EF4-FFF2-40B4-BE49-F238E27FC236}">
                        <a16:creationId xmlns:a16="http://schemas.microsoft.com/office/drawing/2014/main" id="{4467D478-19F3-CFF5-0CDD-F9EB96E18B1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4" imgW="1270000" imgH="1193800" progId="MS_ClipArt_Gallery.2">
                          <p:embed/>
                        </p:oleObj>
                      </mc:Choice>
                      <mc:Fallback>
                        <p:oleObj name="Clip" r:id="rId14" imgW="1270000" imgH="1193800" progId="MS_ClipArt_Gallery.2">
                          <p:embed/>
                          <p:pic>
                            <p:nvPicPr>
                              <p:cNvPr id="159771" name="Object 5">
                                <a:extLst>
                                  <a:ext uri="{FF2B5EF4-FFF2-40B4-BE49-F238E27FC236}">
                                    <a16:creationId xmlns:a16="http://schemas.microsoft.com/office/drawing/2014/main" id="{4467D478-19F3-CFF5-0CDD-F9EB96E18B1A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59764" name="Text Box 50">
                  <a:extLst>
                    <a:ext uri="{FF2B5EF4-FFF2-40B4-BE49-F238E27FC236}">
                      <a16:creationId xmlns:a16="http://schemas.microsoft.com/office/drawing/2014/main" id="{3FE9A97A-4AE7-7620-7971-E0E06C707E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56" y="2030"/>
                  <a:ext cx="299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59765" name="Text Box 51">
                  <a:extLst>
                    <a:ext uri="{FF2B5EF4-FFF2-40B4-BE49-F238E27FC236}">
                      <a16:creationId xmlns:a16="http://schemas.microsoft.com/office/drawing/2014/main" id="{564CC47E-BD5D-FE18-CC98-1CD921A138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9" y="2027"/>
                  <a:ext cx="207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159766" name="Text Box 52">
                  <a:extLst>
                    <a:ext uri="{FF2B5EF4-FFF2-40B4-BE49-F238E27FC236}">
                      <a16:creationId xmlns:a16="http://schemas.microsoft.com/office/drawing/2014/main" id="{0DC63113-4181-B98D-B6D3-0429139DA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03" y="2053"/>
                  <a:ext cx="274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C</a:t>
                  </a:r>
                </a:p>
              </p:txBody>
            </p:sp>
            <p:grpSp>
              <p:nvGrpSpPr>
                <p:cNvPr id="159767" name="Group 53">
                  <a:extLst>
                    <a:ext uri="{FF2B5EF4-FFF2-40B4-BE49-F238E27FC236}">
                      <a16:creationId xmlns:a16="http://schemas.microsoft.com/office/drawing/2014/main" id="{FA95BE54-29E3-30CE-BF54-D8276781BA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6" y="1927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159768" name="Object 2">
                    <a:extLst>
                      <a:ext uri="{FF2B5EF4-FFF2-40B4-BE49-F238E27FC236}">
                        <a16:creationId xmlns:a16="http://schemas.microsoft.com/office/drawing/2014/main" id="{68A0AE40-BA18-AE69-DB25-D9856DF1F05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5" imgW="825500" imgH="838200" progId="MS_ClipArt_Gallery.2">
                          <p:embed/>
                        </p:oleObj>
                      </mc:Choice>
                      <mc:Fallback>
                        <p:oleObj name="Clip" r:id="rId15" imgW="825500" imgH="838200" progId="MS_ClipArt_Gallery.2">
                          <p:embed/>
                          <p:pic>
                            <p:nvPicPr>
                              <p:cNvPr id="159768" name="Object 2">
                                <a:extLst>
                                  <a:ext uri="{FF2B5EF4-FFF2-40B4-BE49-F238E27FC236}">
                                    <a16:creationId xmlns:a16="http://schemas.microsoft.com/office/drawing/2014/main" id="{68A0AE40-BA18-AE69-DB25-D9856DF1F053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769" name="Object 3">
                    <a:extLst>
                      <a:ext uri="{FF2B5EF4-FFF2-40B4-BE49-F238E27FC236}">
                        <a16:creationId xmlns:a16="http://schemas.microsoft.com/office/drawing/2014/main" id="{324B80B2-0894-2033-B88C-090021C8E0B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lip" r:id="rId16" imgW="1270000" imgH="1193800" progId="MS_ClipArt_Gallery.2">
                          <p:embed/>
                        </p:oleObj>
                      </mc:Choice>
                      <mc:Fallback>
                        <p:oleObj name="Clip" r:id="rId16" imgW="1270000" imgH="1193800" progId="MS_ClipArt_Gallery.2">
                          <p:embed/>
                          <p:pic>
                            <p:nvPicPr>
                              <p:cNvPr id="159769" name="Object 3">
                                <a:extLst>
                                  <a:ext uri="{FF2B5EF4-FFF2-40B4-BE49-F238E27FC236}">
                                    <a16:creationId xmlns:a16="http://schemas.microsoft.com/office/drawing/2014/main" id="{324B80B2-0894-2033-B88C-090021C8E0B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59752" name="Text Box 56">
                <a:extLst>
                  <a:ext uri="{FF2B5EF4-FFF2-40B4-BE49-F238E27FC236}">
                    <a16:creationId xmlns:a16="http://schemas.microsoft.com/office/drawing/2014/main" id="{41B12C57-E8C5-7096-D656-76D22F4A96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" y="2339"/>
                <a:ext cx="809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A</a:t>
                </a:r>
                <a:r>
                  <a:rPr kumimoji="0" lang="ja-JP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’</a:t>
                </a:r>
                <a:r>
                  <a:rPr kumimoji="0" lang="en-US" altLang="ja-JP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 signal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strength</a:t>
                </a:r>
              </a:p>
            </p:txBody>
          </p:sp>
          <p:sp>
            <p:nvSpPr>
              <p:cNvPr id="159753" name="Line 57">
                <a:extLst>
                  <a:ext uri="{FF2B5EF4-FFF2-40B4-BE49-F238E27FC236}">
                    <a16:creationId xmlns:a16="http://schemas.microsoft.com/office/drawing/2014/main" id="{7B2EEF3D-770E-46FF-98BC-32D247116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9" y="2985"/>
                <a:ext cx="2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4" name="Line 58">
                <a:extLst>
                  <a:ext uri="{FF2B5EF4-FFF2-40B4-BE49-F238E27FC236}">
                    <a16:creationId xmlns:a16="http://schemas.microsoft.com/office/drawing/2014/main" id="{07A377C5-B6DB-483A-7001-F0011588D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2242"/>
                <a:ext cx="0" cy="7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5" name="Freeform 59">
                <a:extLst>
                  <a:ext uri="{FF2B5EF4-FFF2-40B4-BE49-F238E27FC236}">
                    <a16:creationId xmlns:a16="http://schemas.microsoft.com/office/drawing/2014/main" id="{C8A17805-3B6F-88E8-6AE0-6B2DBD5C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277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6" name="Text Box 60">
                <a:extLst>
                  <a:ext uri="{FF2B5EF4-FFF2-40B4-BE49-F238E27FC236}">
                    <a16:creationId xmlns:a16="http://schemas.microsoft.com/office/drawing/2014/main" id="{0CC775DE-50FA-00B7-75AC-46F859148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9" y="2962"/>
                <a:ext cx="493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space</a:t>
                </a:r>
              </a:p>
            </p:txBody>
          </p:sp>
          <p:sp>
            <p:nvSpPr>
              <p:cNvPr id="159757" name="Freeform 61">
                <a:extLst>
                  <a:ext uri="{FF2B5EF4-FFF2-40B4-BE49-F238E27FC236}">
                    <a16:creationId xmlns:a16="http://schemas.microsoft.com/office/drawing/2014/main" id="{88A02DAB-BE29-F744-EBA3-7FEE2006549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27" y="2258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58" name="Text Box 62">
                <a:extLst>
                  <a:ext uri="{FF2B5EF4-FFF2-40B4-BE49-F238E27FC236}">
                    <a16:creationId xmlns:a16="http://schemas.microsoft.com/office/drawing/2014/main" id="{4C616E6A-EA6E-CF46-A609-A1DBAC4E99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" y="2293"/>
                <a:ext cx="7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</a:t>
                </a:r>
                <a:r>
                  <a:rPr kumimoji="0" lang="ja-JP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’</a:t>
                </a:r>
                <a:r>
                  <a:rPr kumimoji="0" lang="en-US" altLang="ja-JP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 signal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strength</a:t>
                </a:r>
              </a:p>
            </p:txBody>
          </p:sp>
          <p:sp>
            <p:nvSpPr>
              <p:cNvPr id="159759" name="Line 63">
                <a:extLst>
                  <a:ext uri="{FF2B5EF4-FFF2-40B4-BE49-F238E27FC236}">
                    <a16:creationId xmlns:a16="http://schemas.microsoft.com/office/drawing/2014/main" id="{AC083755-0A2F-CC91-284C-551CCB507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4" y="2171"/>
                <a:ext cx="17" cy="7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60" name="Line 64">
                <a:extLst>
                  <a:ext uri="{FF2B5EF4-FFF2-40B4-BE49-F238E27FC236}">
                    <a16:creationId xmlns:a16="http://schemas.microsoft.com/office/drawing/2014/main" id="{6331B07F-9BF7-FFD9-4F1E-6290279A9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214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59761" name="Line 65">
                <a:extLst>
                  <a:ext uri="{FF2B5EF4-FFF2-40B4-BE49-F238E27FC236}">
                    <a16:creationId xmlns:a16="http://schemas.microsoft.com/office/drawing/2014/main" id="{38495A36-223F-30AA-AF43-1BCCB585D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204"/>
                <a:ext cx="0" cy="7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>
            <a:extLst>
              <a:ext uri="{FF2B5EF4-FFF2-40B4-BE49-F238E27FC236}">
                <a16:creationId xmlns:a16="http://schemas.microsoft.com/office/drawing/2014/main" id="{B61B3CF0-6869-75C8-2588-274DC6E6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61794" name="Rectangle 3">
            <a:extLst>
              <a:ext uri="{FF2B5EF4-FFF2-40B4-BE49-F238E27FC236}">
                <a16:creationId xmlns:a16="http://schemas.microsoft.com/office/drawing/2014/main" id="{5AC43EDF-274E-5257-D02F-98E37946B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61795" name="Slide Number Placeholder 3">
            <a:extLst>
              <a:ext uri="{FF2B5EF4-FFF2-40B4-BE49-F238E27FC236}">
                <a16:creationId xmlns:a16="http://schemas.microsoft.com/office/drawing/2014/main" id="{F576EA06-FD35-4669-1560-A86FF727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C164D-3232-B247-9633-8056ED224BE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>
            <a:extLst>
              <a:ext uri="{FF2B5EF4-FFF2-40B4-BE49-F238E27FC236}">
                <a16:creationId xmlns:a16="http://schemas.microsoft.com/office/drawing/2014/main" id="{86DDDB2D-A180-9F85-987D-A7661ACF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CSMA/CA: Collision Avoidance (CA), Not Collision Detection (CD)</a:t>
            </a:r>
          </a:p>
        </p:txBody>
      </p:sp>
      <p:sp>
        <p:nvSpPr>
          <p:cNvPr id="163842" name="Rectangle 3">
            <a:extLst>
              <a:ext uri="{FF2B5EF4-FFF2-40B4-BE49-F238E27FC236}">
                <a16:creationId xmlns:a16="http://schemas.microsoft.com/office/drawing/2014/main" id="{1BEBEB6B-2CC6-C875-3217-455308C83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</p:txBody>
      </p:sp>
      <p:sp>
        <p:nvSpPr>
          <p:cNvPr id="163843" name="Slide Number Placeholder 3">
            <a:extLst>
              <a:ext uri="{FF2B5EF4-FFF2-40B4-BE49-F238E27FC236}">
                <a16:creationId xmlns:a16="http://schemas.microsoft.com/office/drawing/2014/main" id="{E88B8DA3-1EAD-5991-1E09-32BDF72F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10E1C-3540-584E-9376-D0416F3AB4B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>
            <a:extLst>
              <a:ext uri="{FF2B5EF4-FFF2-40B4-BE49-F238E27FC236}">
                <a16:creationId xmlns:a16="http://schemas.microsoft.com/office/drawing/2014/main" id="{E8CEE05C-967D-D2D4-B84A-25ADDB707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CA: Collision Avoidance, Not Detection </a:t>
            </a:r>
          </a:p>
        </p:txBody>
      </p:sp>
      <p:sp>
        <p:nvSpPr>
          <p:cNvPr id="165890" name="Rectangle 3">
            <a:extLst>
              <a:ext uri="{FF2B5EF4-FFF2-40B4-BE49-F238E27FC236}">
                <a16:creationId xmlns:a16="http://schemas.microsoft.com/office/drawing/2014/main" id="{999951A3-E9AD-5F35-4DFD-32D2AB06C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Collision detection in wired Ethernet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Station listens while transmitting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Detects collision with other transmission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Aborts transmission and tries sending again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#1: cannot detect all collisions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Hidden terminal problem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Fading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Problem #2: Can not listen while sending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Strength of received signal is much smaller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Expensive to build hardware that detects collisions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3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So, 802.11 does collision avoidance, not detection</a:t>
            </a: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A9E6DBB0-3C4A-F53E-25CD-71436712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B1A9A7-9BE7-D345-A2DC-7A1BA07432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2D452B59-2D93-5A06-8CE6-630867D66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96A04-6279-7586-49D5-209FE4840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Occurs since 802.11 relies on physical carrier sensing, which is susceptible to hidden terminal problem</a:t>
            </a:r>
          </a:p>
        </p:txBody>
      </p:sp>
      <p:sp>
        <p:nvSpPr>
          <p:cNvPr id="167939" name="Slide Number Placeholder 3">
            <a:extLst>
              <a:ext uri="{FF2B5EF4-FFF2-40B4-BE49-F238E27FC236}">
                <a16:creationId xmlns:a16="http://schemas.microsoft.com/office/drawing/2014/main" id="{5979642D-9D61-120F-3DE6-86BED4B5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E5B3D-3850-0344-B05D-CECBC5D92AE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02F9A5-C78D-9A79-45E0-E7E393ECD8EE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048E2E-1001-78C8-FC6F-29C65B8C6FCE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560E74-82C2-37CA-0E1D-42D6D5ACC662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7EDCFE-D38F-3236-7397-79391FE9F33A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B25561-CA26-4B1E-3271-4764393BFE32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373E4-90DD-458E-8C61-90027211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Number Placeholder 1">
            <a:extLst>
              <a:ext uri="{FF2B5EF4-FFF2-40B4-BE49-F238E27FC236}">
                <a16:creationId xmlns:a16="http://schemas.microsoft.com/office/drawing/2014/main" id="{00328767-C6AF-98C4-5EC6-62FBD2323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1124F7-B48F-FB42-8EC2-81F88A44F2A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1010" name="Picture 2">
            <a:extLst>
              <a:ext uri="{FF2B5EF4-FFF2-40B4-BE49-F238E27FC236}">
                <a16:creationId xmlns:a16="http://schemas.microsoft.com/office/drawing/2014/main" id="{EBE3FFED-81DB-1160-E2CE-1BED0428B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631825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itle 1">
            <a:extLst>
              <a:ext uri="{FF2B5EF4-FFF2-40B4-BE49-F238E27FC236}">
                <a16:creationId xmlns:a16="http://schemas.microsoft.com/office/drawing/2014/main" id="{7F7E69FE-A4F8-48ED-2C21-E8AC93957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Virtual carrier sensing (RTS-CTS)</a:t>
            </a:r>
          </a:p>
        </p:txBody>
      </p:sp>
      <p:sp>
        <p:nvSpPr>
          <p:cNvPr id="171012" name="TextBox 1">
            <a:extLst>
              <a:ext uri="{FF2B5EF4-FFF2-40B4-BE49-F238E27FC236}">
                <a16:creationId xmlns:a16="http://schemas.microsoft.com/office/drawing/2014/main" id="{2C418DE3-0E0C-E3F4-81CE-C313F1C6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1149350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pic>
        <p:nvPicPr>
          <p:cNvPr id="171013" name="Picture 2">
            <a:extLst>
              <a:ext uri="{FF2B5EF4-FFF2-40B4-BE49-F238E27FC236}">
                <a16:creationId xmlns:a16="http://schemas.microsoft.com/office/drawing/2014/main" id="{D5BAAA76-20AE-CDEB-A39D-8BB3BDF0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2" t="4230" r="21651" b="76064"/>
          <a:stretch>
            <a:fillRect/>
          </a:stretch>
        </p:blipFill>
        <p:spPr bwMode="auto">
          <a:xfrm>
            <a:off x="3035300" y="855663"/>
            <a:ext cx="6540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TextBox 7">
            <a:extLst>
              <a:ext uri="{FF2B5EF4-FFF2-40B4-BE49-F238E27FC236}">
                <a16:creationId xmlns:a16="http://schemas.microsoft.com/office/drawing/2014/main" id="{51EEAC2A-12C6-9585-0057-8E9583865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1166813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71015" name="TextBox 8">
            <a:extLst>
              <a:ext uri="{FF2B5EF4-FFF2-40B4-BE49-F238E27FC236}">
                <a16:creationId xmlns:a16="http://schemas.microsoft.com/office/drawing/2014/main" id="{15ACFE19-0732-76B4-686A-65F75E36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069975"/>
            <a:ext cx="33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71016" name="TextBox 9">
            <a:extLst>
              <a:ext uri="{FF2B5EF4-FFF2-40B4-BE49-F238E27FC236}">
                <a16:creationId xmlns:a16="http://schemas.microsoft.com/office/drawing/2014/main" id="{37FB9649-2105-E188-080C-C6A27ED0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1069975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1426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>
            <a:extLst>
              <a:ext uri="{FF2B5EF4-FFF2-40B4-BE49-F238E27FC236}">
                <a16:creationId xmlns:a16="http://schemas.microsoft.com/office/drawing/2014/main" id="{9E53E603-5CC6-6E76-DA73-84E2D704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75BEC-7846-ED47-87D5-B592C23E76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Freeform 2">
            <a:extLst>
              <a:ext uri="{FF2B5EF4-FFF2-40B4-BE49-F238E27FC236}">
                <a16:creationId xmlns:a16="http://schemas.microsoft.com/office/drawing/2014/main" id="{71580F1F-692A-C2CC-EBA1-CD2DF9C8A906}"/>
              </a:ext>
            </a:extLst>
          </p:cNvPr>
          <p:cNvSpPr>
            <a:spLocks/>
          </p:cNvSpPr>
          <p:nvPr/>
        </p:nvSpPr>
        <p:spPr bwMode="auto">
          <a:xfrm>
            <a:off x="4721225" y="3992563"/>
            <a:ext cx="2781300" cy="2574925"/>
          </a:xfrm>
          <a:custGeom>
            <a:avLst/>
            <a:gdLst>
              <a:gd name="T0" fmla="*/ 0 w 1752"/>
              <a:gd name="T1" fmla="*/ 0 h 1622"/>
              <a:gd name="T2" fmla="*/ 2147483646 w 1752"/>
              <a:gd name="T3" fmla="*/ 2147483646 h 1622"/>
              <a:gd name="T4" fmla="*/ 2147483646 w 1752"/>
              <a:gd name="T5" fmla="*/ 2147483646 h 1622"/>
              <a:gd name="T6" fmla="*/ 2147483646 w 1752"/>
              <a:gd name="T7" fmla="*/ 2147483646 h 1622"/>
              <a:gd name="T8" fmla="*/ 2147483646 w 1752"/>
              <a:gd name="T9" fmla="*/ 2147483646 h 1622"/>
              <a:gd name="T10" fmla="*/ 2147483646 w 1752"/>
              <a:gd name="T11" fmla="*/ 2147483646 h 1622"/>
              <a:gd name="T12" fmla="*/ 2147483646 w 1752"/>
              <a:gd name="T13" fmla="*/ 2147483646 h 1622"/>
              <a:gd name="T14" fmla="*/ 2147483646 w 1752"/>
              <a:gd name="T15" fmla="*/ 2147483646 h 1622"/>
              <a:gd name="T16" fmla="*/ 2147483646 w 1752"/>
              <a:gd name="T17" fmla="*/ 2147483646 h 1622"/>
              <a:gd name="T18" fmla="*/ 2147483646 w 1752"/>
              <a:gd name="T19" fmla="*/ 2147483646 h 1622"/>
              <a:gd name="T20" fmla="*/ 2147483646 w 1752"/>
              <a:gd name="T21" fmla="*/ 2147483646 h 1622"/>
              <a:gd name="T22" fmla="*/ 2147483646 w 1752"/>
              <a:gd name="T23" fmla="*/ 2147483646 h 1622"/>
              <a:gd name="T24" fmla="*/ 2147483646 w 1752"/>
              <a:gd name="T25" fmla="*/ 2147483646 h 1622"/>
              <a:gd name="T26" fmla="*/ 2147483646 w 1752"/>
              <a:gd name="T27" fmla="*/ 2147483646 h 1622"/>
              <a:gd name="T28" fmla="*/ 2147483646 w 1752"/>
              <a:gd name="T29" fmla="*/ 2147483646 h 1622"/>
              <a:gd name="T30" fmla="*/ 2147483646 w 1752"/>
              <a:gd name="T31" fmla="*/ 2147483646 h 1622"/>
              <a:gd name="T32" fmla="*/ 2147483646 w 1752"/>
              <a:gd name="T33" fmla="*/ 2147483646 h 1622"/>
              <a:gd name="T34" fmla="*/ 2147483646 w 1752"/>
              <a:gd name="T35" fmla="*/ 2147483646 h 1622"/>
              <a:gd name="T36" fmla="*/ 2147483646 w 1752"/>
              <a:gd name="T37" fmla="*/ 2147483646 h 1622"/>
              <a:gd name="T38" fmla="*/ 2147483646 w 1752"/>
              <a:gd name="T39" fmla="*/ 2147483646 h 1622"/>
              <a:gd name="T40" fmla="*/ 2147483646 w 1752"/>
              <a:gd name="T41" fmla="*/ 2147483646 h 1622"/>
              <a:gd name="T42" fmla="*/ 2147483646 w 1752"/>
              <a:gd name="T43" fmla="*/ 2147483646 h 1622"/>
              <a:gd name="T44" fmla="*/ 2147483646 w 1752"/>
              <a:gd name="T45" fmla="*/ 2147483646 h 1622"/>
              <a:gd name="T46" fmla="*/ 2147483646 w 1752"/>
              <a:gd name="T47" fmla="*/ 2147483646 h 1622"/>
              <a:gd name="T48" fmla="*/ 2147483646 w 1752"/>
              <a:gd name="T49" fmla="*/ 2147483646 h 1622"/>
              <a:gd name="T50" fmla="*/ 2147483646 w 1752"/>
              <a:gd name="T51" fmla="*/ 2147483646 h 1622"/>
              <a:gd name="T52" fmla="*/ 2147483646 w 1752"/>
              <a:gd name="T53" fmla="*/ 2147483646 h 1622"/>
              <a:gd name="T54" fmla="*/ 2147483646 w 1752"/>
              <a:gd name="T55" fmla="*/ 2147483646 h 1622"/>
              <a:gd name="T56" fmla="*/ 2147483646 w 1752"/>
              <a:gd name="T57" fmla="*/ 2147483646 h 1622"/>
              <a:gd name="T58" fmla="*/ 2147483646 w 1752"/>
              <a:gd name="T59" fmla="*/ 2147483646 h 1622"/>
              <a:gd name="T60" fmla="*/ 2147483646 w 1752"/>
              <a:gd name="T61" fmla="*/ 2147483646 h 1622"/>
              <a:gd name="T62" fmla="*/ 0 w 1752"/>
              <a:gd name="T63" fmla="*/ 0 h 16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52"/>
              <a:gd name="T97" fmla="*/ 0 h 1622"/>
              <a:gd name="T98" fmla="*/ 1752 w 1752"/>
              <a:gd name="T99" fmla="*/ 1622 h 16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52" h="1622">
                <a:moveTo>
                  <a:pt x="0" y="0"/>
                </a:moveTo>
                <a:cubicBezTo>
                  <a:pt x="66" y="66"/>
                  <a:pt x="98" y="149"/>
                  <a:pt x="146" y="227"/>
                </a:cubicBezTo>
                <a:cubicBezTo>
                  <a:pt x="170" y="265"/>
                  <a:pt x="202" y="295"/>
                  <a:pt x="227" y="333"/>
                </a:cubicBezTo>
                <a:cubicBezTo>
                  <a:pt x="257" y="379"/>
                  <a:pt x="287" y="424"/>
                  <a:pt x="316" y="470"/>
                </a:cubicBezTo>
                <a:cubicBezTo>
                  <a:pt x="326" y="487"/>
                  <a:pt x="349" y="519"/>
                  <a:pt x="349" y="519"/>
                </a:cubicBezTo>
                <a:cubicBezTo>
                  <a:pt x="363" y="561"/>
                  <a:pt x="385" y="601"/>
                  <a:pt x="405" y="641"/>
                </a:cubicBezTo>
                <a:cubicBezTo>
                  <a:pt x="421" y="673"/>
                  <a:pt x="419" y="687"/>
                  <a:pt x="446" y="714"/>
                </a:cubicBezTo>
                <a:cubicBezTo>
                  <a:pt x="454" y="764"/>
                  <a:pt x="469" y="813"/>
                  <a:pt x="487" y="860"/>
                </a:cubicBezTo>
                <a:cubicBezTo>
                  <a:pt x="490" y="917"/>
                  <a:pt x="489" y="974"/>
                  <a:pt x="495" y="1030"/>
                </a:cubicBezTo>
                <a:cubicBezTo>
                  <a:pt x="500" y="1075"/>
                  <a:pt x="529" y="1134"/>
                  <a:pt x="543" y="1176"/>
                </a:cubicBezTo>
                <a:cubicBezTo>
                  <a:pt x="557" y="1219"/>
                  <a:pt x="563" y="1295"/>
                  <a:pt x="592" y="1330"/>
                </a:cubicBezTo>
                <a:cubicBezTo>
                  <a:pt x="619" y="1362"/>
                  <a:pt x="626" y="1349"/>
                  <a:pt x="657" y="1371"/>
                </a:cubicBezTo>
                <a:cubicBezTo>
                  <a:pt x="666" y="1378"/>
                  <a:pt x="671" y="1389"/>
                  <a:pt x="681" y="1395"/>
                </a:cubicBezTo>
                <a:cubicBezTo>
                  <a:pt x="745" y="1435"/>
                  <a:pt x="821" y="1458"/>
                  <a:pt x="892" y="1485"/>
                </a:cubicBezTo>
                <a:cubicBezTo>
                  <a:pt x="926" y="1519"/>
                  <a:pt x="966" y="1569"/>
                  <a:pt x="1014" y="1590"/>
                </a:cubicBezTo>
                <a:cubicBezTo>
                  <a:pt x="1045" y="1604"/>
                  <a:pt x="1111" y="1622"/>
                  <a:pt x="1111" y="1622"/>
                </a:cubicBezTo>
                <a:cubicBezTo>
                  <a:pt x="1144" y="1619"/>
                  <a:pt x="1177" y="1622"/>
                  <a:pt x="1209" y="1614"/>
                </a:cubicBezTo>
                <a:cubicBezTo>
                  <a:pt x="1220" y="1611"/>
                  <a:pt x="1224" y="1596"/>
                  <a:pt x="1233" y="1590"/>
                </a:cubicBezTo>
                <a:cubicBezTo>
                  <a:pt x="1263" y="1570"/>
                  <a:pt x="1291" y="1556"/>
                  <a:pt x="1322" y="1533"/>
                </a:cubicBezTo>
                <a:cubicBezTo>
                  <a:pt x="1422" y="1458"/>
                  <a:pt x="1496" y="1368"/>
                  <a:pt x="1566" y="1266"/>
                </a:cubicBezTo>
                <a:cubicBezTo>
                  <a:pt x="1631" y="1172"/>
                  <a:pt x="1715" y="1101"/>
                  <a:pt x="1752" y="990"/>
                </a:cubicBezTo>
                <a:cubicBezTo>
                  <a:pt x="1751" y="981"/>
                  <a:pt x="1744" y="897"/>
                  <a:pt x="1736" y="876"/>
                </a:cubicBezTo>
                <a:cubicBezTo>
                  <a:pt x="1723" y="842"/>
                  <a:pt x="1698" y="814"/>
                  <a:pt x="1687" y="779"/>
                </a:cubicBezTo>
                <a:cubicBezTo>
                  <a:pt x="1675" y="742"/>
                  <a:pt x="1667" y="709"/>
                  <a:pt x="1630" y="681"/>
                </a:cubicBezTo>
                <a:cubicBezTo>
                  <a:pt x="1594" y="654"/>
                  <a:pt x="1540" y="603"/>
                  <a:pt x="1517" y="568"/>
                </a:cubicBezTo>
                <a:cubicBezTo>
                  <a:pt x="1469" y="497"/>
                  <a:pt x="1420" y="413"/>
                  <a:pt x="1347" y="365"/>
                </a:cubicBezTo>
                <a:cubicBezTo>
                  <a:pt x="1325" y="324"/>
                  <a:pt x="1289" y="268"/>
                  <a:pt x="1249" y="243"/>
                </a:cubicBezTo>
                <a:cubicBezTo>
                  <a:pt x="1223" y="227"/>
                  <a:pt x="1190" y="226"/>
                  <a:pt x="1160" y="219"/>
                </a:cubicBezTo>
                <a:cubicBezTo>
                  <a:pt x="1098" y="204"/>
                  <a:pt x="1037" y="194"/>
                  <a:pt x="973" y="187"/>
                </a:cubicBezTo>
                <a:cubicBezTo>
                  <a:pt x="851" y="141"/>
                  <a:pt x="749" y="136"/>
                  <a:pt x="616" y="130"/>
                </a:cubicBezTo>
                <a:cubicBezTo>
                  <a:pt x="516" y="97"/>
                  <a:pt x="434" y="23"/>
                  <a:pt x="324" y="16"/>
                </a:cubicBezTo>
                <a:cubicBezTo>
                  <a:pt x="216" y="9"/>
                  <a:pt x="108" y="5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Freeform 3">
            <a:extLst>
              <a:ext uri="{FF2B5EF4-FFF2-40B4-BE49-F238E27FC236}">
                <a16:creationId xmlns:a16="http://schemas.microsoft.com/office/drawing/2014/main" id="{134E6F92-0BFD-EDB8-CDA5-E2AE495100D2}"/>
              </a:ext>
            </a:extLst>
          </p:cNvPr>
          <p:cNvSpPr>
            <a:spLocks/>
          </p:cNvSpPr>
          <p:nvPr/>
        </p:nvSpPr>
        <p:spPr bwMode="auto">
          <a:xfrm>
            <a:off x="3508375" y="4030663"/>
            <a:ext cx="1779588" cy="2370137"/>
          </a:xfrm>
          <a:custGeom>
            <a:avLst/>
            <a:gdLst>
              <a:gd name="T0" fmla="*/ 2147483646 w 1121"/>
              <a:gd name="T1" fmla="*/ 0 h 1493"/>
              <a:gd name="T2" fmla="*/ 2147483646 w 1121"/>
              <a:gd name="T3" fmla="*/ 2147483646 h 1493"/>
              <a:gd name="T4" fmla="*/ 2147483646 w 1121"/>
              <a:gd name="T5" fmla="*/ 2147483646 h 1493"/>
              <a:gd name="T6" fmla="*/ 2147483646 w 1121"/>
              <a:gd name="T7" fmla="*/ 2147483646 h 1493"/>
              <a:gd name="T8" fmla="*/ 2147483646 w 1121"/>
              <a:gd name="T9" fmla="*/ 2147483646 h 1493"/>
              <a:gd name="T10" fmla="*/ 2147483646 w 1121"/>
              <a:gd name="T11" fmla="*/ 2147483646 h 1493"/>
              <a:gd name="T12" fmla="*/ 2147483646 w 1121"/>
              <a:gd name="T13" fmla="*/ 2147483646 h 1493"/>
              <a:gd name="T14" fmla="*/ 2147483646 w 1121"/>
              <a:gd name="T15" fmla="*/ 2147483646 h 1493"/>
              <a:gd name="T16" fmla="*/ 2147483646 w 1121"/>
              <a:gd name="T17" fmla="*/ 2147483646 h 1493"/>
              <a:gd name="T18" fmla="*/ 2147483646 w 1121"/>
              <a:gd name="T19" fmla="*/ 2147483646 h 1493"/>
              <a:gd name="T20" fmla="*/ 2147483646 w 1121"/>
              <a:gd name="T21" fmla="*/ 2147483646 h 1493"/>
              <a:gd name="T22" fmla="*/ 2147483646 w 1121"/>
              <a:gd name="T23" fmla="*/ 2147483646 h 1493"/>
              <a:gd name="T24" fmla="*/ 2147483646 w 1121"/>
              <a:gd name="T25" fmla="*/ 2147483646 h 1493"/>
              <a:gd name="T26" fmla="*/ 2147483646 w 1121"/>
              <a:gd name="T27" fmla="*/ 2147483646 h 1493"/>
              <a:gd name="T28" fmla="*/ 2147483646 w 1121"/>
              <a:gd name="T29" fmla="*/ 2147483646 h 1493"/>
              <a:gd name="T30" fmla="*/ 2147483646 w 1121"/>
              <a:gd name="T31" fmla="*/ 2147483646 h 1493"/>
              <a:gd name="T32" fmla="*/ 2147483646 w 1121"/>
              <a:gd name="T33" fmla="*/ 2147483646 h 1493"/>
              <a:gd name="T34" fmla="*/ 2147483646 w 1121"/>
              <a:gd name="T35" fmla="*/ 2147483646 h 1493"/>
              <a:gd name="T36" fmla="*/ 2147483646 w 1121"/>
              <a:gd name="T37" fmla="*/ 2147483646 h 1493"/>
              <a:gd name="T38" fmla="*/ 2147483646 w 1121"/>
              <a:gd name="T39" fmla="*/ 2147483646 h 1493"/>
              <a:gd name="T40" fmla="*/ 2147483646 w 1121"/>
              <a:gd name="T41" fmla="*/ 2147483646 h 1493"/>
              <a:gd name="T42" fmla="*/ 2147483646 w 1121"/>
              <a:gd name="T43" fmla="*/ 2147483646 h 1493"/>
              <a:gd name="T44" fmla="*/ 2147483646 w 1121"/>
              <a:gd name="T45" fmla="*/ 2147483646 h 1493"/>
              <a:gd name="T46" fmla="*/ 2147483646 w 1121"/>
              <a:gd name="T47" fmla="*/ 2147483646 h 1493"/>
              <a:gd name="T48" fmla="*/ 2147483646 w 1121"/>
              <a:gd name="T49" fmla="*/ 2147483646 h 1493"/>
              <a:gd name="T50" fmla="*/ 2147483646 w 1121"/>
              <a:gd name="T51" fmla="*/ 2147483646 h 1493"/>
              <a:gd name="T52" fmla="*/ 2147483646 w 1121"/>
              <a:gd name="T53" fmla="*/ 2147483646 h 1493"/>
              <a:gd name="T54" fmla="*/ 2147483646 w 1121"/>
              <a:gd name="T55" fmla="*/ 2147483646 h 1493"/>
              <a:gd name="T56" fmla="*/ 2147483646 w 1121"/>
              <a:gd name="T57" fmla="*/ 2147483646 h 1493"/>
              <a:gd name="T58" fmla="*/ 2147483646 w 1121"/>
              <a:gd name="T59" fmla="*/ 2147483646 h 1493"/>
              <a:gd name="T60" fmla="*/ 2147483646 w 1121"/>
              <a:gd name="T61" fmla="*/ 2147483646 h 1493"/>
              <a:gd name="T62" fmla="*/ 2147483646 w 1121"/>
              <a:gd name="T63" fmla="*/ 2147483646 h 1493"/>
              <a:gd name="T64" fmla="*/ 2147483646 w 1121"/>
              <a:gd name="T65" fmla="*/ 0 h 14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21"/>
              <a:gd name="T100" fmla="*/ 0 h 1493"/>
              <a:gd name="T101" fmla="*/ 1121 w 1121"/>
              <a:gd name="T102" fmla="*/ 1493 h 14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21" h="1493">
                <a:moveTo>
                  <a:pt x="642" y="0"/>
                </a:moveTo>
                <a:cubicBezTo>
                  <a:pt x="632" y="30"/>
                  <a:pt x="628" y="55"/>
                  <a:pt x="610" y="81"/>
                </a:cubicBezTo>
                <a:cubicBezTo>
                  <a:pt x="601" y="118"/>
                  <a:pt x="582" y="155"/>
                  <a:pt x="561" y="187"/>
                </a:cubicBezTo>
                <a:cubicBezTo>
                  <a:pt x="543" y="261"/>
                  <a:pt x="522" y="330"/>
                  <a:pt x="488" y="398"/>
                </a:cubicBezTo>
                <a:cubicBezTo>
                  <a:pt x="483" y="408"/>
                  <a:pt x="466" y="445"/>
                  <a:pt x="456" y="455"/>
                </a:cubicBezTo>
                <a:cubicBezTo>
                  <a:pt x="446" y="465"/>
                  <a:pt x="433" y="470"/>
                  <a:pt x="423" y="479"/>
                </a:cubicBezTo>
                <a:cubicBezTo>
                  <a:pt x="394" y="504"/>
                  <a:pt x="372" y="539"/>
                  <a:pt x="350" y="568"/>
                </a:cubicBezTo>
                <a:cubicBezTo>
                  <a:pt x="319" y="609"/>
                  <a:pt x="298" y="661"/>
                  <a:pt x="261" y="698"/>
                </a:cubicBezTo>
                <a:cubicBezTo>
                  <a:pt x="249" y="710"/>
                  <a:pt x="233" y="718"/>
                  <a:pt x="220" y="730"/>
                </a:cubicBezTo>
                <a:cubicBezTo>
                  <a:pt x="201" y="788"/>
                  <a:pt x="151" y="801"/>
                  <a:pt x="115" y="844"/>
                </a:cubicBezTo>
                <a:cubicBezTo>
                  <a:pt x="109" y="851"/>
                  <a:pt x="106" y="862"/>
                  <a:pt x="99" y="868"/>
                </a:cubicBezTo>
                <a:cubicBezTo>
                  <a:pt x="84" y="881"/>
                  <a:pt x="50" y="901"/>
                  <a:pt x="50" y="901"/>
                </a:cubicBezTo>
                <a:cubicBezTo>
                  <a:pt x="34" y="926"/>
                  <a:pt x="18" y="938"/>
                  <a:pt x="9" y="966"/>
                </a:cubicBezTo>
                <a:cubicBezTo>
                  <a:pt x="6" y="985"/>
                  <a:pt x="0" y="1003"/>
                  <a:pt x="1" y="1022"/>
                </a:cubicBezTo>
                <a:cubicBezTo>
                  <a:pt x="3" y="1074"/>
                  <a:pt x="6" y="1126"/>
                  <a:pt x="17" y="1177"/>
                </a:cubicBezTo>
                <a:cubicBezTo>
                  <a:pt x="20" y="1192"/>
                  <a:pt x="34" y="1203"/>
                  <a:pt x="42" y="1217"/>
                </a:cubicBezTo>
                <a:cubicBezTo>
                  <a:pt x="77" y="1279"/>
                  <a:pt x="121" y="1320"/>
                  <a:pt x="172" y="1371"/>
                </a:cubicBezTo>
                <a:cubicBezTo>
                  <a:pt x="204" y="1403"/>
                  <a:pt x="242" y="1447"/>
                  <a:pt x="285" y="1461"/>
                </a:cubicBezTo>
                <a:cubicBezTo>
                  <a:pt x="328" y="1475"/>
                  <a:pt x="372" y="1479"/>
                  <a:pt x="415" y="1493"/>
                </a:cubicBezTo>
                <a:cubicBezTo>
                  <a:pt x="528" y="1482"/>
                  <a:pt x="644" y="1479"/>
                  <a:pt x="756" y="1461"/>
                </a:cubicBezTo>
                <a:cubicBezTo>
                  <a:pt x="803" y="1444"/>
                  <a:pt x="847" y="1422"/>
                  <a:pt x="894" y="1404"/>
                </a:cubicBezTo>
                <a:cubicBezTo>
                  <a:pt x="914" y="1388"/>
                  <a:pt x="939" y="1379"/>
                  <a:pt x="959" y="1363"/>
                </a:cubicBezTo>
                <a:cubicBezTo>
                  <a:pt x="978" y="1347"/>
                  <a:pt x="988" y="1322"/>
                  <a:pt x="1007" y="1306"/>
                </a:cubicBezTo>
                <a:cubicBezTo>
                  <a:pt x="1040" y="1277"/>
                  <a:pt x="1070" y="1253"/>
                  <a:pt x="1096" y="1217"/>
                </a:cubicBezTo>
                <a:cubicBezTo>
                  <a:pt x="1107" y="1057"/>
                  <a:pt x="1115" y="899"/>
                  <a:pt x="1121" y="739"/>
                </a:cubicBezTo>
                <a:cubicBezTo>
                  <a:pt x="1112" y="665"/>
                  <a:pt x="1093" y="588"/>
                  <a:pt x="1048" y="528"/>
                </a:cubicBezTo>
                <a:cubicBezTo>
                  <a:pt x="1028" y="468"/>
                  <a:pt x="1000" y="425"/>
                  <a:pt x="967" y="373"/>
                </a:cubicBezTo>
                <a:cubicBezTo>
                  <a:pt x="922" y="303"/>
                  <a:pt x="907" y="249"/>
                  <a:pt x="845" y="187"/>
                </a:cubicBezTo>
                <a:cubicBezTo>
                  <a:pt x="842" y="179"/>
                  <a:pt x="843" y="169"/>
                  <a:pt x="837" y="163"/>
                </a:cubicBezTo>
                <a:cubicBezTo>
                  <a:pt x="831" y="157"/>
                  <a:pt x="820" y="158"/>
                  <a:pt x="813" y="154"/>
                </a:cubicBezTo>
                <a:cubicBezTo>
                  <a:pt x="798" y="145"/>
                  <a:pt x="786" y="132"/>
                  <a:pt x="772" y="122"/>
                </a:cubicBezTo>
                <a:cubicBezTo>
                  <a:pt x="750" y="90"/>
                  <a:pt x="719" y="45"/>
                  <a:pt x="683" y="33"/>
                </a:cubicBezTo>
                <a:cubicBezTo>
                  <a:pt x="652" y="12"/>
                  <a:pt x="665" y="23"/>
                  <a:pt x="642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4" name="Freeform 4">
            <a:extLst>
              <a:ext uri="{FF2B5EF4-FFF2-40B4-BE49-F238E27FC236}">
                <a16:creationId xmlns:a16="http://schemas.microsoft.com/office/drawing/2014/main" id="{AEAA9FF8-9D6A-F620-1482-B45F7907C6DB}"/>
              </a:ext>
            </a:extLst>
          </p:cNvPr>
          <p:cNvSpPr>
            <a:spLocks/>
          </p:cNvSpPr>
          <p:nvPr/>
        </p:nvSpPr>
        <p:spPr bwMode="auto">
          <a:xfrm>
            <a:off x="1295400" y="3789363"/>
            <a:ext cx="3128963" cy="2560637"/>
          </a:xfrm>
          <a:custGeom>
            <a:avLst/>
            <a:gdLst>
              <a:gd name="T0" fmla="*/ 2147483646 w 1971"/>
              <a:gd name="T1" fmla="*/ 2147483646 h 1613"/>
              <a:gd name="T2" fmla="*/ 2147483646 w 1971"/>
              <a:gd name="T3" fmla="*/ 2147483646 h 1613"/>
              <a:gd name="T4" fmla="*/ 2147483646 w 1971"/>
              <a:gd name="T5" fmla="*/ 2147483646 h 1613"/>
              <a:gd name="T6" fmla="*/ 2147483646 w 1971"/>
              <a:gd name="T7" fmla="*/ 2147483646 h 1613"/>
              <a:gd name="T8" fmla="*/ 2147483646 w 1971"/>
              <a:gd name="T9" fmla="*/ 2147483646 h 1613"/>
              <a:gd name="T10" fmla="*/ 2147483646 w 1971"/>
              <a:gd name="T11" fmla="*/ 2147483646 h 1613"/>
              <a:gd name="T12" fmla="*/ 2147483646 w 1971"/>
              <a:gd name="T13" fmla="*/ 2147483646 h 1613"/>
              <a:gd name="T14" fmla="*/ 2147483646 w 1971"/>
              <a:gd name="T15" fmla="*/ 2147483646 h 1613"/>
              <a:gd name="T16" fmla="*/ 2147483646 w 1971"/>
              <a:gd name="T17" fmla="*/ 2147483646 h 1613"/>
              <a:gd name="T18" fmla="*/ 2147483646 w 1971"/>
              <a:gd name="T19" fmla="*/ 2147483646 h 1613"/>
              <a:gd name="T20" fmla="*/ 2147483646 w 1971"/>
              <a:gd name="T21" fmla="*/ 2147483646 h 1613"/>
              <a:gd name="T22" fmla="*/ 2147483646 w 1971"/>
              <a:gd name="T23" fmla="*/ 2147483646 h 1613"/>
              <a:gd name="T24" fmla="*/ 2147483646 w 1971"/>
              <a:gd name="T25" fmla="*/ 2147483646 h 1613"/>
              <a:gd name="T26" fmla="*/ 2147483646 w 1971"/>
              <a:gd name="T27" fmla="*/ 2147483646 h 1613"/>
              <a:gd name="T28" fmla="*/ 2147483646 w 1971"/>
              <a:gd name="T29" fmla="*/ 2147483646 h 1613"/>
              <a:gd name="T30" fmla="*/ 2147483646 w 1971"/>
              <a:gd name="T31" fmla="*/ 2147483646 h 1613"/>
              <a:gd name="T32" fmla="*/ 2147483646 w 1971"/>
              <a:gd name="T33" fmla="*/ 2147483646 h 1613"/>
              <a:gd name="T34" fmla="*/ 2147483646 w 1971"/>
              <a:gd name="T35" fmla="*/ 2147483646 h 1613"/>
              <a:gd name="T36" fmla="*/ 2147483646 w 1971"/>
              <a:gd name="T37" fmla="*/ 2147483646 h 1613"/>
              <a:gd name="T38" fmla="*/ 2147483646 w 1971"/>
              <a:gd name="T39" fmla="*/ 2147483646 h 1613"/>
              <a:gd name="T40" fmla="*/ 0 w 1971"/>
              <a:gd name="T41" fmla="*/ 2147483646 h 1613"/>
              <a:gd name="T42" fmla="*/ 2147483646 w 1971"/>
              <a:gd name="T43" fmla="*/ 2147483646 h 1613"/>
              <a:gd name="T44" fmla="*/ 2147483646 w 1971"/>
              <a:gd name="T45" fmla="*/ 2147483646 h 1613"/>
              <a:gd name="T46" fmla="*/ 2147483646 w 1971"/>
              <a:gd name="T47" fmla="*/ 2147483646 h 1613"/>
              <a:gd name="T48" fmla="*/ 2147483646 w 1971"/>
              <a:gd name="T49" fmla="*/ 2147483646 h 1613"/>
              <a:gd name="T50" fmla="*/ 2147483646 w 1971"/>
              <a:gd name="T51" fmla="*/ 2147483646 h 1613"/>
              <a:gd name="T52" fmla="*/ 2147483646 w 1971"/>
              <a:gd name="T53" fmla="*/ 2147483646 h 1613"/>
              <a:gd name="T54" fmla="*/ 2147483646 w 1971"/>
              <a:gd name="T55" fmla="*/ 2147483646 h 1613"/>
              <a:gd name="T56" fmla="*/ 2147483646 w 1971"/>
              <a:gd name="T57" fmla="*/ 2147483646 h 1613"/>
              <a:gd name="T58" fmla="*/ 2147483646 w 1971"/>
              <a:gd name="T59" fmla="*/ 2147483646 h 1613"/>
              <a:gd name="T60" fmla="*/ 2147483646 w 1971"/>
              <a:gd name="T61" fmla="*/ 2147483646 h 1613"/>
              <a:gd name="T62" fmla="*/ 2147483646 w 1971"/>
              <a:gd name="T63" fmla="*/ 2147483646 h 1613"/>
              <a:gd name="T64" fmla="*/ 2147483646 w 1971"/>
              <a:gd name="T65" fmla="*/ 2147483646 h 1613"/>
              <a:gd name="T66" fmla="*/ 2147483646 w 1971"/>
              <a:gd name="T67" fmla="*/ 2147483646 h 1613"/>
              <a:gd name="T68" fmla="*/ 2147483646 w 1971"/>
              <a:gd name="T69" fmla="*/ 2147483646 h 1613"/>
              <a:gd name="T70" fmla="*/ 2147483646 w 1971"/>
              <a:gd name="T71" fmla="*/ 2147483646 h 1613"/>
              <a:gd name="T72" fmla="*/ 2147483646 w 1971"/>
              <a:gd name="T73" fmla="*/ 2147483646 h 1613"/>
              <a:gd name="T74" fmla="*/ 2147483646 w 1971"/>
              <a:gd name="T75" fmla="*/ 2147483646 h 1613"/>
              <a:gd name="T76" fmla="*/ 2147483646 w 1971"/>
              <a:gd name="T77" fmla="*/ 2147483646 h 1613"/>
              <a:gd name="T78" fmla="*/ 2147483646 w 1971"/>
              <a:gd name="T79" fmla="*/ 2147483646 h 1613"/>
              <a:gd name="T80" fmla="*/ 2147483646 w 1971"/>
              <a:gd name="T81" fmla="*/ 2147483646 h 1613"/>
              <a:gd name="T82" fmla="*/ 2147483646 w 1971"/>
              <a:gd name="T83" fmla="*/ 2147483646 h 1613"/>
              <a:gd name="T84" fmla="*/ 2147483646 w 1971"/>
              <a:gd name="T85" fmla="*/ 2147483646 h 1613"/>
              <a:gd name="T86" fmla="*/ 2147483646 w 1971"/>
              <a:gd name="T87" fmla="*/ 2147483646 h 1613"/>
              <a:gd name="T88" fmla="*/ 2147483646 w 1971"/>
              <a:gd name="T89" fmla="*/ 2147483646 h 1613"/>
              <a:gd name="T90" fmla="*/ 2147483646 w 1971"/>
              <a:gd name="T91" fmla="*/ 2147483646 h 16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971"/>
              <a:gd name="T139" fmla="*/ 0 h 1613"/>
              <a:gd name="T140" fmla="*/ 1971 w 1971"/>
              <a:gd name="T141" fmla="*/ 1613 h 16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971" h="1613">
                <a:moveTo>
                  <a:pt x="1947" y="71"/>
                </a:moveTo>
                <a:cubicBezTo>
                  <a:pt x="1826" y="47"/>
                  <a:pt x="1753" y="61"/>
                  <a:pt x="1614" y="71"/>
                </a:cubicBezTo>
                <a:cubicBezTo>
                  <a:pt x="1480" y="116"/>
                  <a:pt x="1622" y="71"/>
                  <a:pt x="1249" y="87"/>
                </a:cubicBezTo>
                <a:cubicBezTo>
                  <a:pt x="1195" y="89"/>
                  <a:pt x="1145" y="119"/>
                  <a:pt x="1095" y="136"/>
                </a:cubicBezTo>
                <a:cubicBezTo>
                  <a:pt x="1044" y="187"/>
                  <a:pt x="1097" y="144"/>
                  <a:pt x="982" y="168"/>
                </a:cubicBezTo>
                <a:cubicBezTo>
                  <a:pt x="970" y="170"/>
                  <a:pt x="960" y="180"/>
                  <a:pt x="949" y="185"/>
                </a:cubicBezTo>
                <a:cubicBezTo>
                  <a:pt x="933" y="191"/>
                  <a:pt x="900" y="201"/>
                  <a:pt x="900" y="201"/>
                </a:cubicBezTo>
                <a:cubicBezTo>
                  <a:pt x="880" y="215"/>
                  <a:pt x="850" y="233"/>
                  <a:pt x="835" y="250"/>
                </a:cubicBezTo>
                <a:cubicBezTo>
                  <a:pt x="822" y="264"/>
                  <a:pt x="821" y="291"/>
                  <a:pt x="803" y="298"/>
                </a:cubicBezTo>
                <a:cubicBezTo>
                  <a:pt x="765" y="312"/>
                  <a:pt x="722" y="303"/>
                  <a:pt x="681" y="306"/>
                </a:cubicBezTo>
                <a:cubicBezTo>
                  <a:pt x="654" y="316"/>
                  <a:pt x="627" y="322"/>
                  <a:pt x="600" y="331"/>
                </a:cubicBezTo>
                <a:cubicBezTo>
                  <a:pt x="572" y="350"/>
                  <a:pt x="538" y="358"/>
                  <a:pt x="511" y="379"/>
                </a:cubicBezTo>
                <a:cubicBezTo>
                  <a:pt x="500" y="387"/>
                  <a:pt x="492" y="399"/>
                  <a:pt x="479" y="404"/>
                </a:cubicBezTo>
                <a:cubicBezTo>
                  <a:pt x="456" y="413"/>
                  <a:pt x="430" y="414"/>
                  <a:pt x="406" y="420"/>
                </a:cubicBezTo>
                <a:cubicBezTo>
                  <a:pt x="389" y="424"/>
                  <a:pt x="373" y="431"/>
                  <a:pt x="357" y="436"/>
                </a:cubicBezTo>
                <a:cubicBezTo>
                  <a:pt x="349" y="439"/>
                  <a:pt x="332" y="444"/>
                  <a:pt x="332" y="444"/>
                </a:cubicBezTo>
                <a:cubicBezTo>
                  <a:pt x="262" y="519"/>
                  <a:pt x="376" y="403"/>
                  <a:pt x="292" y="469"/>
                </a:cubicBezTo>
                <a:cubicBezTo>
                  <a:pt x="251" y="501"/>
                  <a:pt x="212" y="550"/>
                  <a:pt x="178" y="590"/>
                </a:cubicBezTo>
                <a:cubicBezTo>
                  <a:pt x="143" y="632"/>
                  <a:pt x="98" y="685"/>
                  <a:pt x="73" y="736"/>
                </a:cubicBezTo>
                <a:cubicBezTo>
                  <a:pt x="54" y="776"/>
                  <a:pt x="66" y="761"/>
                  <a:pt x="40" y="785"/>
                </a:cubicBezTo>
                <a:cubicBezTo>
                  <a:pt x="25" y="831"/>
                  <a:pt x="8" y="867"/>
                  <a:pt x="0" y="915"/>
                </a:cubicBezTo>
                <a:cubicBezTo>
                  <a:pt x="3" y="996"/>
                  <a:pt x="1" y="1077"/>
                  <a:pt x="8" y="1158"/>
                </a:cubicBezTo>
                <a:cubicBezTo>
                  <a:pt x="13" y="1214"/>
                  <a:pt x="61" y="1252"/>
                  <a:pt x="97" y="1288"/>
                </a:cubicBezTo>
                <a:cubicBezTo>
                  <a:pt x="143" y="1334"/>
                  <a:pt x="107" y="1291"/>
                  <a:pt x="162" y="1369"/>
                </a:cubicBezTo>
                <a:cubicBezTo>
                  <a:pt x="179" y="1393"/>
                  <a:pt x="300" y="1455"/>
                  <a:pt x="332" y="1475"/>
                </a:cubicBezTo>
                <a:cubicBezTo>
                  <a:pt x="435" y="1540"/>
                  <a:pt x="310" y="1456"/>
                  <a:pt x="389" y="1499"/>
                </a:cubicBezTo>
                <a:cubicBezTo>
                  <a:pt x="434" y="1524"/>
                  <a:pt x="471" y="1559"/>
                  <a:pt x="519" y="1580"/>
                </a:cubicBezTo>
                <a:cubicBezTo>
                  <a:pt x="532" y="1586"/>
                  <a:pt x="546" y="1592"/>
                  <a:pt x="560" y="1596"/>
                </a:cubicBezTo>
                <a:cubicBezTo>
                  <a:pt x="587" y="1603"/>
                  <a:pt x="641" y="1613"/>
                  <a:pt x="641" y="1613"/>
                </a:cubicBezTo>
                <a:cubicBezTo>
                  <a:pt x="681" y="1610"/>
                  <a:pt x="722" y="1609"/>
                  <a:pt x="762" y="1604"/>
                </a:cubicBezTo>
                <a:cubicBezTo>
                  <a:pt x="784" y="1601"/>
                  <a:pt x="851" y="1565"/>
                  <a:pt x="852" y="1564"/>
                </a:cubicBezTo>
                <a:cubicBezTo>
                  <a:pt x="914" y="1534"/>
                  <a:pt x="982" y="1520"/>
                  <a:pt x="1046" y="1499"/>
                </a:cubicBezTo>
                <a:cubicBezTo>
                  <a:pt x="1078" y="1469"/>
                  <a:pt x="1109" y="1445"/>
                  <a:pt x="1136" y="1410"/>
                </a:cubicBezTo>
                <a:cubicBezTo>
                  <a:pt x="1172" y="1362"/>
                  <a:pt x="1190" y="1305"/>
                  <a:pt x="1225" y="1256"/>
                </a:cubicBezTo>
                <a:cubicBezTo>
                  <a:pt x="1268" y="1196"/>
                  <a:pt x="1312" y="1137"/>
                  <a:pt x="1355" y="1077"/>
                </a:cubicBezTo>
                <a:cubicBezTo>
                  <a:pt x="1380" y="1043"/>
                  <a:pt x="1398" y="1003"/>
                  <a:pt x="1428" y="972"/>
                </a:cubicBezTo>
                <a:cubicBezTo>
                  <a:pt x="1460" y="939"/>
                  <a:pt x="1473" y="901"/>
                  <a:pt x="1501" y="866"/>
                </a:cubicBezTo>
                <a:cubicBezTo>
                  <a:pt x="1513" y="851"/>
                  <a:pt x="1529" y="841"/>
                  <a:pt x="1541" y="826"/>
                </a:cubicBezTo>
                <a:cubicBezTo>
                  <a:pt x="1567" y="794"/>
                  <a:pt x="1614" y="728"/>
                  <a:pt x="1614" y="728"/>
                </a:cubicBezTo>
                <a:cubicBezTo>
                  <a:pt x="1636" y="641"/>
                  <a:pt x="1665" y="518"/>
                  <a:pt x="1728" y="452"/>
                </a:cubicBezTo>
                <a:cubicBezTo>
                  <a:pt x="1743" y="407"/>
                  <a:pt x="1768" y="356"/>
                  <a:pt x="1801" y="323"/>
                </a:cubicBezTo>
                <a:cubicBezTo>
                  <a:pt x="1813" y="273"/>
                  <a:pt x="1852" y="250"/>
                  <a:pt x="1882" y="209"/>
                </a:cubicBezTo>
                <a:cubicBezTo>
                  <a:pt x="1890" y="178"/>
                  <a:pt x="1893" y="150"/>
                  <a:pt x="1923" y="136"/>
                </a:cubicBezTo>
                <a:cubicBezTo>
                  <a:pt x="1915" y="139"/>
                  <a:pt x="1902" y="152"/>
                  <a:pt x="1898" y="144"/>
                </a:cubicBezTo>
                <a:cubicBezTo>
                  <a:pt x="1893" y="136"/>
                  <a:pt x="1910" y="129"/>
                  <a:pt x="1914" y="120"/>
                </a:cubicBezTo>
                <a:cubicBezTo>
                  <a:pt x="1923" y="103"/>
                  <a:pt x="1971" y="0"/>
                  <a:pt x="1947" y="7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8DA58B32-23A7-52D3-1EB8-01B309AB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Bridges/Switches: Traffic Isolation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80351FE0-E26A-0B04-8A54-D7FFB0BF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 filters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Frame only forwarded to the necessary segments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Segments can support separate transmissions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27802019-39FE-D9E7-15C8-8853F4FC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264150"/>
            <a:ext cx="288925" cy="682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88" name="Object 2">
            <a:extLst>
              <a:ext uri="{FF2B5EF4-FFF2-40B4-BE49-F238E27FC236}">
                <a16:creationId xmlns:a16="http://schemas.microsoft.com/office/drawing/2014/main" id="{FB0FFE8C-8F07-C8DD-0317-6A4898D7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5488" y="5564188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2888" name="Object 2">
                        <a:extLst>
                          <a:ext uri="{FF2B5EF4-FFF2-40B4-BE49-F238E27FC236}">
                            <a16:creationId xmlns:a16="http://schemas.microsoft.com/office/drawing/2014/main" id="{FB0FFE8C-8F07-C8DD-0317-6A4898D71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5564188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3">
            <a:extLst>
              <a:ext uri="{FF2B5EF4-FFF2-40B4-BE49-F238E27FC236}">
                <a16:creationId xmlns:a16="http://schemas.microsoft.com/office/drawing/2014/main" id="{4213AEA1-E0D5-00E4-C51D-9257C0007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0588" y="55768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2889" name="Object 3">
                        <a:extLst>
                          <a:ext uri="{FF2B5EF4-FFF2-40B4-BE49-F238E27FC236}">
                            <a16:creationId xmlns:a16="http://schemas.microsoft.com/office/drawing/2014/main" id="{4213AEA1-E0D5-00E4-C51D-9257C0007E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55768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0" name="Object 4">
            <a:extLst>
              <a:ext uri="{FF2B5EF4-FFF2-40B4-BE49-F238E27FC236}">
                <a16:creationId xmlns:a16="http://schemas.microsoft.com/office/drawing/2014/main" id="{0654D3D7-B827-D887-17BA-DEAC474DF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3388" y="553085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2890" name="Object 4">
                        <a:extLst>
                          <a:ext uri="{FF2B5EF4-FFF2-40B4-BE49-F238E27FC236}">
                            <a16:creationId xmlns:a16="http://schemas.microsoft.com/office/drawing/2014/main" id="{0654D3D7-B827-D887-17BA-DEAC474DF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553085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5">
            <a:extLst>
              <a:ext uri="{FF2B5EF4-FFF2-40B4-BE49-F238E27FC236}">
                <a16:creationId xmlns:a16="http://schemas.microsoft.com/office/drawing/2014/main" id="{12804618-EF30-7B88-BCE3-FE79B062B5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4300" y="5589588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2891" name="Object 5">
                        <a:extLst>
                          <a:ext uri="{FF2B5EF4-FFF2-40B4-BE49-F238E27FC236}">
                            <a16:creationId xmlns:a16="http://schemas.microsoft.com/office/drawing/2014/main" id="{12804618-EF30-7B88-BCE3-FE79B062B5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5589588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2" name="Rectangle 12">
            <a:extLst>
              <a:ext uri="{FF2B5EF4-FFF2-40B4-BE49-F238E27FC236}">
                <a16:creationId xmlns:a16="http://schemas.microsoft.com/office/drawing/2014/main" id="{83287BEE-D5BE-FE12-7703-6ACD95A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272088"/>
            <a:ext cx="288925" cy="6826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AD1DA5F0-9061-5096-63A7-9FC4C348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5262563"/>
            <a:ext cx="288925" cy="666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2894" name="Object 6">
            <a:extLst>
              <a:ext uri="{FF2B5EF4-FFF2-40B4-BE49-F238E27FC236}">
                <a16:creationId xmlns:a16="http://schemas.microsoft.com/office/drawing/2014/main" id="{C79EF260-4FE4-70CB-AFE5-8592D1C98E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688" y="542448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8100" imgH="1079500" progId="MS_ClipArt_Gallery.2">
                  <p:embed/>
                </p:oleObj>
              </mc:Choice>
              <mc:Fallback>
                <p:oleObj name="Clip" r:id="rId8" imgW="1308100" imgH="1079500" progId="MS_ClipArt_Gallery.2">
                  <p:embed/>
                  <p:pic>
                    <p:nvPicPr>
                      <p:cNvPr id="122894" name="Object 6">
                        <a:extLst>
                          <a:ext uri="{FF2B5EF4-FFF2-40B4-BE49-F238E27FC236}">
                            <a16:creationId xmlns:a16="http://schemas.microsoft.com/office/drawing/2014/main" id="{C79EF260-4FE4-70CB-AFE5-8592D1C98E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542448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5" name="Object 7">
            <a:extLst>
              <a:ext uri="{FF2B5EF4-FFF2-40B4-BE49-F238E27FC236}">
                <a16:creationId xmlns:a16="http://schemas.microsoft.com/office/drawing/2014/main" id="{B867A72F-99CC-87D9-8818-C256FAABC4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902325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8100" imgH="1079500" progId="MS_ClipArt_Gallery.2">
                  <p:embed/>
                </p:oleObj>
              </mc:Choice>
              <mc:Fallback>
                <p:oleObj name="Clip" r:id="rId9" imgW="1308100" imgH="1079500" progId="MS_ClipArt_Gallery.2">
                  <p:embed/>
                  <p:pic>
                    <p:nvPicPr>
                      <p:cNvPr id="122895" name="Object 7">
                        <a:extLst>
                          <a:ext uri="{FF2B5EF4-FFF2-40B4-BE49-F238E27FC236}">
                            <a16:creationId xmlns:a16="http://schemas.microsoft.com/office/drawing/2014/main" id="{B867A72F-99CC-87D9-8818-C256FAABC4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902325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6" name="Object 8">
            <a:extLst>
              <a:ext uri="{FF2B5EF4-FFF2-40B4-BE49-F238E27FC236}">
                <a16:creationId xmlns:a16="http://schemas.microsoft.com/office/drawing/2014/main" id="{54A4C51F-CA10-DC1D-405A-DE7F45ACA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539273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8100" imgH="1079500" progId="MS_ClipArt_Gallery.2">
                  <p:embed/>
                </p:oleObj>
              </mc:Choice>
              <mc:Fallback>
                <p:oleObj name="Clip" r:id="rId10" imgW="1308100" imgH="1079500" progId="MS_ClipArt_Gallery.2">
                  <p:embed/>
                  <p:pic>
                    <p:nvPicPr>
                      <p:cNvPr id="122896" name="Object 8">
                        <a:extLst>
                          <a:ext uri="{FF2B5EF4-FFF2-40B4-BE49-F238E27FC236}">
                            <a16:creationId xmlns:a16="http://schemas.microsoft.com/office/drawing/2014/main" id="{54A4C51F-CA10-DC1D-405A-DE7F45ACA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539273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7" name="Object 9">
            <a:extLst>
              <a:ext uri="{FF2B5EF4-FFF2-40B4-BE49-F238E27FC236}">
                <a16:creationId xmlns:a16="http://schemas.microsoft.com/office/drawing/2014/main" id="{8156B28F-ADCD-6588-1390-AB1A517CF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9825" y="57626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308100" imgH="1079500" progId="MS_ClipArt_Gallery.2">
                  <p:embed/>
                </p:oleObj>
              </mc:Choice>
              <mc:Fallback>
                <p:oleObj name="Clip" r:id="rId11" imgW="1308100" imgH="1079500" progId="MS_ClipArt_Gallery.2">
                  <p:embed/>
                  <p:pic>
                    <p:nvPicPr>
                      <p:cNvPr id="122897" name="Object 9">
                        <a:extLst>
                          <a:ext uri="{FF2B5EF4-FFF2-40B4-BE49-F238E27FC236}">
                            <a16:creationId xmlns:a16="http://schemas.microsoft.com/office/drawing/2014/main" id="{8156B28F-ADCD-6588-1390-AB1A517CF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57626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8" name="Object 10">
            <a:extLst>
              <a:ext uri="{FF2B5EF4-FFF2-40B4-BE49-F238E27FC236}">
                <a16:creationId xmlns:a16="http://schemas.microsoft.com/office/drawing/2014/main" id="{5C3E139F-18F5-9F89-05FE-1503CB69C8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5084763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1308100" imgH="1079500" progId="MS_ClipArt_Gallery.2">
                  <p:embed/>
                </p:oleObj>
              </mc:Choice>
              <mc:Fallback>
                <p:oleObj name="Clip" r:id="rId12" imgW="1308100" imgH="1079500" progId="MS_ClipArt_Gallery.2">
                  <p:embed/>
                  <p:pic>
                    <p:nvPicPr>
                      <p:cNvPr id="122898" name="Object 10">
                        <a:extLst>
                          <a:ext uri="{FF2B5EF4-FFF2-40B4-BE49-F238E27FC236}">
                            <a16:creationId xmlns:a16="http://schemas.microsoft.com/office/drawing/2014/main" id="{5C3E139F-18F5-9F89-05FE-1503CB69C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5084763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9" name="Line 19">
            <a:extLst>
              <a:ext uri="{FF2B5EF4-FFF2-40B4-BE49-F238E27FC236}">
                <a16:creationId xmlns:a16="http://schemas.microsoft.com/office/drawing/2014/main" id="{AB6B2733-9939-45F0-87BD-36EBCD086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1988" y="5248275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Line 20">
            <a:extLst>
              <a:ext uri="{FF2B5EF4-FFF2-40B4-BE49-F238E27FC236}">
                <a16:creationId xmlns:a16="http://schemas.microsoft.com/office/drawing/2014/main" id="{4D42EB69-92EF-1269-749A-87E11609B4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9338" y="5295900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7D9BF15C-A31E-4FF9-A317-145041116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8438" y="5324475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Line 22">
            <a:extLst>
              <a:ext uri="{FF2B5EF4-FFF2-40B4-BE49-F238E27FC236}">
                <a16:creationId xmlns:a16="http://schemas.microsoft.com/office/drawing/2014/main" id="{18A237C7-C1CD-5D96-C31B-4D81E94D10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4625" y="5286375"/>
            <a:ext cx="3460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Line 23">
            <a:extLst>
              <a:ext uri="{FF2B5EF4-FFF2-40B4-BE49-F238E27FC236}">
                <a16:creationId xmlns:a16="http://schemas.microsoft.com/office/drawing/2014/main" id="{5C179D24-ACD3-9EF6-8230-0DF71BCC3E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5305425"/>
            <a:ext cx="12541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Line 24">
            <a:extLst>
              <a:ext uri="{FF2B5EF4-FFF2-40B4-BE49-F238E27FC236}">
                <a16:creationId xmlns:a16="http://schemas.microsoft.com/office/drawing/2014/main" id="{C9294600-F5C7-3B37-C90D-2C96C17D8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3750" y="5248275"/>
            <a:ext cx="2301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03138168-F21B-F6B5-6242-37E0CFF01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1688" y="5324475"/>
            <a:ext cx="42862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Line 26">
            <a:extLst>
              <a:ext uri="{FF2B5EF4-FFF2-40B4-BE49-F238E27FC236}">
                <a16:creationId xmlns:a16="http://schemas.microsoft.com/office/drawing/2014/main" id="{7CDE5A9E-45E7-5595-F364-387CD81D9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5295900"/>
            <a:ext cx="95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Line 27">
            <a:extLst>
              <a:ext uri="{FF2B5EF4-FFF2-40B4-BE49-F238E27FC236}">
                <a16:creationId xmlns:a16="http://schemas.microsoft.com/office/drawing/2014/main" id="{2C5E102C-93E9-4155-D178-88DE75796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0" y="5218113"/>
            <a:ext cx="5143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2908" name="Group 28">
            <a:extLst>
              <a:ext uri="{FF2B5EF4-FFF2-40B4-BE49-F238E27FC236}">
                <a16:creationId xmlns:a16="http://schemas.microsoft.com/office/drawing/2014/main" id="{514AC6CE-4DBD-8663-F6FE-217B6E3257D5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3781425"/>
            <a:ext cx="371475" cy="252413"/>
            <a:chOff x="620" y="1640"/>
            <a:chExt cx="288" cy="209"/>
          </a:xfrm>
        </p:grpSpPr>
        <p:sp>
          <p:nvSpPr>
            <p:cNvPr id="122920" name="Line 29">
              <a:extLst>
                <a:ext uri="{FF2B5EF4-FFF2-40B4-BE49-F238E27FC236}">
                  <a16:creationId xmlns:a16="http://schemas.microsoft.com/office/drawing/2014/main" id="{1581ED9E-3FC2-4CD7-58F0-FAB5E73A80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2921" name="Rectangle 30">
              <a:extLst>
                <a:ext uri="{FF2B5EF4-FFF2-40B4-BE49-F238E27FC236}">
                  <a16:creationId xmlns:a16="http://schemas.microsoft.com/office/drawing/2014/main" id="{65132CFA-209C-6A8E-D968-5466342C2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2922" name="Group 31">
              <a:extLst>
                <a:ext uri="{FF2B5EF4-FFF2-40B4-BE49-F238E27FC236}">
                  <a16:creationId xmlns:a16="http://schemas.microsoft.com/office/drawing/2014/main" id="{B1C8FC68-F779-430C-8D7C-E16FF027F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122923" name="Line 32">
                <a:extLst>
                  <a:ext uri="{FF2B5EF4-FFF2-40B4-BE49-F238E27FC236}">
                    <a16:creationId xmlns:a16="http://schemas.microsoft.com/office/drawing/2014/main" id="{3DF2D3BA-80CB-F3A7-E1A0-EC7288460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2924" name="Line 33">
                <a:extLst>
                  <a:ext uri="{FF2B5EF4-FFF2-40B4-BE49-F238E27FC236}">
                    <a16:creationId xmlns:a16="http://schemas.microsoft.com/office/drawing/2014/main" id="{930E7AF7-7385-B25F-6E43-8579DDC82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2909" name="Line 34">
            <a:extLst>
              <a:ext uri="{FF2B5EF4-FFF2-40B4-BE49-F238E27FC236}">
                <a16:creationId xmlns:a16="http://schemas.microsoft.com/office/drawing/2014/main" id="{F820B7A0-59E2-1EE6-ADEE-8B9FE1515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8913" y="4035425"/>
            <a:ext cx="1665287" cy="107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Line 35">
            <a:extLst>
              <a:ext uri="{FF2B5EF4-FFF2-40B4-BE49-F238E27FC236}">
                <a16:creationId xmlns:a16="http://schemas.microsoft.com/office/drawing/2014/main" id="{35D0EBFB-3B09-B1F5-6C08-A236A3CEB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4025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Line 36">
            <a:extLst>
              <a:ext uri="{FF2B5EF4-FFF2-40B4-BE49-F238E27FC236}">
                <a16:creationId xmlns:a16="http://schemas.microsoft.com/office/drawing/2014/main" id="{E763F3B7-1FC3-F71D-BD24-E6A88D693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8525" y="3976688"/>
            <a:ext cx="1497013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7">
            <a:extLst>
              <a:ext uri="{FF2B5EF4-FFF2-40B4-BE49-F238E27FC236}">
                <a16:creationId xmlns:a16="http://schemas.microsoft.com/office/drawing/2014/main" id="{C472A79E-835D-B561-5151-AF851D0C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5048250"/>
            <a:ext cx="630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3" name="Text Box 38">
            <a:extLst>
              <a:ext uri="{FF2B5EF4-FFF2-40B4-BE49-F238E27FC236}">
                <a16:creationId xmlns:a16="http://schemas.microsoft.com/office/drawing/2014/main" id="{3E34186E-B84B-A7D3-6C20-35B5523E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56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4" name="Text Box 39">
            <a:extLst>
              <a:ext uri="{FF2B5EF4-FFF2-40B4-BE49-F238E27FC236}">
                <a16:creationId xmlns:a16="http://schemas.microsoft.com/office/drawing/2014/main" id="{BDF26727-8B86-5587-3635-75C76EC2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4929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hub</a:t>
            </a:r>
          </a:p>
        </p:txBody>
      </p:sp>
      <p:sp>
        <p:nvSpPr>
          <p:cNvPr id="122915" name="Text Box 40">
            <a:extLst>
              <a:ext uri="{FF2B5EF4-FFF2-40B4-BE49-F238E27FC236}">
                <a16:creationId xmlns:a16="http://schemas.microsoft.com/office/drawing/2014/main" id="{87770FA9-C304-748A-7C30-726847B0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659188"/>
            <a:ext cx="1679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switch/bridge</a:t>
            </a:r>
          </a:p>
        </p:txBody>
      </p:sp>
      <p:sp>
        <p:nvSpPr>
          <p:cNvPr id="122916" name="Text Box 41">
            <a:extLst>
              <a:ext uri="{FF2B5EF4-FFF2-40B4-BE49-F238E27FC236}">
                <a16:creationId xmlns:a16="http://schemas.microsoft.com/office/drawing/2014/main" id="{C99111A5-8D2D-6392-3AAD-838E78FD6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6291263"/>
            <a:ext cx="1071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7" name="Text Box 42">
            <a:extLst>
              <a:ext uri="{FF2B5EF4-FFF2-40B4-BE49-F238E27FC236}">
                <a16:creationId xmlns:a16="http://schemas.microsoft.com/office/drawing/2014/main" id="{AE509D2F-AED7-D8C2-935D-69B54E4D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365875"/>
            <a:ext cx="107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  <p:sp>
        <p:nvSpPr>
          <p:cNvPr id="122918" name="Text Box 43">
            <a:extLst>
              <a:ext uri="{FF2B5EF4-FFF2-40B4-BE49-F238E27FC236}">
                <a16:creationId xmlns:a16="http://schemas.microsoft.com/office/drawing/2014/main" id="{3C5CE7CD-F28A-D784-334F-16B37D0D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6356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9" name="Text Box 44">
            <a:extLst>
              <a:ext uri="{FF2B5EF4-FFF2-40B4-BE49-F238E27FC236}">
                <a16:creationId xmlns:a16="http://schemas.microsoft.com/office/drawing/2014/main" id="{E9D56CEF-369C-F5B2-3A88-CD730C22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8623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segment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EEA5DA04-8830-FEBA-18F7-54E7CACA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Virtual carrier sensing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3FD92FA7-17FA-EDB2-0C2A-3EBA0E1DC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First exchange control frames before transmitting data</a:t>
            </a:r>
          </a:p>
          <a:p>
            <a:pPr lvl="1" eaLnBrk="1" hangingPunct="1"/>
            <a:r>
              <a:rPr lang="en-US" altLang="en-US" sz="2400">
                <a:ea typeface="ＭＳ Ｐゴシック" panose="020B0600070205080204" pitchFamily="34" charset="-128"/>
              </a:rPr>
              <a:t>Sender issues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Request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(RTS), incl. length of data</a:t>
            </a:r>
          </a:p>
          <a:p>
            <a:pPr lvl="1" eaLnBrk="1" hangingPunct="1">
              <a:spcAft>
                <a:spcPts val="1800"/>
              </a:spcAft>
            </a:pPr>
            <a:r>
              <a:rPr lang="en-US" altLang="en-US" sz="2400">
                <a:ea typeface="ＭＳ Ｐゴシック" panose="020B0600070205080204" pitchFamily="34" charset="-128"/>
              </a:rPr>
              <a:t>Receiver responds with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Clear to Send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(CTS)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sender sees CTS, transmits data (of specified length)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CTS, will idle for specified period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If other node sees RTS but not CTS, free to send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>
              <a:spcAft>
                <a:spcPts val="600"/>
              </a:spcAft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68963" name="Slide Number Placeholder 3">
            <a:extLst>
              <a:ext uri="{FF2B5EF4-FFF2-40B4-BE49-F238E27FC236}">
                <a16:creationId xmlns:a16="http://schemas.microsoft.com/office/drawing/2014/main" id="{24DCB291-345D-D05A-7544-D4236B92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5B2F2-45AD-C34C-9C9B-EC7D43E974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40EC5AE5-A569-EE5A-4DE5-19370C50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Hidden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0A830-11F5-C5E7-5843-7DA6E06B0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458200" cy="27432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 and C can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see each other, both send to B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Both A and C would send RTS that B would see first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B only responds with one CTS (say, echo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ing A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RTS)  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detects that CTS doesn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match and won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t send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69987" name="Slide Number Placeholder 3">
            <a:extLst>
              <a:ext uri="{FF2B5EF4-FFF2-40B4-BE49-F238E27FC236}">
                <a16:creationId xmlns:a16="http://schemas.microsoft.com/office/drawing/2014/main" id="{26BFE64D-7898-ED92-49C6-780FFE16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E796D-8CD9-B942-9897-7670B55784A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F83134-555E-8362-B36B-ABC280DB1179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8ABBA0-96F9-E3A9-72BC-AF8FD8794A13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AA0914-AEF2-3C76-3E02-2E454420F028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0E9879-B29D-EB60-6669-6872C7CA2935}"/>
              </a:ext>
            </a:extLst>
          </p:cNvPr>
          <p:cNvCxnSpPr/>
          <p:nvPr/>
        </p:nvCxnSpPr>
        <p:spPr>
          <a:xfrm rot="10800000">
            <a:off x="46513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4EE6B0-F104-1B79-DC9D-9A3F6C08F1F5}"/>
              </a:ext>
            </a:extLst>
          </p:cNvPr>
          <p:cNvCxnSpPr/>
          <p:nvPr/>
        </p:nvCxnSpPr>
        <p:spPr>
          <a:xfrm>
            <a:off x="3733800" y="2209800"/>
            <a:ext cx="530225" cy="0"/>
          </a:xfrm>
          <a:prstGeom prst="straightConnector1">
            <a:avLst/>
          </a:prstGeom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Number Placeholder 1">
            <a:extLst>
              <a:ext uri="{FF2B5EF4-FFF2-40B4-BE49-F238E27FC236}">
                <a16:creationId xmlns:a16="http://schemas.microsoft.com/office/drawing/2014/main" id="{480707E9-E0A4-84A5-9B42-C126ACC53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256ACD-1A0A-3149-AD4A-AC683A7423C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2034" name="Picture 2">
            <a:extLst>
              <a:ext uri="{FF2B5EF4-FFF2-40B4-BE49-F238E27FC236}">
                <a16:creationId xmlns:a16="http://schemas.microsoft.com/office/drawing/2014/main" id="{3429F458-6933-0CF9-3D78-64149B02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571500"/>
            <a:ext cx="47593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itle 1">
            <a:extLst>
              <a:ext uri="{FF2B5EF4-FFF2-40B4-BE49-F238E27FC236}">
                <a16:creationId xmlns:a16="http://schemas.microsoft.com/office/drawing/2014/main" id="{3E4A6109-CECE-6A1B-3096-3EE5ED583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Virtual carrier sensing (RTS-CTS)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7F319095-9650-5D32-9B5B-AB5AD8AB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Exposed Terminal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55094-B395-B5BA-81B7-833F12CD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6600"/>
            <a:ext cx="8458200" cy="35052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 sending to A, C wants to send to 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As C receives B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packets, carrier sense would prevent it from sending to D, even though wouldn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t interfere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RTS/CTS can help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hears RTS from B, but not CTS from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knows it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s transmission will not interfere with A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C is safe to transmit to D</a:t>
            </a:r>
          </a:p>
        </p:txBody>
      </p:sp>
      <p:sp>
        <p:nvSpPr>
          <p:cNvPr id="173059" name="Slide Number Placeholder 3">
            <a:extLst>
              <a:ext uri="{FF2B5EF4-FFF2-40B4-BE49-F238E27FC236}">
                <a16:creationId xmlns:a16="http://schemas.microsoft.com/office/drawing/2014/main" id="{7047EEB7-7934-C7A2-2E62-5FBC8175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F564C-FB3C-C940-BC39-6E9CA70B68B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2BFDD-12CB-B35E-DE85-BA2C266FB0E4}"/>
              </a:ext>
            </a:extLst>
          </p:cNvPr>
          <p:cNvSpPr/>
          <p:nvPr/>
        </p:nvSpPr>
        <p:spPr>
          <a:xfrm>
            <a:off x="41910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4FC778-BA60-2ED4-BAF8-C417B539DED6}"/>
              </a:ext>
            </a:extLst>
          </p:cNvPr>
          <p:cNvSpPr/>
          <p:nvPr/>
        </p:nvSpPr>
        <p:spPr>
          <a:xfrm>
            <a:off x="33528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0B0DFA-3BB4-F6F8-6EA5-8E14685F5256}"/>
              </a:ext>
            </a:extLst>
          </p:cNvPr>
          <p:cNvSpPr/>
          <p:nvPr/>
        </p:nvSpPr>
        <p:spPr>
          <a:xfrm>
            <a:off x="25146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102CFC-1A43-724A-7D72-3D54B9852493}"/>
              </a:ext>
            </a:extLst>
          </p:cNvPr>
          <p:cNvSpPr/>
          <p:nvPr/>
        </p:nvSpPr>
        <p:spPr>
          <a:xfrm>
            <a:off x="5029200" y="1219200"/>
            <a:ext cx="2209800" cy="19812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87BDBD-FF0D-DE8D-ADAA-767B8D73B190}"/>
              </a:ext>
            </a:extLst>
          </p:cNvPr>
          <p:cNvCxnSpPr/>
          <p:nvPr/>
        </p:nvCxnSpPr>
        <p:spPr>
          <a:xfrm rot="10800000">
            <a:off x="3813175" y="2209800"/>
            <a:ext cx="530225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8C6828-17CD-5510-5EA3-E678B71BED3B}"/>
              </a:ext>
            </a:extLst>
          </p:cNvPr>
          <p:cNvCxnSpPr/>
          <p:nvPr/>
        </p:nvCxnSpPr>
        <p:spPr>
          <a:xfrm flipV="1">
            <a:off x="5410200" y="2209800"/>
            <a:ext cx="533400" cy="158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4">
            <a:extLst>
              <a:ext uri="{FF2B5EF4-FFF2-40B4-BE49-F238E27FC236}">
                <a16:creationId xmlns:a16="http://schemas.microsoft.com/office/drawing/2014/main" id="{FAA5C9D0-C533-651D-47AD-3CB135FA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on Higher-Layer Protocols</a:t>
            </a:r>
          </a:p>
        </p:txBody>
      </p:sp>
      <p:sp>
        <p:nvSpPr>
          <p:cNvPr id="1972229" name="Rectangle 5">
            <a:extLst>
              <a:ext uri="{FF2B5EF4-FFF2-40B4-BE49-F238E27FC236}">
                <a16:creationId xmlns:a16="http://schemas.microsoft.com/office/drawing/2014/main" id="{38644B70-55AC-2509-B693-872B178D5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Wireless and mobility change path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Wireless: higher packet loss, not from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Mobility: transient disruptions, and changes in RTT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Logically, impact should be minimal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Best-effort service model remains unchanged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and UDP can (and do) run over wireless, mobile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But, performance definitely </a:t>
            </a:r>
            <a:r>
              <a:rPr lang="en-US" altLang="en-US" sz="2800" i="1">
                <a:ea typeface="ＭＳ Ｐゴシック" panose="020B0600070205080204" pitchFamily="34" charset="-128"/>
              </a:rPr>
              <a:t>is</a:t>
            </a:r>
            <a:r>
              <a:rPr lang="en-US" altLang="en-US" sz="2800">
                <a:ea typeface="ＭＳ Ｐゴシック" panose="020B0600070205080204" pitchFamily="34" charset="-128"/>
              </a:rPr>
              <a:t> affected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treats packet loss as a sign of congestion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tries to estimate the RTT to drive retransmissions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TCP does not perform well under out-of-order packets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Internet not designed with these issues in mind</a:t>
            </a:r>
          </a:p>
        </p:txBody>
      </p:sp>
      <p:sp>
        <p:nvSpPr>
          <p:cNvPr id="174083" name="Slide Number Placeholder 3">
            <a:extLst>
              <a:ext uri="{FF2B5EF4-FFF2-40B4-BE49-F238E27FC236}">
                <a16:creationId xmlns:a16="http://schemas.microsoft.com/office/drawing/2014/main" id="{F627BA28-61B7-BD78-E907-E15FB004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0E94B-2F76-F245-8DA1-35D3FD9277C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222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FC535-45A3-0F00-5042-EFB81757CB0B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130" name="Rectangle 4">
            <a:extLst>
              <a:ext uri="{FF2B5EF4-FFF2-40B4-BE49-F238E27FC236}">
                <a16:creationId xmlns:a16="http://schemas.microsoft.com/office/drawing/2014/main" id="{9C77AF1C-C048-FB41-A4F7-1FC7872CB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76131" name="Rectangle 4">
            <a:extLst>
              <a:ext uri="{FF2B5EF4-FFF2-40B4-BE49-F238E27FC236}">
                <a16:creationId xmlns:a16="http://schemas.microsoft.com/office/drawing/2014/main" id="{BE76CFD8-7124-D1C8-536E-72F7F14D9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211F61-EF45-8E44-B1DB-F15311E8FFE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6132" name="TextBox 1">
            <a:extLst>
              <a:ext uri="{FF2B5EF4-FFF2-40B4-BE49-F238E27FC236}">
                <a16:creationId xmlns:a16="http://schemas.microsoft.com/office/drawing/2014/main" id="{662C87A5-46E9-0C5C-33B0-475EED04C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Number Placeholder 1">
            <a:extLst>
              <a:ext uri="{FF2B5EF4-FFF2-40B4-BE49-F238E27FC236}">
                <a16:creationId xmlns:a16="http://schemas.microsoft.com/office/drawing/2014/main" id="{00E791D7-9024-53BC-E086-310465956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1C5E44-E095-7C41-BE95-30FDB0D60B5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78" name="Rectangle 4">
            <a:extLst>
              <a:ext uri="{FF2B5EF4-FFF2-40B4-BE49-F238E27FC236}">
                <a16:creationId xmlns:a16="http://schemas.microsoft.com/office/drawing/2014/main" id="{20E77669-D543-03DC-65ED-7CBFF2D05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WiFi: IEEE 802.11 Frame</a:t>
            </a:r>
          </a:p>
        </p:txBody>
      </p:sp>
      <p:pic>
        <p:nvPicPr>
          <p:cNvPr id="178179" name="Picture 3">
            <a:extLst>
              <a:ext uri="{FF2B5EF4-FFF2-40B4-BE49-F238E27FC236}">
                <a16:creationId xmlns:a16="http://schemas.microsoft.com/office/drawing/2014/main" id="{1412E435-78C6-5DFA-27DA-018903A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Number Placeholder 1">
            <a:extLst>
              <a:ext uri="{FF2B5EF4-FFF2-40B4-BE49-F238E27FC236}">
                <a16:creationId xmlns:a16="http://schemas.microsoft.com/office/drawing/2014/main" id="{68FF09E3-D5FC-D46C-D262-A3B76365A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1DC2F-65B2-4E4C-964D-7087FC520A5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9202" name="Rectangle 4">
            <a:extLst>
              <a:ext uri="{FF2B5EF4-FFF2-40B4-BE49-F238E27FC236}">
                <a16:creationId xmlns:a16="http://schemas.microsoft.com/office/drawing/2014/main" id="{67D71861-1131-9DE3-71C1-177FE7B2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79203" name="Picture 4">
            <a:extLst>
              <a:ext uri="{FF2B5EF4-FFF2-40B4-BE49-F238E27FC236}">
                <a16:creationId xmlns:a16="http://schemas.microsoft.com/office/drawing/2014/main" id="{5AA66722-551D-69F6-53F5-AF96C8C7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Number Placeholder 1">
            <a:extLst>
              <a:ext uri="{FF2B5EF4-FFF2-40B4-BE49-F238E27FC236}">
                <a16:creationId xmlns:a16="http://schemas.microsoft.com/office/drawing/2014/main" id="{DDA44852-96BA-5DC3-2335-A2D88F798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7C144-1607-D74E-AB79-1719202FC5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0226" name="Rectangle 4">
            <a:extLst>
              <a:ext uri="{FF2B5EF4-FFF2-40B4-BE49-F238E27FC236}">
                <a16:creationId xmlns:a16="http://schemas.microsoft.com/office/drawing/2014/main" id="{5A9AA66A-AF27-00A6-9021-9BD9DC2A9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0227" name="Picture 4">
            <a:extLst>
              <a:ext uri="{FF2B5EF4-FFF2-40B4-BE49-F238E27FC236}">
                <a16:creationId xmlns:a16="http://schemas.microsoft.com/office/drawing/2014/main" id="{9D808653-1386-9509-E227-C0E4C0A3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634A1-EB34-3FB7-F5A9-750D8CADBD1E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Number Placeholder 1">
            <a:extLst>
              <a:ext uri="{FF2B5EF4-FFF2-40B4-BE49-F238E27FC236}">
                <a16:creationId xmlns:a16="http://schemas.microsoft.com/office/drawing/2014/main" id="{C5703B8A-C050-A446-71A6-58456341B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58DCC8-5884-2348-9DF5-CC9D2E4CB3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1250" name="Rectangle 4">
            <a:extLst>
              <a:ext uri="{FF2B5EF4-FFF2-40B4-BE49-F238E27FC236}">
                <a16:creationId xmlns:a16="http://schemas.microsoft.com/office/drawing/2014/main" id="{5CDDB1EF-DA81-6E30-4D26-0FD4B419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1251" name="Picture 4">
            <a:extLst>
              <a:ext uri="{FF2B5EF4-FFF2-40B4-BE49-F238E27FC236}">
                <a16:creationId xmlns:a16="http://schemas.microsoft.com/office/drawing/2014/main" id="{4773E6D6-59FF-A2F7-5253-B4AD5B03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C76B8-2DDA-664D-74D8-6103B882F682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9C754E8D-2B23-7EB7-53D2-E48D231693F1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 R1 knows H1’s IP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runs ARP to get the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>
            <a:extLst>
              <a:ext uri="{FF2B5EF4-FFF2-40B4-BE49-F238E27FC236}">
                <a16:creationId xmlns:a16="http://schemas.microsoft.com/office/drawing/2014/main" id="{FA75EDC8-0E6E-5B86-FCF8-92399054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F44F4-7B56-5942-A148-F8E8A742E02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E469FD0-C519-F5B2-8227-44EEAFD4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Over Hubs/Repeaters</a:t>
            </a:r>
          </a:p>
        </p:txBody>
      </p:sp>
      <p:sp>
        <p:nvSpPr>
          <p:cNvPr id="1285123" name="Rectangle 3">
            <a:extLst>
              <a:ext uri="{FF2B5EF4-FFF2-40B4-BE49-F238E27FC236}">
                <a16:creationId xmlns:a16="http://schemas.microsoft.com/office/drawing/2014/main" id="{57047733-B544-1300-4B73-9751C748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Only forwards frames as needed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unnecessary load on segments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Wider geographic span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Separate segments allow longer distances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Improves privacy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Hosts can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snoop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traffic traversing their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but not all the rest of the traffic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join segments using different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3FB4B343-1EBF-3549-2B96-6FA7AD196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B02BD-0CA1-C442-800E-90EA97538C2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2274" name="Rectangle 4">
            <a:extLst>
              <a:ext uri="{FF2B5EF4-FFF2-40B4-BE49-F238E27FC236}">
                <a16:creationId xmlns:a16="http://schemas.microsoft.com/office/drawing/2014/main" id="{12A60B84-6B5B-215A-67F5-B9589BC97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2275" name="Picture 4">
            <a:extLst>
              <a:ext uri="{FF2B5EF4-FFF2-40B4-BE49-F238E27FC236}">
                <a16:creationId xmlns:a16="http://schemas.microsoft.com/office/drawing/2014/main" id="{85E0216E-9A39-AB9B-950E-D53C8B9A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3BED9-637C-26B4-733E-221E9498207F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B95F116-5E04-1BFA-B560-5FD9ADFF7705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R1 encapsulates the data in Ethernet frame.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Number Placeholder 1">
            <a:extLst>
              <a:ext uri="{FF2B5EF4-FFF2-40B4-BE49-F238E27FC236}">
                <a16:creationId xmlns:a16="http://schemas.microsoft.com/office/drawing/2014/main" id="{F48DF076-2D16-FE4C-AFC4-65B04D90B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020B3-1408-CD40-89F4-F09E302DD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3298" name="Rectangle 4">
            <a:extLst>
              <a:ext uri="{FF2B5EF4-FFF2-40B4-BE49-F238E27FC236}">
                <a16:creationId xmlns:a16="http://schemas.microsoft.com/office/drawing/2014/main" id="{0B70618F-BCB3-5FE5-7369-1CF6F2AB3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3299" name="Picture 4">
            <a:extLst>
              <a:ext uri="{FF2B5EF4-FFF2-40B4-BE49-F238E27FC236}">
                <a16:creationId xmlns:a16="http://schemas.microsoft.com/office/drawing/2014/main" id="{09F0BD6F-9C1F-DB64-E1DC-9BC807A8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E75C3-6816-0A03-E515-C27D054E9051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D6FF81F-F7D3-FD3A-146E-38561158103E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AP converts the Ethernet (802.3) frame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frame (802.11).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AP’s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E02D3480-0202-A1B4-8094-9384DCBBC5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1A4EF-CB57-D749-BF02-92B1D97CC48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22" name="Rectangle 4">
            <a:extLst>
              <a:ext uri="{FF2B5EF4-FFF2-40B4-BE49-F238E27FC236}">
                <a16:creationId xmlns:a16="http://schemas.microsoft.com/office/drawing/2014/main" id="{B3731421-B155-0207-9C55-5B2350A7B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4323" name="Picture 4">
            <a:extLst>
              <a:ext uri="{FF2B5EF4-FFF2-40B4-BE49-F238E27FC236}">
                <a16:creationId xmlns:a16="http://schemas.microsoft.com/office/drawing/2014/main" id="{FB82EE41-0E8E-22A3-5A6A-3036511B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DEC329-1EEC-1142-5E16-4A469BA3E31E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A775D95-5526-FE7F-061A-78FDBCD02E1D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(4) H1 can determine that the frame has come from R1 by checking Addr-3 field.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Number Placeholder 1">
            <a:extLst>
              <a:ext uri="{FF2B5EF4-FFF2-40B4-BE49-F238E27FC236}">
                <a16:creationId xmlns:a16="http://schemas.microsoft.com/office/drawing/2014/main" id="{B3B68CCF-2653-D6AD-B5FF-ECFD6B21C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EBCC1-D2DC-C146-8315-E81F55C243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5346" name="Rectangle 4">
            <a:extLst>
              <a:ext uri="{FF2B5EF4-FFF2-40B4-BE49-F238E27FC236}">
                <a16:creationId xmlns:a16="http://schemas.microsoft.com/office/drawing/2014/main" id="{D240322F-06AE-78E4-ECCA-FEE332B54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5347" name="Picture 4">
            <a:extLst>
              <a:ext uri="{FF2B5EF4-FFF2-40B4-BE49-F238E27FC236}">
                <a16:creationId xmlns:a16="http://schemas.microsoft.com/office/drawing/2014/main" id="{1BCA3599-1F8A-4C56-F71A-7561DB18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D57E8-9545-FB99-3132-84B8A6877B7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1">
            <a:extLst>
              <a:ext uri="{FF2B5EF4-FFF2-40B4-BE49-F238E27FC236}">
                <a16:creationId xmlns:a16="http://schemas.microsoft.com/office/drawing/2014/main" id="{0A44C14E-9146-1C90-32DA-C7C088227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9DFB56-EBA7-2041-A2CF-F66A0E2B847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6370" name="Rectangle 4">
            <a:extLst>
              <a:ext uri="{FF2B5EF4-FFF2-40B4-BE49-F238E27FC236}">
                <a16:creationId xmlns:a16="http://schemas.microsoft.com/office/drawing/2014/main" id="{2C81C245-23CD-64CD-E911-9E15FC1AD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6371" name="Picture 4">
            <a:extLst>
              <a:ext uri="{FF2B5EF4-FFF2-40B4-BE49-F238E27FC236}">
                <a16:creationId xmlns:a16="http://schemas.microsoft.com/office/drawing/2014/main" id="{7CCBE206-9D0C-D664-6619-4990E97B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125277-3F24-6F10-CC85-00AF129BA0AC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8EF6D5E-81AA-4005-A81A-8DB9CE1A60A7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H1 creates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frame.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AP’s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Number Placeholder 1">
            <a:extLst>
              <a:ext uri="{FF2B5EF4-FFF2-40B4-BE49-F238E27FC236}">
                <a16:creationId xmlns:a16="http://schemas.microsoft.com/office/drawing/2014/main" id="{FF8C83A0-850A-AA34-BC90-F503C8483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729BD-3754-AD43-904E-61CAB4E22B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7394" name="Rectangle 4">
            <a:extLst>
              <a:ext uri="{FF2B5EF4-FFF2-40B4-BE49-F238E27FC236}">
                <a16:creationId xmlns:a16="http://schemas.microsoft.com/office/drawing/2014/main" id="{D73063E4-D41F-8502-5626-FE6A00A3D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7395" name="Picture 4">
            <a:extLst>
              <a:ext uri="{FF2B5EF4-FFF2-40B4-BE49-F238E27FC236}">
                <a16:creationId xmlns:a16="http://schemas.microsoft.com/office/drawing/2014/main" id="{D2C6CB24-889C-184E-8A31-76B88E61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6C7B8-FC64-51F1-280B-2E6D2C6D3782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05229B2-96A4-5768-5C6A-54A8AA6673D7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AP can determine that the frame should be forwarded to R1 by checking Addr-3 field.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Number Placeholder 1">
            <a:extLst>
              <a:ext uri="{FF2B5EF4-FFF2-40B4-BE49-F238E27FC236}">
                <a16:creationId xmlns:a16="http://schemas.microsoft.com/office/drawing/2014/main" id="{61155C02-5FD8-3BE1-E62C-9E5B13B5F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AED00-643E-9F45-9D7A-4931AB8E4C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8418" name="Rectangle 4">
            <a:extLst>
              <a:ext uri="{FF2B5EF4-FFF2-40B4-BE49-F238E27FC236}">
                <a16:creationId xmlns:a16="http://schemas.microsoft.com/office/drawing/2014/main" id="{8D7A1073-E1F5-C272-63F3-B9F809E60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802.11 Frame: The secret of Address-3</a:t>
            </a:r>
          </a:p>
        </p:txBody>
      </p:sp>
      <p:pic>
        <p:nvPicPr>
          <p:cNvPr id="188419" name="Picture 4">
            <a:extLst>
              <a:ext uri="{FF2B5EF4-FFF2-40B4-BE49-F238E27FC236}">
                <a16:creationId xmlns:a16="http://schemas.microsoft.com/office/drawing/2014/main" id="{428040B5-0965-4E2A-5583-A47893B8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AB0A7-8BE8-F140-5261-BFEB9F68C51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Case 2: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ost H1 responds by sending packet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1B9FA5C-EE99-B9C8-26FA-F2FA39A6C1FE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 AP converts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WiFi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(802.11) frame to Ethernet frame (802.3).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H1’s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R1’s MAC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B41F6A-67F3-2FFC-724A-117423505E97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442" name="Rectangle 4">
            <a:extLst>
              <a:ext uri="{FF2B5EF4-FFF2-40B4-BE49-F238E27FC236}">
                <a16:creationId xmlns:a16="http://schemas.microsoft.com/office/drawing/2014/main" id="{3C62C10C-D28F-BF7B-1F72-FC0D5E17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89443" name="Rectangle 4">
            <a:extLst>
              <a:ext uri="{FF2B5EF4-FFF2-40B4-BE49-F238E27FC236}">
                <a16:creationId xmlns:a16="http://schemas.microsoft.com/office/drawing/2014/main" id="{A585345E-A823-1D87-7C55-CAE7BAF6E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A303-D94C-8344-B521-174070496D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9444" name="TextBox 1">
            <a:extLst>
              <a:ext uri="{FF2B5EF4-FFF2-40B4-BE49-F238E27FC236}">
                <a16:creationId xmlns:a16="http://schemas.microsoft.com/office/drawing/2014/main" id="{ABC2DC7E-E008-7BAB-39D6-BF9A57E9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Architecture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MAC protocol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Frame structure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Advanced features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4">
            <a:extLst>
              <a:ext uri="{FF2B5EF4-FFF2-40B4-BE49-F238E27FC236}">
                <a16:creationId xmlns:a16="http://schemas.microsoft.com/office/drawing/2014/main" id="{EE0D5111-1BBC-68E6-EF64-412B915B6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91490" name="Rectangle 4">
            <a:extLst>
              <a:ext uri="{FF2B5EF4-FFF2-40B4-BE49-F238E27FC236}">
                <a16:creationId xmlns:a16="http://schemas.microsoft.com/office/drawing/2014/main" id="{CC422D1F-AF88-1D19-41DB-873E6052D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2F850-7DF5-A146-8848-48DECDACAE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1491" name="TextBox 5">
            <a:extLst>
              <a:ext uri="{FF2B5EF4-FFF2-40B4-BE49-F238E27FC236}">
                <a16:creationId xmlns:a16="http://schemas.microsoft.com/office/drawing/2014/main" id="{F1D0DF84-88C6-484A-4689-6D6B4BB3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1) Rate adaptation</a:t>
            </a:r>
          </a:p>
        </p:txBody>
      </p:sp>
      <p:sp>
        <p:nvSpPr>
          <p:cNvPr id="191492" name="TextBox 6">
            <a:extLst>
              <a:ext uri="{FF2B5EF4-FFF2-40B4-BE49-F238E27FC236}">
                <a16:creationId xmlns:a16="http://schemas.microsoft.com/office/drawing/2014/main" id="{01D5FBFD-D4DC-1F76-4917-9AF506B7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2) Power management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Mobility in Wide-area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Wireless Networks (Cellular)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798543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A4192-3B9B-0B43-A5E8-8D1B9437BA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>
            <a:extLst>
              <a:ext uri="{FF2B5EF4-FFF2-40B4-BE49-F238E27FC236}">
                <a16:creationId xmlns:a16="http://schemas.microsoft.com/office/drawing/2014/main" id="{C152FB4E-FF2E-B597-F9A8-1652F4A4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77913"/>
            <a:ext cx="75565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7C9750AF-567C-6F7F-BEB8-C7A7C8B20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5E5F8-84D5-5144-85CC-C84542EBF6A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DC918-5F24-092F-9003-20789510C962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4427538"/>
            <a:ext cx="5953125" cy="2201862"/>
            <a:chOff x="1730030" y="4389125"/>
            <a:chExt cx="5952775" cy="2202315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677F9E81-4073-B205-475D-D353D075C816}"/>
                </a:ext>
              </a:extLst>
            </p:cNvPr>
            <p:cNvSpPr/>
            <p:nvPr/>
          </p:nvSpPr>
          <p:spPr>
            <a:xfrm>
              <a:off x="1730030" y="4389125"/>
              <a:ext cx="5952775" cy="1854581"/>
            </a:xfrm>
            <a:prstGeom prst="wedgeRectCallout">
              <a:avLst>
                <a:gd name="adj1" fmla="val 460"/>
                <a:gd name="adj2" fmla="val -9781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6982" name="Picture 2">
              <a:extLst>
                <a:ext uri="{FF2B5EF4-FFF2-40B4-BE49-F238E27FC236}">
                  <a16:creationId xmlns:a16="http://schemas.microsoft.com/office/drawing/2014/main" id="{A132DAB7-70E1-7A51-4582-F4222D4E0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650" y="4465935"/>
              <a:ext cx="5636281" cy="16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1F901-48FF-C3F9-FE11-F58A00B852E8}"/>
                </a:ext>
              </a:extLst>
            </p:cNvPr>
            <p:cNvSpPr txBox="1"/>
            <p:nvPr/>
          </p:nvSpPr>
          <p:spPr>
            <a:xfrm>
              <a:off x="2766606" y="6191308"/>
              <a:ext cx="4071699" cy="400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Switch table</a:t>
              </a:r>
            </a:p>
          </p:txBody>
        </p:sp>
      </p:grp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39FE07FB-C923-49C9-2040-A3BBD860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Traffic Isolation: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D4D3F8AC-6431-0721-832E-64C245681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76887D9D-3126-2855-3E7B-BC5C8719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5E7B9413-E164-0877-6764-AF670B45C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49216392-9B38-4951-0A74-34A354D33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BC4DF1E4-CE79-4CA6-F913-6B6D337B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E09046CD-1962-E3F8-71E2-232BA4E0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7CFC11C9-5D8F-694A-00D0-F78F21544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A63603FE-0952-44D2-0EE2-85D27B1980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F6BE3E0-B212-1061-C150-AC144D9A5C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764100B1-B9ED-4BF8-C520-621DAF95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DE64C086-45DC-0F9D-0280-74485C7A9B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9C4F459F-6C77-92F3-39CB-45F0AAC032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A26E284-9E8C-FE67-592E-7A0D9E4F72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835C1B86-3E0F-54BA-4A1E-21BE9E509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9151" name="Group 299">
            <a:extLst>
              <a:ext uri="{FF2B5EF4-FFF2-40B4-BE49-F238E27FC236}">
                <a16:creationId xmlns:a16="http://schemas.microsoft.com/office/drawing/2014/main" id="{B91C1ED5-B234-3377-9FEB-E5502428F90B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219324" name="Group 300">
              <a:extLst>
                <a:ext uri="{FF2B5EF4-FFF2-40B4-BE49-F238E27FC236}">
                  <a16:creationId xmlns:a16="http://schemas.microsoft.com/office/drawing/2014/main" id="{BBDEC257-F37D-4BA8-2C98-A3D7F7F253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456EF358-8064-F148-E99C-4AD352D19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27" name="Text Box 302">
                <a:extLst>
                  <a:ext uri="{FF2B5EF4-FFF2-40B4-BE49-F238E27FC236}">
                    <a16:creationId xmlns:a16="http://schemas.microsoft.com/office/drawing/2014/main" id="{98EFACE8-07C9-E54A-1D43-9CE7F944A7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325" name="Text Box 303">
              <a:extLst>
                <a:ext uri="{FF2B5EF4-FFF2-40B4-BE49-F238E27FC236}">
                  <a16:creationId xmlns:a16="http://schemas.microsoft.com/office/drawing/2014/main" id="{284422EC-B1FB-8B72-42D6-445BB8FD0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Mobile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Switching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2C3F596C-D548-05EA-2143-95E55E775EDC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9153" name="Text Box 305">
            <a:extLst>
              <a:ext uri="{FF2B5EF4-FFF2-40B4-BE49-F238E27FC236}">
                <a16:creationId xmlns:a16="http://schemas.microsoft.com/office/drawing/2014/main" id="{DD800D5F-E392-5D57-2D67-671D2638D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Public telephone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219154" name="Picture 309" descr="imgyjavg[1]">
            <a:extLst>
              <a:ext uri="{FF2B5EF4-FFF2-40B4-BE49-F238E27FC236}">
                <a16:creationId xmlns:a16="http://schemas.microsoft.com/office/drawing/2014/main" id="{E6558C12-60CF-A784-3A09-898B22BF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5" name="Picture 310" descr="imgyjavg[1]">
            <a:extLst>
              <a:ext uri="{FF2B5EF4-FFF2-40B4-BE49-F238E27FC236}">
                <a16:creationId xmlns:a16="http://schemas.microsoft.com/office/drawing/2014/main" id="{4E80007D-A2A7-246D-0A95-E073F2E8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6" name="Picture 311" descr="imgyjavg[1]">
            <a:extLst>
              <a:ext uri="{FF2B5EF4-FFF2-40B4-BE49-F238E27FC236}">
                <a16:creationId xmlns:a16="http://schemas.microsoft.com/office/drawing/2014/main" id="{25229A31-487A-26D6-D397-2A7A2695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7" name="Picture 312" descr="imgyjavg[1]">
            <a:extLst>
              <a:ext uri="{FF2B5EF4-FFF2-40B4-BE49-F238E27FC236}">
                <a16:creationId xmlns:a16="http://schemas.microsoft.com/office/drawing/2014/main" id="{E5BDDB03-F79C-3732-295D-004D7F6B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8" name="Picture 313" descr="imgyjavg[1]">
            <a:extLst>
              <a:ext uri="{FF2B5EF4-FFF2-40B4-BE49-F238E27FC236}">
                <a16:creationId xmlns:a16="http://schemas.microsoft.com/office/drawing/2014/main" id="{6DCE2A33-FD9E-AED9-7F42-8C9513633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9" name="Picture 316" descr="imgyjavg[1]">
            <a:extLst>
              <a:ext uri="{FF2B5EF4-FFF2-40B4-BE49-F238E27FC236}">
                <a16:creationId xmlns:a16="http://schemas.microsoft.com/office/drawing/2014/main" id="{D0399EE7-3D5D-71AF-220C-0535A0B4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60" name="Group 317">
            <a:extLst>
              <a:ext uri="{FF2B5EF4-FFF2-40B4-BE49-F238E27FC236}">
                <a16:creationId xmlns:a16="http://schemas.microsoft.com/office/drawing/2014/main" id="{E0CFDAAF-47DC-836C-7E81-3B3A9DDC394B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219321" name="Picture 318" descr="lgv_fqmg[1]">
              <a:extLst>
                <a:ext uri="{FF2B5EF4-FFF2-40B4-BE49-F238E27FC236}">
                  <a16:creationId xmlns:a16="http://schemas.microsoft.com/office/drawing/2014/main" id="{928333BA-A944-25DD-3A8A-152280EE3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C3211A13-E6FA-02D7-2FFF-694431B60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90234225-AD45-23AF-4389-D40509371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61" name="Group 321">
            <a:extLst>
              <a:ext uri="{FF2B5EF4-FFF2-40B4-BE49-F238E27FC236}">
                <a16:creationId xmlns:a16="http://schemas.microsoft.com/office/drawing/2014/main" id="{806A1A4A-69F9-C924-D042-A5660B17D97A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219317" name="Group 322">
              <a:extLst>
                <a:ext uri="{FF2B5EF4-FFF2-40B4-BE49-F238E27FC236}">
                  <a16:creationId xmlns:a16="http://schemas.microsoft.com/office/drawing/2014/main" id="{0E5659B0-D88C-2201-331E-D99D5573D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9491B82A-8680-910C-4325-B0C6941F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20" name="Text Box 324">
                <a:extLst>
                  <a:ext uri="{FF2B5EF4-FFF2-40B4-BE49-F238E27FC236}">
                    <a16:creationId xmlns:a16="http://schemas.microsoft.com/office/drawing/2014/main" id="{BDA8B00B-50AE-215D-DEBE-1B270581FA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318" name="Text Box 325">
              <a:extLst>
                <a:ext uri="{FF2B5EF4-FFF2-40B4-BE49-F238E27FC236}">
                  <a16:creationId xmlns:a16="http://schemas.microsoft.com/office/drawing/2014/main" id="{18C35AE3-CBCC-857A-C939-93B066EC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Mobile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Switching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5BBD2EEE-890B-1435-D785-D91D3EA9A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ACFE2614-10DB-DBC1-2D76-71E0D89BF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3332DC1B-C83D-3222-004A-8C1265C9A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04D65799-0CB0-C505-32F1-9FA6BD6DD451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219311" name="Text Box 366">
              <a:extLst>
                <a:ext uri="{FF2B5EF4-FFF2-40B4-BE49-F238E27FC236}">
                  <a16:creationId xmlns:a16="http://schemas.microsoft.com/office/drawing/2014/main" id="{B1F9F799-6613-A742-FB96-E1B538E8C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connects cells to wired tel. net.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manages call setup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AC3ABE2D-23D4-9C81-B4D6-91F360671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9313" name="Group 371">
              <a:extLst>
                <a:ext uri="{FF2B5EF4-FFF2-40B4-BE49-F238E27FC236}">
                  <a16:creationId xmlns:a16="http://schemas.microsoft.com/office/drawing/2014/main" id="{A6BC179B-9057-097E-B248-FE3C93EB5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2056F3D2-E655-EA47-0F73-42D9AF48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16" name="Text Box 369">
                <a:extLst>
                  <a:ext uri="{FF2B5EF4-FFF2-40B4-BE49-F238E27FC236}">
                    <a16:creationId xmlns:a16="http://schemas.microsoft.com/office/drawing/2014/main" id="{0DD78927-CC4D-928F-7A55-619C633B9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838BB480-DFD8-D1F7-2A13-A58A63152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B0672137-F642-2DF1-4F9A-C6842F76167E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219305" name="Text Box 376">
              <a:extLst>
                <a:ext uri="{FF2B5EF4-FFF2-40B4-BE49-F238E27FC236}">
                  <a16:creationId xmlns:a16="http://schemas.microsoft.com/office/drawing/2014/main" id="{4CBAA2FF-9424-2807-0DE2-AF34D3C48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covers geographical region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base station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(BS) analogous to 802.11 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mobile users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attach to network through BS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itchFamily="2" charset="2"/>
                <a:buChar char="v"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air-interface: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2A5128B3-A1C5-2AC2-E3B7-EDEB1D4DB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9307" name="Group 378">
              <a:extLst>
                <a:ext uri="{FF2B5EF4-FFF2-40B4-BE49-F238E27FC236}">
                  <a16:creationId xmlns:a16="http://schemas.microsoft.com/office/drawing/2014/main" id="{EAB4BEE1-5114-8E3B-DA6A-D350736E8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09B4A799-A81E-9C8E-F53E-61A37EFE3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9310" name="Text Box 380">
                <a:extLst>
                  <a:ext uri="{FF2B5EF4-FFF2-40B4-BE49-F238E27FC236}">
                    <a16:creationId xmlns:a16="http://schemas.microsoft.com/office/drawing/2014/main" id="{D8960AB2-8B3F-7CE4-CB22-2965714125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6A218403-24BA-4C4D-B03C-9533F8C18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E92006CA-5109-FE01-E411-1D8F1CEE4F39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219303" name="Text Box 384">
              <a:extLst>
                <a:ext uri="{FF2B5EF4-FFF2-40B4-BE49-F238E27FC236}">
                  <a16:creationId xmlns:a16="http://schemas.microsoft.com/office/drawing/2014/main" id="{1CC5BBAF-7BC3-C6B5-4A63-D63809E5E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31CF6845-90C6-2213-F312-215E64430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19168" name="Picture 15" descr="underline_base">
            <a:extLst>
              <a:ext uri="{FF2B5EF4-FFF2-40B4-BE49-F238E27FC236}">
                <a16:creationId xmlns:a16="http://schemas.microsoft.com/office/drawing/2014/main" id="{246C3A03-CC48-5475-A598-428950AE4E7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169" name="Group 782">
            <a:extLst>
              <a:ext uri="{FF2B5EF4-FFF2-40B4-BE49-F238E27FC236}">
                <a16:creationId xmlns:a16="http://schemas.microsoft.com/office/drawing/2014/main" id="{17A8FA10-C346-A675-0A88-60E6E292404D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219285" name="Group 783">
              <a:extLst>
                <a:ext uri="{FF2B5EF4-FFF2-40B4-BE49-F238E27FC236}">
                  <a16:creationId xmlns:a16="http://schemas.microsoft.com/office/drawing/2014/main" id="{9D04EA7D-481F-D86B-EE54-88E5DDC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EF298FE4-0B3B-6AF6-9875-1A0844715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E82F46D4-5C9D-CBD5-1D74-AD2F54F96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BBA5C7C2-5989-7EA2-67AF-80414D976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C408D446-E8A3-842A-8CB1-2DA8E038C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4CA70893-67FA-170A-7AF6-DC7B22C0C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69D05563-9C62-3B2C-0035-A3ED53FFC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F2EB4870-258B-6D88-1AD7-412308FA7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30D1101D-56DB-DC59-A0B6-CDF5C070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258CAFF8-53BD-934D-849F-1E3ED5A5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3594CDC7-1F69-CC4D-62EB-2428FD948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C35A8202-0645-A24B-710B-1CE511094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74A8DEA9-37D6-CB22-0C7F-5F3BC8E5B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5BFD390-E5A3-F212-0589-9ACDDBBEA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15D73588-06D1-7B3E-8E55-DE67C067D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6AB532F4-1B95-453E-F33D-24B55E515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86" name="Picture 799" descr="cell_tower_radiation copy">
              <a:extLst>
                <a:ext uri="{FF2B5EF4-FFF2-40B4-BE49-F238E27FC236}">
                  <a16:creationId xmlns:a16="http://schemas.microsoft.com/office/drawing/2014/main" id="{AF0F35CA-886A-7DCD-E1A9-FE18AD697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08C0A227-461F-B3DA-F708-20E54306A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0" name="Group 782">
            <a:extLst>
              <a:ext uri="{FF2B5EF4-FFF2-40B4-BE49-F238E27FC236}">
                <a16:creationId xmlns:a16="http://schemas.microsoft.com/office/drawing/2014/main" id="{8C4E359B-EB82-0CC7-A5E3-C8B62C2037F5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219267" name="Group 783">
              <a:extLst>
                <a:ext uri="{FF2B5EF4-FFF2-40B4-BE49-F238E27FC236}">
                  <a16:creationId xmlns:a16="http://schemas.microsoft.com/office/drawing/2014/main" id="{4141BF2B-5B65-9F7C-1328-E6A6D115B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5052AE9B-A2DA-7F71-1A86-8FA6F3817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09BBF6E0-A35F-DE66-9701-AD6B9BB54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F34F958B-AA08-2B79-7F0F-02950287D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848203DF-884D-5677-542B-B38B19B70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90E14340-2893-7D68-1F52-591B85F11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D45AD029-B6EE-4433-5FF0-12F3470E3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3A83D6A3-3295-A09D-1008-69CE93859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7A326C0F-DA44-3CA8-C5FE-4CC3CAF07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6D38919F-1C60-DF47-6889-38910A8AF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2833DDF4-7A90-D157-9BAE-B79661B0A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2F93FD1F-BE7C-6DFE-3F00-8505032DA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1E34A29A-3A0F-D42A-8966-CFA3118F1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33FEEE81-2855-AAAF-5FCB-F6A7379F1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09C49457-3E9B-DE7E-8487-62C03EC70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710B0E9C-2ACB-B293-01F4-841F2E54E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68" name="Picture 799" descr="cell_tower_radiation copy">
              <a:extLst>
                <a:ext uri="{FF2B5EF4-FFF2-40B4-BE49-F238E27FC236}">
                  <a16:creationId xmlns:a16="http://schemas.microsoft.com/office/drawing/2014/main" id="{CA324795-48C4-D460-93E1-C24D9F814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B05501C7-9B70-9DCB-5C5F-944D1CB4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1" name="Group 782">
            <a:extLst>
              <a:ext uri="{FF2B5EF4-FFF2-40B4-BE49-F238E27FC236}">
                <a16:creationId xmlns:a16="http://schemas.microsoft.com/office/drawing/2014/main" id="{44D71FC0-836E-3A1C-9111-11E847B9C8A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219249" name="Group 783">
              <a:extLst>
                <a:ext uri="{FF2B5EF4-FFF2-40B4-BE49-F238E27FC236}">
                  <a16:creationId xmlns:a16="http://schemas.microsoft.com/office/drawing/2014/main" id="{9B0A22E5-339A-77FC-32BC-14DAECDEE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123087BA-2E9D-9060-D705-7DC239E00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B13D38C4-B5E8-E6F7-3D89-07D1A26D7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2927E621-EDDB-C9CC-C6A9-61B8EDFAE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AD85BDF-5083-C8C7-786E-8AF309AF5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8F792E92-BC13-D6A0-5956-B48C5FC72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FF0F1FD2-9353-21EA-245F-6C088C53F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8F115F3D-E842-F771-55F2-183620194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F0A5D915-59D9-A634-057C-0F041B41E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B16D2FAB-AE53-1D89-D897-AB50AD61C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A5071E-FB40-4C5E-B9DA-D497DB53A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C83E30AD-8A56-70B2-8DD7-B305FACE6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1210AB50-1386-85F7-3318-A91EE1638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443E8ED6-2D07-95D8-E645-8F50E1A06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5502524-5C39-FC39-57D2-E2EFA34EC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14B9DEB6-F675-75FC-935B-7E1824A81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50" name="Picture 799" descr="cell_tower_radiation copy">
              <a:extLst>
                <a:ext uri="{FF2B5EF4-FFF2-40B4-BE49-F238E27FC236}">
                  <a16:creationId xmlns:a16="http://schemas.microsoft.com/office/drawing/2014/main" id="{F5E7CADF-9B41-91C4-9DCE-F480A837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8D9EA869-8A9B-1372-FB72-804FE9871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2" name="Group 782">
            <a:extLst>
              <a:ext uri="{FF2B5EF4-FFF2-40B4-BE49-F238E27FC236}">
                <a16:creationId xmlns:a16="http://schemas.microsoft.com/office/drawing/2014/main" id="{0E56304D-12BC-071C-8DAF-F9C05A2293EA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219231" name="Group 783">
              <a:extLst>
                <a:ext uri="{FF2B5EF4-FFF2-40B4-BE49-F238E27FC236}">
                  <a16:creationId xmlns:a16="http://schemas.microsoft.com/office/drawing/2014/main" id="{9FA5CB76-DB36-3787-7A7D-52C6F22A4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FB06041E-D506-D236-8CF9-74D30D4D4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69FB484-8CFA-06FF-4135-C9D914753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35631E34-BFC3-3178-9F3B-48F48F905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58F12D00-FEF8-3C6B-1265-131F816EA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A912875C-9670-5B30-D02D-80310DCC0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49B5E20A-14F2-591D-AABD-C34BF124E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541B84E4-8B0F-3B49-A8F9-7239FE7AF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AE351B8-739C-3494-0B3F-96494C053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D251E26F-20CB-6A2D-59C9-688DDCE5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C0235DE1-0D3C-EA73-C3A7-5ADF0E8B1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E11612CD-9814-A746-C598-1427A7081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533FB28D-BCED-2761-4511-1606A4F9F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5B06C57A-BFB5-F875-B51D-9DD7D94D4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AD208A89-549C-FEA6-A5A1-4C9C96679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202BDD07-65F6-A809-3B95-C5F4ADD23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32" name="Picture 799" descr="cell_tower_radiation copy">
              <a:extLst>
                <a:ext uri="{FF2B5EF4-FFF2-40B4-BE49-F238E27FC236}">
                  <a16:creationId xmlns:a16="http://schemas.microsoft.com/office/drawing/2014/main" id="{28F9E01E-3FB9-BADE-96F6-E69A2D033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0D2177E2-B96D-171A-C717-A1D67F486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3" name="Group 782">
            <a:extLst>
              <a:ext uri="{FF2B5EF4-FFF2-40B4-BE49-F238E27FC236}">
                <a16:creationId xmlns:a16="http://schemas.microsoft.com/office/drawing/2014/main" id="{050733D8-D166-6201-FCA7-0CFCB1D4FE31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219213" name="Group 783">
              <a:extLst>
                <a:ext uri="{FF2B5EF4-FFF2-40B4-BE49-F238E27FC236}">
                  <a16:creationId xmlns:a16="http://schemas.microsoft.com/office/drawing/2014/main" id="{7B1354D0-D856-92D3-83BB-1E0EEB21D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A45CC6E5-5F6B-4C2A-AC8A-FDDECDBEF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08CD8867-2929-B0A1-DFA3-FED841952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541C0187-CD96-6A60-0268-B68CA2374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DE8E6021-0718-898A-7D1B-DA7F93930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31B18FA0-C1DA-4D3E-C3B6-045005F2D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9312C97E-31D5-D88C-E558-21956057A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9E6EC8A1-9A15-527E-B260-F10D4548F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6BC61BF4-AD0D-93A2-010F-B9CD4814C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B3C03AC0-647F-7729-A656-D75C78C71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11BB6F44-7735-7364-B9B8-541256684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76F0EF44-9529-D3B6-3971-641308077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CF3ABABF-FA73-6078-970D-F7FF433C7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5E2B0C34-332C-9A8B-C71F-317C632B6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02AB4E72-2E71-DE81-314A-DD116BE87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9F357315-38BD-DDDC-32EB-D1F456F2A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214" name="Picture 799" descr="cell_tower_radiation copy">
              <a:extLst>
                <a:ext uri="{FF2B5EF4-FFF2-40B4-BE49-F238E27FC236}">
                  <a16:creationId xmlns:a16="http://schemas.microsoft.com/office/drawing/2014/main" id="{A68760E6-D974-CF8E-DBCC-20F091DB6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A37F6780-3545-E2B5-8689-34DAE3256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4" name="Group 782">
            <a:extLst>
              <a:ext uri="{FF2B5EF4-FFF2-40B4-BE49-F238E27FC236}">
                <a16:creationId xmlns:a16="http://schemas.microsoft.com/office/drawing/2014/main" id="{B4C1DD14-5358-EB83-5815-08BCCF7614B6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219195" name="Group 783">
              <a:extLst>
                <a:ext uri="{FF2B5EF4-FFF2-40B4-BE49-F238E27FC236}">
                  <a16:creationId xmlns:a16="http://schemas.microsoft.com/office/drawing/2014/main" id="{D3F9CB97-84DF-6CAB-C6A4-D17429EEB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53AF3639-99C8-B08F-E95A-281CA795E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4E1E0DC8-FDAF-8AEE-ECD9-91DFCABD5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454A50E2-19D8-2565-1714-E89827489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1A8E6942-4549-9984-D3FF-54806F92B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270EB042-4814-4117-2850-55A240E09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FCF3C143-C0DE-EFED-D565-62CFCDE08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85F7F276-F6E5-1297-E7E0-C0F6EB93B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25EE464C-A775-1E8B-D15C-21EC30B49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9DFC6472-265A-97F5-04DC-7C80406FA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34AEDBEA-D5BE-7FE5-4643-9FAC584C8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C6DFC049-E190-A27B-BABB-4A9A03155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04EA2ABE-CCB1-28A7-32D6-D7AE33317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4F29F64F-576C-9504-536D-57D5F3BDF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1C11311D-BC43-5A45-19A2-13F26DBB0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B735D816-7AD6-C649-E353-628D4FDF4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196" name="Picture 799" descr="cell_tower_radiation copy">
              <a:extLst>
                <a:ext uri="{FF2B5EF4-FFF2-40B4-BE49-F238E27FC236}">
                  <a16:creationId xmlns:a16="http://schemas.microsoft.com/office/drawing/2014/main" id="{E4C1E79F-DDDC-5C15-49C1-9BCE82E67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343EAB0-EF66-F49B-632B-AD7137CC7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9175" name="Group 782">
            <a:extLst>
              <a:ext uri="{FF2B5EF4-FFF2-40B4-BE49-F238E27FC236}">
                <a16:creationId xmlns:a16="http://schemas.microsoft.com/office/drawing/2014/main" id="{DBF26848-706D-352D-5A90-C4C794C95713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219177" name="Group 783">
              <a:extLst>
                <a:ext uri="{FF2B5EF4-FFF2-40B4-BE49-F238E27FC236}">
                  <a16:creationId xmlns:a16="http://schemas.microsoft.com/office/drawing/2014/main" id="{351AD14C-BC73-619C-4DB0-BD731B137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4C60A0AA-7C15-6187-BF16-0DD92AA50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6E9FFE91-DC43-86F4-6352-F6A2EFE3A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FFC8F5D5-83F4-AD25-3974-F62977D6E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179C449E-F60C-D603-B9A0-DA03A8369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EA354E85-8974-FA1E-83BC-091B39BEC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8F7592C7-DFB6-8D87-10CC-23D3D4938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235B089D-0F09-85D5-97F6-10536AA9D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9C1B4C33-40D2-5557-3A37-BB7392745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94DBA3-51F3-80CD-41DE-2F304D991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9E9F429F-D2EC-2575-855F-C3E62934F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FE0DD05B-B2A0-36BF-CCC6-C3DE3794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91FD4398-8AE7-82CD-B620-9A7ACC5E8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19A3BBFC-2ED3-0905-7DFE-A8EFA1D5E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FC912F02-6E1B-458A-771E-0FEAE5F38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E87E55CE-EF2C-5B85-3089-F6FE55703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19178" name="Picture 799" descr="cell_tower_radiation copy">
              <a:extLst>
                <a:ext uri="{FF2B5EF4-FFF2-40B4-BE49-F238E27FC236}">
                  <a16:creationId xmlns:a16="http://schemas.microsoft.com/office/drawing/2014/main" id="{9107F9FA-0A60-CED4-B6E1-040C0DDD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D8F14B6B-81CE-C40F-64A0-727DC7743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82E3E-EC2C-7556-2E1E-C6F38337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7638C-6C26-FB45-A3B9-EB41FA6730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>
            <a:extLst>
              <a:ext uri="{FF2B5EF4-FFF2-40B4-BE49-F238E27FC236}">
                <a16:creationId xmlns:a16="http://schemas.microsoft.com/office/drawing/2014/main" id="{59CA576B-D7C0-35D2-ECD0-BB590D99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221186" name="Rectangle 3">
            <a:extLst>
              <a:ext uri="{FF2B5EF4-FFF2-40B4-BE49-F238E27FC236}">
                <a16:creationId xmlns:a16="http://schemas.microsoft.com/office/drawing/2014/main" id="{6F201063-8B1F-D0EA-CF5F-7D80653E1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6DEEC6FC-3BA2-08BE-AD1E-D262D8725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1188" name="Picture 244" descr="imgyjavg[1]">
            <a:extLst>
              <a:ext uri="{FF2B5EF4-FFF2-40B4-BE49-F238E27FC236}">
                <a16:creationId xmlns:a16="http://schemas.microsoft.com/office/drawing/2014/main" id="{3AB47DF6-36AD-0421-B00D-639565AB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89" name="Group 249">
            <a:extLst>
              <a:ext uri="{FF2B5EF4-FFF2-40B4-BE49-F238E27FC236}">
                <a16:creationId xmlns:a16="http://schemas.microsoft.com/office/drawing/2014/main" id="{04DC8107-8DE9-EF3C-F483-621BD99774F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221254" name="Picture 250" descr="lgv_fqmg[1]">
              <a:extLst>
                <a:ext uri="{FF2B5EF4-FFF2-40B4-BE49-F238E27FC236}">
                  <a16:creationId xmlns:a16="http://schemas.microsoft.com/office/drawing/2014/main" id="{4687DF18-FCE6-6996-8FC6-5431D747C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B22DFBFE-587A-66E1-7EA6-01C2E5F0A5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7DD4868E-08A0-C119-1CE6-D7D080FAA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21190" name="Picture 260" descr="imgyjavg[1]">
            <a:extLst>
              <a:ext uri="{FF2B5EF4-FFF2-40B4-BE49-F238E27FC236}">
                <a16:creationId xmlns:a16="http://schemas.microsoft.com/office/drawing/2014/main" id="{97D26F3C-4913-1232-EB6D-8029DAA3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91" name="Group 307">
            <a:extLst>
              <a:ext uri="{FF2B5EF4-FFF2-40B4-BE49-F238E27FC236}">
                <a16:creationId xmlns:a16="http://schemas.microsoft.com/office/drawing/2014/main" id="{A5AA9A1F-593C-3558-E87B-F3925474B054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221213" name="Group 295">
              <a:extLst>
                <a:ext uri="{FF2B5EF4-FFF2-40B4-BE49-F238E27FC236}">
                  <a16:creationId xmlns:a16="http://schemas.microsoft.com/office/drawing/2014/main" id="{46CA20AC-4646-0F87-72DD-510786C32A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796FE798-5A5E-20E1-348C-AF1C88404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8C35861E-E747-C0DC-5644-17946D93F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51820498-2417-24F8-40A7-402570424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8324E2DB-BF34-94AC-8B12-BBF65F38B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C5ED7CA2-A48E-7108-B3E2-B4BCBDB83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A3A764E-B386-D44B-7B58-3B945B7C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97DA7B9-8DF1-C6AB-E6EB-93C5C20F9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C8A6B5A2-D20B-5392-1B16-6B661AE2A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3EEACC5-7BD5-3F1A-931E-5F92F3AAB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D233870B-A43B-D302-616D-C27AF1080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A5B06EA0-1A7E-3382-5E9B-8E625FD16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51B09385-F67F-CC3E-31A6-D6A7AA731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BDEF36C5-AC80-EA4D-4405-45F91DC36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CAE1A4BA-25D3-9FBD-2D8B-2BFFD6346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0BB94E0C-4F12-7CC0-30DA-3BE314C4D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A62B1C2B-B956-7F3B-CC2C-8BD9B3947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CFE5A98D-AC10-23CC-736F-6B76CEA8E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2EFD5768-4724-D12F-0B83-161EE9262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6EB38AA9-69BC-8F5A-F0F9-585929817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4D6CAF73-B9EA-30CB-8455-AE2FBB550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3617A6E-EB31-44EB-A505-9315EB5B1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B5D08567-3B60-123E-D2AD-89D8EF9F3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36D173FD-162A-5237-B38D-38C81562A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A21637D5-E2C0-2D00-A1E4-F91DBF2F1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2BDB9020-826E-BDED-B319-7682F25D8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A53C876F-CA9C-B61D-CD71-DF3914435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EB55DCE2-BD2B-D76D-921F-AF6C9D9FF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7606F73C-1469-4A00-0698-6373B9759B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0F7E3734-1FD9-9D15-E0E3-70A4094F4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F6E0C20A-88D1-E5F8-CA1D-8809061CC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8D574475-B136-C8DE-C6A8-3C698EE9F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B6AD42B1-99C5-7FCA-49D6-E89C59B38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1231EDCB-0128-D5E8-5BCB-F6E92A300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6B951F9D-1C50-51EC-E112-0F9E20DF0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E9A5ADD4-A45B-A856-FE16-676C9DBE7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2F121A5F-0644-149C-2CEE-34A4B0A53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CF90E38E-4D4D-F5AC-66E7-7726CECE6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FD6D0C17-E628-9A04-8025-5EF918C025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1247" name="Text Box 304">
              <a:extLst>
                <a:ext uri="{FF2B5EF4-FFF2-40B4-BE49-F238E27FC236}">
                  <a16:creationId xmlns:a16="http://schemas.microsoft.com/office/drawing/2014/main" id="{D775B220-4313-3B21-0A53-92EA69FA0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frequency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221248" name="Text Box 305">
              <a:extLst>
                <a:ext uri="{FF2B5EF4-FFF2-40B4-BE49-F238E27FC236}">
                  <a16:creationId xmlns:a16="http://schemas.microsoft.com/office/drawing/2014/main" id="{A8FB37C9-924D-6F52-47F9-779657E62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221192" name="Picture 16" descr="underline_base">
            <a:extLst>
              <a:ext uri="{FF2B5EF4-FFF2-40B4-BE49-F238E27FC236}">
                <a16:creationId xmlns:a16="http://schemas.microsoft.com/office/drawing/2014/main" id="{B5104824-9119-A6A3-3054-FBE871AD2B7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1193" name="Group 782">
            <a:extLst>
              <a:ext uri="{FF2B5EF4-FFF2-40B4-BE49-F238E27FC236}">
                <a16:creationId xmlns:a16="http://schemas.microsoft.com/office/drawing/2014/main" id="{722AB0F2-DF67-F07C-0961-109E2C0FC640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221195" name="Group 783">
              <a:extLst>
                <a:ext uri="{FF2B5EF4-FFF2-40B4-BE49-F238E27FC236}">
                  <a16:creationId xmlns:a16="http://schemas.microsoft.com/office/drawing/2014/main" id="{6FA08602-A7E6-64D8-2F2F-60C0DD686C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B86588AC-E2C9-DDBD-53A4-41CA22211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1AC557E0-E43D-3CBE-2E75-8E2DA908C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FC06D2AE-7BAC-A21E-7318-9D19D2900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796722BF-95C9-B673-EA5C-351C2D2C9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01FC48B7-5A6B-E555-0397-86F4D56E3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C10A01F5-584C-C67C-313C-6BB2D003B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24408057-19CB-4D78-1584-7883CAE07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5BFA564D-77D4-6E15-F150-E778A5E92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39132216-1CE8-1104-396F-0956C04A7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2D5D47F0-EEC3-8912-6A95-E404A0DD5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15CFB2DA-4355-7E88-6F10-CCE132BDC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97DF7BAA-9CE8-79CB-10D6-E8323134D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8427A141-7F5F-0F96-04B4-DB697062A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E9D81E9E-F8AE-5B3C-0396-1606FE992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DF0ABFFF-4146-2866-B178-9F37A2DE2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7"/>
                <a:ext cx="55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pic>
          <p:nvPicPr>
            <p:cNvPr id="221196" name="Picture 799" descr="cell_tower_radiation copy">
              <a:extLst>
                <a:ext uri="{FF2B5EF4-FFF2-40B4-BE49-F238E27FC236}">
                  <a16:creationId xmlns:a16="http://schemas.microsoft.com/office/drawing/2014/main" id="{C514D479-C1C3-30AF-C70C-9222BA73C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6A54B5B0-B2A4-A690-AE6D-93AB23FA6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28E19-C05E-5E82-DFC3-A4C7E065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61180-C78A-7347-93EF-633DFABC1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lide Number Placeholder 1">
            <a:extLst>
              <a:ext uri="{FF2B5EF4-FFF2-40B4-BE49-F238E27FC236}">
                <a16:creationId xmlns:a16="http://schemas.microsoft.com/office/drawing/2014/main" id="{6F8FF8DB-4819-0BFA-77B7-8AA140320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0FD324-2DCD-1B4E-9B3F-9E9D05F4226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3234" name="Picture 2">
            <a:extLst>
              <a:ext uri="{FF2B5EF4-FFF2-40B4-BE49-F238E27FC236}">
                <a16:creationId xmlns:a16="http://schemas.microsoft.com/office/drawing/2014/main" id="{B977039D-B463-7872-841E-DAF371BF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Box 3">
            <a:extLst>
              <a:ext uri="{FF2B5EF4-FFF2-40B4-BE49-F238E27FC236}">
                <a16:creationId xmlns:a16="http://schemas.microsoft.com/office/drawing/2014/main" id="{C34ED2FC-A644-55FE-982F-7706DEDB6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Picture1: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4"/>
              </a:rPr>
              <a:t>https://www.brandsynario.com/the-evolution-of-gs-generation-networks/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Number Placeholder 1">
            <a:extLst>
              <a:ext uri="{FF2B5EF4-FFF2-40B4-BE49-F238E27FC236}">
                <a16:creationId xmlns:a16="http://schemas.microsoft.com/office/drawing/2014/main" id="{034D1DF8-4DB5-C255-28FF-5BDFF22B8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72D9FC-5FA9-3E47-BC36-5FAB6469E2E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5282" name="Picture 2">
            <a:extLst>
              <a:ext uri="{FF2B5EF4-FFF2-40B4-BE49-F238E27FC236}">
                <a16:creationId xmlns:a16="http://schemas.microsoft.com/office/drawing/2014/main" id="{FDD20528-22DF-78AF-27C0-91E2B65F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Box 3">
            <a:extLst>
              <a:ext uri="{FF2B5EF4-FFF2-40B4-BE49-F238E27FC236}">
                <a16:creationId xmlns:a16="http://schemas.microsoft.com/office/drawing/2014/main" id="{5AE28356-3E7C-14D2-5306-EF04AEA57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Picture1: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4"/>
              </a:rPr>
              <a:t>https://www.brandsynario.com/the-evolution-of-gs-generation-networks/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Picture2: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  <a:hlinkClick r:id="rId5"/>
              </a:rPr>
              <a:t>http://kaaale.blogspot.com/2019/02/the-evolution-of-cellular-mobile.html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5284" name="Picture 4">
            <a:extLst>
              <a:ext uri="{FF2B5EF4-FFF2-40B4-BE49-F238E27FC236}">
                <a16:creationId xmlns:a16="http://schemas.microsoft.com/office/drawing/2014/main" id="{B4EF5B57-171A-8EB3-84BF-D3A9EFE6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wireless user,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using same access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FCF89-5ADF-2149-8C59-9D83EC0968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network: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of mobile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in home network,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 always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 used to reach mobile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agent: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3B4CF-E15B-C44B-AA69-57BD24B022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care-of-address: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 in visited network.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 network: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in which mobile currently resides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permanent address: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remains constant (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foreign agent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entity in visited network that performs mobility functions on behalf of mobile.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correspondent: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wants to communicate with mobile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8B948-4076-0D4E-8F95-D6AABF182C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0107E-6EAC-F543-BEEE-BEBCC6C6DE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not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scalable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to millions of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BAC44-A1DD-3E4F-A4D8-E385E5BB77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+mn-cs"/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contacts home agent home: </a:t>
              </a:r>
              <a:r>
                <a:rPr kumimoji="0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“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this mobile is resident in my network</a:t>
              </a:r>
              <a:r>
                <a:rPr kumimoji="0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”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8532E-7B74-2C41-A7D6-AA975ABBB8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>
            <a:extLst>
              <a:ext uri="{FF2B5EF4-FFF2-40B4-BE49-F238E27FC236}">
                <a16:creationId xmlns:a16="http://schemas.microsoft.com/office/drawing/2014/main" id="{F068650A-6A42-F400-B21A-A8865114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6BFF-E053-B940-B76D-8618E829C2B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0FD6189-40CE-7E1B-FF02-EEF052B2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Building the Table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18B8996-BE66-30CE-AC6A-B1164206C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2439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a frame arrives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Inspect the </a:t>
            </a:r>
            <a:r>
              <a:rPr lang="en-US" altLang="en-US" i="1">
                <a:ea typeface="ＭＳ Ｐゴシック" panose="020B0600070205080204" pitchFamily="34" charset="-128"/>
              </a:rPr>
              <a:t>source</a:t>
            </a:r>
            <a:r>
              <a:rPr lang="en-US" altLang="en-US">
                <a:ea typeface="ＭＳ Ｐゴシック" panose="020B0600070205080204" pitchFamily="34" charset="-128"/>
              </a:rPr>
              <a:t> MAC address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Associate the address with the </a:t>
            </a:r>
            <a:r>
              <a:rPr lang="en-US" altLang="en-US" i="1">
                <a:ea typeface="ＭＳ Ｐゴシック" panose="020B0600070205080204" pitchFamily="34" charset="-128"/>
              </a:rPr>
              <a:t>incoming</a:t>
            </a:r>
            <a:r>
              <a:rPr lang="en-US" altLang="en-US">
                <a:ea typeface="ＭＳ Ｐゴシック" panose="020B0600070205080204" pitchFamily="34" charset="-128"/>
              </a:rPr>
              <a:t> interface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Store the mapping in the switch table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a timer to eventually forget the mapping</a:t>
            </a: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F0D7528F-ACF4-4832-D4E0-B68C9CE6E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28005" name="Object 2">
            <a:extLst>
              <a:ext uri="{FF2B5EF4-FFF2-40B4-BE49-F238E27FC236}">
                <a16:creationId xmlns:a16="http://schemas.microsoft.com/office/drawing/2014/main" id="{8C24675F-6413-330F-B510-6CBD73CC7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1480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28005" name="Object 2">
                        <a:extLst>
                          <a:ext uri="{FF2B5EF4-FFF2-40B4-BE49-F238E27FC236}">
                            <a16:creationId xmlns:a16="http://schemas.microsoft.com/office/drawing/2014/main" id="{8C24675F-6413-330F-B510-6CBD73CC7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1480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6" name="Object 3">
            <a:extLst>
              <a:ext uri="{FF2B5EF4-FFF2-40B4-BE49-F238E27FC236}">
                <a16:creationId xmlns:a16="http://schemas.microsoft.com/office/drawing/2014/main" id="{B633CE5C-5AB5-2A76-16CA-A342DE92D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28006" name="Object 3">
                        <a:extLst>
                          <a:ext uri="{FF2B5EF4-FFF2-40B4-BE49-F238E27FC236}">
                            <a16:creationId xmlns:a16="http://schemas.microsoft.com/office/drawing/2014/main" id="{B633CE5C-5AB5-2A76-16CA-A342DE92D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7" name="Object 4">
            <a:extLst>
              <a:ext uri="{FF2B5EF4-FFF2-40B4-BE49-F238E27FC236}">
                <a16:creationId xmlns:a16="http://schemas.microsoft.com/office/drawing/2014/main" id="{8B78064A-4D3D-C54B-5916-C4E246900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28007" name="Object 4">
                        <a:extLst>
                          <a:ext uri="{FF2B5EF4-FFF2-40B4-BE49-F238E27FC236}">
                            <a16:creationId xmlns:a16="http://schemas.microsoft.com/office/drawing/2014/main" id="{8B78064A-4D3D-C54B-5916-C4E246900B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8" name="Object 5">
            <a:extLst>
              <a:ext uri="{FF2B5EF4-FFF2-40B4-BE49-F238E27FC236}">
                <a16:creationId xmlns:a16="http://schemas.microsoft.com/office/drawing/2014/main" id="{ABDD2977-B07F-09B6-7797-C12D1035C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28008" name="Object 5">
                        <a:extLst>
                          <a:ext uri="{FF2B5EF4-FFF2-40B4-BE49-F238E27FC236}">
                            <a16:creationId xmlns:a16="http://schemas.microsoft.com/office/drawing/2014/main" id="{ABDD2977-B07F-09B6-7797-C12D1035C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Rectangle 9">
            <a:extLst>
              <a:ext uri="{FF2B5EF4-FFF2-40B4-BE49-F238E27FC236}">
                <a16:creationId xmlns:a16="http://schemas.microsoft.com/office/drawing/2014/main" id="{F046592A-98D3-BC34-0411-2F3E8789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0" name="Rectangle 10">
            <a:extLst>
              <a:ext uri="{FF2B5EF4-FFF2-40B4-BE49-F238E27FC236}">
                <a16:creationId xmlns:a16="http://schemas.microsoft.com/office/drawing/2014/main" id="{F1CCF535-1362-5E38-344E-40772B7D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574D3D8D-E942-AF3F-F5E7-384428E79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2" name="Rectangle 12">
            <a:extLst>
              <a:ext uri="{FF2B5EF4-FFF2-40B4-BE49-F238E27FC236}">
                <a16:creationId xmlns:a16="http://schemas.microsoft.com/office/drawing/2014/main" id="{C8A277E3-CEE6-3DF4-6BD4-54D5BD63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3" name="Line 13">
            <a:extLst>
              <a:ext uri="{FF2B5EF4-FFF2-40B4-BE49-F238E27FC236}">
                <a16:creationId xmlns:a16="http://schemas.microsoft.com/office/drawing/2014/main" id="{C51145BF-ED79-A346-75EE-FD52AD08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4" name="Line 14">
            <a:extLst>
              <a:ext uri="{FF2B5EF4-FFF2-40B4-BE49-F238E27FC236}">
                <a16:creationId xmlns:a16="http://schemas.microsoft.com/office/drawing/2014/main" id="{A2E3563A-2ED6-0239-5398-67CA6AAF0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5" name="Line 15">
            <a:extLst>
              <a:ext uri="{FF2B5EF4-FFF2-40B4-BE49-F238E27FC236}">
                <a16:creationId xmlns:a16="http://schemas.microsoft.com/office/drawing/2014/main" id="{55D7B900-22F8-15C4-BD74-A13787375C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6" name="Line 16">
            <a:extLst>
              <a:ext uri="{FF2B5EF4-FFF2-40B4-BE49-F238E27FC236}">
                <a16:creationId xmlns:a16="http://schemas.microsoft.com/office/drawing/2014/main" id="{EAA985C3-AFD1-C5EA-AF3B-6F2BEC2400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17" name="Text Box 19">
            <a:extLst>
              <a:ext uri="{FF2B5EF4-FFF2-40B4-BE49-F238E27FC236}">
                <a16:creationId xmlns:a16="http://schemas.microsoft.com/office/drawing/2014/main" id="{AB92F549-9445-3F4A-B095-3588B342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28018" name="Text Box 20">
            <a:extLst>
              <a:ext uri="{FF2B5EF4-FFF2-40B4-BE49-F238E27FC236}">
                <a16:creationId xmlns:a16="http://schemas.microsoft.com/office/drawing/2014/main" id="{113480D1-AF29-B96C-B231-952C9952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28019" name="Text Box 21">
            <a:extLst>
              <a:ext uri="{FF2B5EF4-FFF2-40B4-BE49-F238E27FC236}">
                <a16:creationId xmlns:a16="http://schemas.microsoft.com/office/drawing/2014/main" id="{B3D80583-6B60-7C7E-2BBA-E6753122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28020" name="Text Box 22">
            <a:extLst>
              <a:ext uri="{FF2B5EF4-FFF2-40B4-BE49-F238E27FC236}">
                <a16:creationId xmlns:a16="http://schemas.microsoft.com/office/drawing/2014/main" id="{051B0A4C-B1C4-1C22-D017-C6714D7B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28021" name="Rectangle 23">
            <a:extLst>
              <a:ext uri="{FF2B5EF4-FFF2-40B4-BE49-F238E27FC236}">
                <a16:creationId xmlns:a16="http://schemas.microsoft.com/office/drawing/2014/main" id="{350787DE-6BD2-512A-2346-182B29AA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2" name="Rectangle 24">
            <a:extLst>
              <a:ext uri="{FF2B5EF4-FFF2-40B4-BE49-F238E27FC236}">
                <a16:creationId xmlns:a16="http://schemas.microsoft.com/office/drawing/2014/main" id="{3C71FC4F-A692-55DD-4F48-8B8F7D7E2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23" name="Text Box 25">
            <a:extLst>
              <a:ext uri="{FF2B5EF4-FFF2-40B4-BE49-F238E27FC236}">
                <a16:creationId xmlns:a16="http://schemas.microsoft.com/office/drawing/2014/main" id="{311A608C-C754-6B88-BF03-D552713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667000" cy="7080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Switch learns how to reach A.</a:t>
            </a:r>
          </a:p>
        </p:txBody>
      </p:sp>
      <p:sp>
        <p:nvSpPr>
          <p:cNvPr id="128024" name="Line 26">
            <a:extLst>
              <a:ext uri="{FF2B5EF4-FFF2-40B4-BE49-F238E27FC236}">
                <a16:creationId xmlns:a16="http://schemas.microsoft.com/office/drawing/2014/main" id="{6E8D8ED7-424D-81ED-86AF-450F7F8BE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4695825"/>
            <a:ext cx="692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FA05B-698B-BA4D-8B28-176A14AD39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1800E-58BF-6042-9413-8083F1BC289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encapsulation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F230-8EDF-B24C-9B09-260CEE4497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37CC-2CCD-E948-84EB-DB6D3FC983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D12AF-63B9-6A45-A0F5-338A61C076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7540C-11AD-C240-8166-8F852D37CF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>
            <a:extLst>
              <a:ext uri="{FF2B5EF4-FFF2-40B4-BE49-F238E27FC236}">
                <a16:creationId xmlns:a16="http://schemas.microsoft.com/office/drawing/2014/main" id="{5A33F09F-EC2A-5DB8-1A25-C8F1D174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A78B6-C969-0F45-A60E-86419CFDB8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701835-0ED8-3790-75C5-FC3A449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Handling Misses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F524535-0210-7900-D464-C6EE5E0E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963" y="1277938"/>
            <a:ext cx="8458200" cy="21129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frame arrives with unfamiliar destination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Forward the frame out all of the interfaces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except for the one where the frame arrived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Hopefully, this case won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happen very often!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86BC1106-28CA-1035-F482-6F7F01817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30053" name="Object 2">
            <a:extLst>
              <a:ext uri="{FF2B5EF4-FFF2-40B4-BE49-F238E27FC236}">
                <a16:creationId xmlns:a16="http://schemas.microsoft.com/office/drawing/2014/main" id="{07E94DC5-F728-158C-3ADA-F126649F5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8100" imgH="1079500" progId="MS_ClipArt_Gallery.2">
                  <p:embed/>
                </p:oleObj>
              </mc:Choice>
              <mc:Fallback>
                <p:oleObj name="Clip" r:id="rId3" imgW="1308100" imgH="1079500" progId="MS_ClipArt_Gallery.2">
                  <p:embed/>
                  <p:pic>
                    <p:nvPicPr>
                      <p:cNvPr id="130053" name="Object 2">
                        <a:extLst>
                          <a:ext uri="{FF2B5EF4-FFF2-40B4-BE49-F238E27FC236}">
                            <a16:creationId xmlns:a16="http://schemas.microsoft.com/office/drawing/2014/main" id="{07E94DC5-F728-158C-3ADA-F126649F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3">
            <a:extLst>
              <a:ext uri="{FF2B5EF4-FFF2-40B4-BE49-F238E27FC236}">
                <a16:creationId xmlns:a16="http://schemas.microsoft.com/office/drawing/2014/main" id="{5FB0F568-5D22-9AD6-BFF8-22E71F7AE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8100" imgH="1079500" progId="MS_ClipArt_Gallery.2">
                  <p:embed/>
                </p:oleObj>
              </mc:Choice>
              <mc:Fallback>
                <p:oleObj name="Clip" r:id="rId5" imgW="1308100" imgH="1079500" progId="MS_ClipArt_Gallery.2">
                  <p:embed/>
                  <p:pic>
                    <p:nvPicPr>
                      <p:cNvPr id="130054" name="Object 3">
                        <a:extLst>
                          <a:ext uri="{FF2B5EF4-FFF2-40B4-BE49-F238E27FC236}">
                            <a16:creationId xmlns:a16="http://schemas.microsoft.com/office/drawing/2014/main" id="{5FB0F568-5D22-9AD6-BFF8-22E71F7AE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4">
            <a:extLst>
              <a:ext uri="{FF2B5EF4-FFF2-40B4-BE49-F238E27FC236}">
                <a16:creationId xmlns:a16="http://schemas.microsoft.com/office/drawing/2014/main" id="{03B6EB7A-9E62-887B-E43B-82AC7D631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8100" imgH="1079500" progId="MS_ClipArt_Gallery.2">
                  <p:embed/>
                </p:oleObj>
              </mc:Choice>
              <mc:Fallback>
                <p:oleObj name="Clip" r:id="rId6" imgW="1308100" imgH="1079500" progId="MS_ClipArt_Gallery.2">
                  <p:embed/>
                  <p:pic>
                    <p:nvPicPr>
                      <p:cNvPr id="130055" name="Object 4">
                        <a:extLst>
                          <a:ext uri="{FF2B5EF4-FFF2-40B4-BE49-F238E27FC236}">
                            <a16:creationId xmlns:a16="http://schemas.microsoft.com/office/drawing/2014/main" id="{03B6EB7A-9E62-887B-E43B-82AC7D631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6" name="Object 5">
            <a:extLst>
              <a:ext uri="{FF2B5EF4-FFF2-40B4-BE49-F238E27FC236}">
                <a16:creationId xmlns:a16="http://schemas.microsoft.com/office/drawing/2014/main" id="{3F2EBD08-F0D4-3193-8CEE-1D056C31D9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8100" imgH="1079500" progId="MS_ClipArt_Gallery.2">
                  <p:embed/>
                </p:oleObj>
              </mc:Choice>
              <mc:Fallback>
                <p:oleObj name="Clip" r:id="rId7" imgW="1308100" imgH="1079500" progId="MS_ClipArt_Gallery.2">
                  <p:embed/>
                  <p:pic>
                    <p:nvPicPr>
                      <p:cNvPr id="130056" name="Object 5">
                        <a:extLst>
                          <a:ext uri="{FF2B5EF4-FFF2-40B4-BE49-F238E27FC236}">
                            <a16:creationId xmlns:a16="http://schemas.microsoft.com/office/drawing/2014/main" id="{3F2EBD08-F0D4-3193-8CEE-1D056C31D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7" name="Rectangle 9">
            <a:extLst>
              <a:ext uri="{FF2B5EF4-FFF2-40B4-BE49-F238E27FC236}">
                <a16:creationId xmlns:a16="http://schemas.microsoft.com/office/drawing/2014/main" id="{62DD4E1E-261D-B569-1B4A-04BA4862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9FCC854D-2D97-8843-AB09-192F96F21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4B055F26-15E2-F3D7-CA0D-0082EFC6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55EB6D41-B24B-74FE-F3A5-DD64DF695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Line 13">
            <a:extLst>
              <a:ext uri="{FF2B5EF4-FFF2-40B4-BE49-F238E27FC236}">
                <a16:creationId xmlns:a16="http://schemas.microsoft.com/office/drawing/2014/main" id="{F3440BC9-A3A2-6A97-A24A-A117BA7C0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Line 14">
            <a:extLst>
              <a:ext uri="{FF2B5EF4-FFF2-40B4-BE49-F238E27FC236}">
                <a16:creationId xmlns:a16="http://schemas.microsoft.com/office/drawing/2014/main" id="{D1BC71CA-A481-72A5-5596-B1DC80C33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88ECF453-03B7-203E-4F40-8E0E4F7C13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Line 16">
            <a:extLst>
              <a:ext uri="{FF2B5EF4-FFF2-40B4-BE49-F238E27FC236}">
                <a16:creationId xmlns:a16="http://schemas.microsoft.com/office/drawing/2014/main" id="{21542B64-08F3-A16C-CF69-0863A41CD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Text Box 19">
            <a:extLst>
              <a:ext uri="{FF2B5EF4-FFF2-40B4-BE49-F238E27FC236}">
                <a16:creationId xmlns:a16="http://schemas.microsoft.com/office/drawing/2014/main" id="{C431192F-CBD8-B787-5243-EE73DA97B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130066" name="Text Box 20">
            <a:extLst>
              <a:ext uri="{FF2B5EF4-FFF2-40B4-BE49-F238E27FC236}">
                <a16:creationId xmlns:a16="http://schemas.microsoft.com/office/drawing/2014/main" id="{CC869CB6-00A7-CE0C-FEB8-EE8882E4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88937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</a:t>
            </a:r>
          </a:p>
        </p:txBody>
      </p:sp>
      <p:sp>
        <p:nvSpPr>
          <p:cNvPr id="130067" name="Text Box 21">
            <a:extLst>
              <a:ext uri="{FF2B5EF4-FFF2-40B4-BE49-F238E27FC236}">
                <a16:creationId xmlns:a16="http://schemas.microsoft.com/office/drawing/2014/main" id="{1C4926C5-19C5-1B11-4062-0477A5A0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</a:t>
            </a:r>
          </a:p>
        </p:txBody>
      </p:sp>
      <p:sp>
        <p:nvSpPr>
          <p:cNvPr id="130068" name="Text Box 22">
            <a:extLst>
              <a:ext uri="{FF2B5EF4-FFF2-40B4-BE49-F238E27FC236}">
                <a16:creationId xmlns:a16="http://schemas.microsoft.com/office/drawing/2014/main" id="{09121636-ADB5-37E7-5375-4098DDF4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130069" name="Text Box 23">
            <a:extLst>
              <a:ext uri="{FF2B5EF4-FFF2-40B4-BE49-F238E27FC236}">
                <a16:creationId xmlns:a16="http://schemas.microsoft.com/office/drawing/2014/main" id="{C893BF03-22CD-E26B-9AC4-90640B14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94225"/>
            <a:ext cx="1306513" cy="1044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When in doubt, shout!</a:t>
            </a:r>
          </a:p>
        </p:txBody>
      </p:sp>
      <p:sp>
        <p:nvSpPr>
          <p:cNvPr id="130070" name="Rectangle 26">
            <a:extLst>
              <a:ext uri="{FF2B5EF4-FFF2-40B4-BE49-F238E27FC236}">
                <a16:creationId xmlns:a16="http://schemas.microsoft.com/office/drawing/2014/main" id="{0E1D8FCE-EE82-FA20-7D51-67C2F6D4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1" name="Rectangle 27">
            <a:extLst>
              <a:ext uri="{FF2B5EF4-FFF2-40B4-BE49-F238E27FC236}">
                <a16:creationId xmlns:a16="http://schemas.microsoft.com/office/drawing/2014/main" id="{120BA154-C8A8-A84F-797F-C14E5DAD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2" name="Freeform 28">
            <a:extLst>
              <a:ext uri="{FF2B5EF4-FFF2-40B4-BE49-F238E27FC236}">
                <a16:creationId xmlns:a16="http://schemas.microsoft.com/office/drawing/2014/main" id="{7CC898E2-D6AD-716F-EA8E-9432A1AFD764}"/>
              </a:ext>
            </a:extLst>
          </p:cNvPr>
          <p:cNvSpPr>
            <a:spLocks/>
          </p:cNvSpPr>
          <p:nvPr/>
        </p:nvSpPr>
        <p:spPr bwMode="auto">
          <a:xfrm>
            <a:off x="3957638" y="4581525"/>
            <a:ext cx="179387" cy="363538"/>
          </a:xfrm>
          <a:custGeom>
            <a:avLst/>
            <a:gdLst>
              <a:gd name="T0" fmla="*/ 0 w 113"/>
              <a:gd name="T1" fmla="*/ 2147483646 h 229"/>
              <a:gd name="T2" fmla="*/ 2147483646 w 113"/>
              <a:gd name="T3" fmla="*/ 2147483646 h 229"/>
              <a:gd name="T4" fmla="*/ 2147483646 w 113"/>
              <a:gd name="T5" fmla="*/ 0 h 229"/>
              <a:gd name="T6" fmla="*/ 0 60000 65536"/>
              <a:gd name="T7" fmla="*/ 0 60000 65536"/>
              <a:gd name="T8" fmla="*/ 0 60000 65536"/>
              <a:gd name="T9" fmla="*/ 0 w 113"/>
              <a:gd name="T10" fmla="*/ 0 h 229"/>
              <a:gd name="T11" fmla="*/ 113 w 113"/>
              <a:gd name="T12" fmla="*/ 229 h 2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29">
                <a:moveTo>
                  <a:pt x="0" y="218"/>
                </a:moveTo>
                <a:cubicBezTo>
                  <a:pt x="40" y="223"/>
                  <a:pt x="81" y="229"/>
                  <a:pt x="97" y="193"/>
                </a:cubicBezTo>
                <a:cubicBezTo>
                  <a:pt x="113" y="157"/>
                  <a:pt x="105" y="78"/>
                  <a:pt x="97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3" name="Freeform 29">
            <a:extLst>
              <a:ext uri="{FF2B5EF4-FFF2-40B4-BE49-F238E27FC236}">
                <a16:creationId xmlns:a16="http://schemas.microsoft.com/office/drawing/2014/main" id="{85CBEA44-77C2-0AB9-82DE-1663CA64301F}"/>
              </a:ext>
            </a:extLst>
          </p:cNvPr>
          <p:cNvSpPr>
            <a:spLocks/>
          </p:cNvSpPr>
          <p:nvPr/>
        </p:nvSpPr>
        <p:spPr bwMode="auto">
          <a:xfrm>
            <a:off x="3649663" y="5272088"/>
            <a:ext cx="498475" cy="538162"/>
          </a:xfrm>
          <a:custGeom>
            <a:avLst/>
            <a:gdLst>
              <a:gd name="T0" fmla="*/ 0 w 314"/>
              <a:gd name="T1" fmla="*/ 0 h 339"/>
              <a:gd name="T2" fmla="*/ 2147483646 w 314"/>
              <a:gd name="T3" fmla="*/ 2147483646 h 339"/>
              <a:gd name="T4" fmla="*/ 2147483646 w 314"/>
              <a:gd name="T5" fmla="*/ 2147483646 h 339"/>
              <a:gd name="T6" fmla="*/ 0 60000 65536"/>
              <a:gd name="T7" fmla="*/ 0 60000 65536"/>
              <a:gd name="T8" fmla="*/ 0 60000 65536"/>
              <a:gd name="T9" fmla="*/ 0 w 314"/>
              <a:gd name="T10" fmla="*/ 0 h 339"/>
              <a:gd name="T11" fmla="*/ 314 w 314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339">
                <a:moveTo>
                  <a:pt x="0" y="0"/>
                </a:moveTo>
                <a:cubicBezTo>
                  <a:pt x="109" y="32"/>
                  <a:pt x="218" y="65"/>
                  <a:pt x="266" y="121"/>
                </a:cubicBezTo>
                <a:cubicBezTo>
                  <a:pt x="314" y="177"/>
                  <a:pt x="302" y="258"/>
                  <a:pt x="290" y="339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74" name="Line 30">
            <a:extLst>
              <a:ext uri="{FF2B5EF4-FFF2-40B4-BE49-F238E27FC236}">
                <a16:creationId xmlns:a16="http://schemas.microsoft.com/office/drawing/2014/main" id="{BB4038D6-432E-751B-5D2D-AD4174653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7638" y="5003800"/>
            <a:ext cx="1228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9144</TotalTime>
  <Words>3364</Words>
  <Application>Microsoft Macintosh PowerPoint</Application>
  <PresentationFormat>On-screen Show (4:3)</PresentationFormat>
  <Paragraphs>751</Paragraphs>
  <Slides>85</Slides>
  <Notes>55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9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Times New Roman</vt:lpstr>
      <vt:lpstr>Wingdings</vt:lpstr>
      <vt:lpstr>6_Office Theme</vt:lpstr>
      <vt:lpstr>1_Office Theme</vt:lpstr>
      <vt:lpstr>Clip</vt:lpstr>
      <vt:lpstr>Microsoft Clip Gallery</vt:lpstr>
      <vt:lpstr>PowerPoint Presentation</vt:lpstr>
      <vt:lpstr>Repeaters, Hubs, Bridges and Switches</vt:lpstr>
      <vt:lpstr>Link Layer: Bridges</vt:lpstr>
      <vt:lpstr>Link Layer: Switches</vt:lpstr>
      <vt:lpstr>Bridges/Switches: Traffic Isolation</vt:lpstr>
      <vt:lpstr>Advantages Over Hubs/Repeaters</vt:lpstr>
      <vt:lpstr>PowerPoint Presentation</vt:lpstr>
      <vt:lpstr>Self Learning: Building the Table</vt:lpstr>
      <vt:lpstr>Self Learning: Handling Misses</vt:lpstr>
      <vt:lpstr>PowerPoint Presentation</vt:lpstr>
      <vt:lpstr>PowerPoint Presentation</vt:lpstr>
      <vt:lpstr>PowerPoint Presentation</vt:lpstr>
      <vt:lpstr>Summary: Multiple Layers</vt:lpstr>
      <vt:lpstr>Wireless Networks</vt:lpstr>
      <vt:lpstr>Widespread Deployment</vt:lpstr>
      <vt:lpstr>Wireless Links</vt:lpstr>
      <vt:lpstr>Wireless Links: High Bit Error Rate</vt:lpstr>
      <vt:lpstr>Wireless Links: High Bit Error Rate</vt:lpstr>
      <vt:lpstr>Wireless Links: High Bit Error Rate</vt:lpstr>
      <vt:lpstr>Wireless Properties</vt:lpstr>
      <vt:lpstr>Dealing With Bit Errors</vt:lpstr>
      <vt:lpstr>PowerPoint Presentation</vt:lpstr>
      <vt:lpstr>Wireless Links: Broadcast Limitations</vt:lpstr>
      <vt:lpstr>Wireless Links: Broadcast Limitations</vt:lpstr>
      <vt:lpstr>Example Wireless Link Technologies</vt:lpstr>
      <vt:lpstr>Example Wireless Link Technologies</vt:lpstr>
      <vt:lpstr>PowerPoint Presentation</vt:lpstr>
      <vt:lpstr>WiFi: IEEE 802.11 Wireless LANs</vt:lpstr>
      <vt:lpstr>WiFi: IEEE 802.11 Wireless LANs</vt:lpstr>
      <vt:lpstr>Wireless Network: Wireless Link</vt:lpstr>
      <vt:lpstr>Wireless Network: Wireless Hosts</vt:lpstr>
      <vt:lpstr>Wireless Network: Base Station</vt:lpstr>
      <vt:lpstr>Wireless Network: Infrastructure</vt:lpstr>
      <vt:lpstr>Infrastructure Mode (APs)</vt:lpstr>
      <vt:lpstr>802.11 LAN Architecture</vt:lpstr>
      <vt:lpstr>802.11 LAN Architecture</vt:lpstr>
      <vt:lpstr>PowerPoint Presentation</vt:lpstr>
      <vt:lpstr>Channels and Association</vt:lpstr>
      <vt:lpstr>Channels and Association</vt:lpstr>
      <vt:lpstr>Channels and Association</vt:lpstr>
      <vt:lpstr>PowerPoint Presentation</vt:lpstr>
      <vt:lpstr>Mobility Within the Same Subnet</vt:lpstr>
      <vt:lpstr>WiFi: IEEE 802.11 Wireless LANs</vt:lpstr>
      <vt:lpstr>CSMA: Carrier Sense, Multiple Access</vt:lpstr>
      <vt:lpstr>CSMA/CA: Collision Avoidance (CA), Not Collision Detection (CD)</vt:lpstr>
      <vt:lpstr>CSMA/CA: Collision Avoidance (CA), Not Collision Detection (CD)</vt:lpstr>
      <vt:lpstr>CA: Collision Avoidance, Not Detection </vt:lpstr>
      <vt:lpstr>Hidden Terminal Problem</vt:lpstr>
      <vt:lpstr>PowerPoint Presentation</vt:lpstr>
      <vt:lpstr>Virtual carrier sensing</vt:lpstr>
      <vt:lpstr>Hidden Terminal Problem</vt:lpstr>
      <vt:lpstr>PowerPoint Presentation</vt:lpstr>
      <vt:lpstr>Exposed Terminal Problem</vt:lpstr>
      <vt:lpstr>Impact on Higher-Layer Protocols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Mobility in Wide-area Wireless Networks (Cellular)</vt:lpstr>
      <vt:lpstr>PowerPoint Presentation</vt:lpstr>
      <vt:lpstr>Cellular networks: the first hop</vt:lpstr>
      <vt:lpstr>PowerPoint Presentation</vt:lpstr>
      <vt:lpstr>PowerPoint Presentation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353</cp:revision>
  <dcterms:created xsi:type="dcterms:W3CDTF">2020-02-13T13:47:54Z</dcterms:created>
  <dcterms:modified xsi:type="dcterms:W3CDTF">2025-04-21T16:58:23Z</dcterms:modified>
</cp:coreProperties>
</file>