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5" r:id="rId2"/>
    <p:sldMasterId id="2147483737" r:id="rId3"/>
    <p:sldMasterId id="2147483752" r:id="rId4"/>
  </p:sldMasterIdLst>
  <p:notesMasterIdLst>
    <p:notesMasterId r:id="rId101"/>
  </p:notesMasterIdLst>
  <p:sldIdLst>
    <p:sldId id="1680" r:id="rId5"/>
    <p:sldId id="1640" r:id="rId6"/>
    <p:sldId id="1650" r:id="rId7"/>
    <p:sldId id="1681" r:id="rId8"/>
    <p:sldId id="1734" r:id="rId9"/>
    <p:sldId id="1683" r:id="rId10"/>
    <p:sldId id="1654" r:id="rId11"/>
    <p:sldId id="1684" r:id="rId12"/>
    <p:sldId id="1685" r:id="rId13"/>
    <p:sldId id="1735" r:id="rId14"/>
    <p:sldId id="1644" r:id="rId15"/>
    <p:sldId id="1686" r:id="rId16"/>
    <p:sldId id="1645" r:id="rId17"/>
    <p:sldId id="1646" r:id="rId18"/>
    <p:sldId id="1690" r:id="rId19"/>
    <p:sldId id="1736" r:id="rId20"/>
    <p:sldId id="1737" r:id="rId21"/>
    <p:sldId id="1647" r:id="rId22"/>
    <p:sldId id="1692" r:id="rId23"/>
    <p:sldId id="1691" r:id="rId24"/>
    <p:sldId id="1687" r:id="rId25"/>
    <p:sldId id="1648" r:id="rId26"/>
    <p:sldId id="1688" r:id="rId27"/>
    <p:sldId id="1689" r:id="rId28"/>
    <p:sldId id="1545" r:id="rId29"/>
    <p:sldId id="1547" r:id="rId30"/>
    <p:sldId id="1548" r:id="rId31"/>
    <p:sldId id="1651" r:id="rId32"/>
    <p:sldId id="1652" r:id="rId33"/>
    <p:sldId id="1653" r:id="rId34"/>
    <p:sldId id="1655" r:id="rId35"/>
    <p:sldId id="1656" r:id="rId36"/>
    <p:sldId id="1657" r:id="rId37"/>
    <p:sldId id="1549" r:id="rId38"/>
    <p:sldId id="1537" r:id="rId39"/>
    <p:sldId id="304" r:id="rId40"/>
    <p:sldId id="263" r:id="rId41"/>
    <p:sldId id="454" r:id="rId42"/>
    <p:sldId id="455" r:id="rId43"/>
    <p:sldId id="1658" r:id="rId44"/>
    <p:sldId id="1660" r:id="rId45"/>
    <p:sldId id="1659" r:id="rId46"/>
    <p:sldId id="1661" r:id="rId47"/>
    <p:sldId id="1662" r:id="rId48"/>
    <p:sldId id="1551" r:id="rId49"/>
    <p:sldId id="456" r:id="rId50"/>
    <p:sldId id="457" r:id="rId51"/>
    <p:sldId id="458" r:id="rId52"/>
    <p:sldId id="459" r:id="rId53"/>
    <p:sldId id="460" r:id="rId54"/>
    <p:sldId id="1550" r:id="rId55"/>
    <p:sldId id="259" r:id="rId56"/>
    <p:sldId id="1552" r:id="rId57"/>
    <p:sldId id="660" r:id="rId58"/>
    <p:sldId id="701" r:id="rId59"/>
    <p:sldId id="702" r:id="rId60"/>
    <p:sldId id="1618" r:id="rId61"/>
    <p:sldId id="1619" r:id="rId62"/>
    <p:sldId id="1621" r:id="rId63"/>
    <p:sldId id="462" r:id="rId64"/>
    <p:sldId id="264" r:id="rId65"/>
    <p:sldId id="463" r:id="rId66"/>
    <p:sldId id="464" r:id="rId67"/>
    <p:sldId id="1533" r:id="rId68"/>
    <p:sldId id="265" r:id="rId69"/>
    <p:sldId id="266" r:id="rId70"/>
    <p:sldId id="1584" r:id="rId71"/>
    <p:sldId id="1546" r:id="rId72"/>
    <p:sldId id="1544" r:id="rId73"/>
    <p:sldId id="1583" r:id="rId74"/>
    <p:sldId id="1588" r:id="rId75"/>
    <p:sldId id="1590" r:id="rId76"/>
    <p:sldId id="1615" r:id="rId77"/>
    <p:sldId id="1616" r:id="rId78"/>
    <p:sldId id="1617" r:id="rId79"/>
    <p:sldId id="1592" r:id="rId80"/>
    <p:sldId id="1593" r:id="rId81"/>
    <p:sldId id="1594" r:id="rId82"/>
    <p:sldId id="1553" r:id="rId83"/>
    <p:sldId id="1595" r:id="rId84"/>
    <p:sldId id="1596" r:id="rId85"/>
    <p:sldId id="1597" r:id="rId86"/>
    <p:sldId id="1598" r:id="rId87"/>
    <p:sldId id="1599" r:id="rId88"/>
    <p:sldId id="1600" r:id="rId89"/>
    <p:sldId id="1601" r:id="rId90"/>
    <p:sldId id="1602" r:id="rId91"/>
    <p:sldId id="1603" r:id="rId92"/>
    <p:sldId id="1604" r:id="rId93"/>
    <p:sldId id="1605" r:id="rId94"/>
    <p:sldId id="1622" r:id="rId95"/>
    <p:sldId id="1606" r:id="rId96"/>
    <p:sldId id="1607" r:id="rId97"/>
    <p:sldId id="1608" r:id="rId98"/>
    <p:sldId id="1623" r:id="rId99"/>
    <p:sldId id="1609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79320"/>
  </p:normalViewPr>
  <p:slideViewPr>
    <p:cSldViewPr snapToGrid="0" snapToObjects="1">
      <p:cViewPr varScale="1">
        <p:scale>
          <a:sx n="96" d="100"/>
          <a:sy n="96" d="100"/>
        </p:scale>
        <p:origin x="3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3/12/25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D8BEEBEC-9EBB-6AA6-CAC1-C5945924FE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F891B312-F73B-1EF6-75C5-79DC536E44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IPv6 provides for a maximum of 3.4×10^38 (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340 trillion trillion trillion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) unique IP addresses, or about 47 octillion unique addresses for every person on the planet.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For comparison: One light-year is about 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6 trillion miles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 (9 trillion km)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Q1: Does not provide much quality of service when the delivery policy itself is unreliable, 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Q2: Pushing the responsibility to the edge. With increasing traffic fragmentation is computation costly.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FEC19E2F-50CC-D7B4-FD4F-45E7AFFEAF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DF108-3173-FB4D-BA0D-9552768BE7A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6F8BC689-0CB3-E56F-50C8-FC61F76DB8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2DAF01FE-7FDB-8745-8288-39E943AD6DE6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49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7A0F68F2-FA9D-8A27-6BEF-60E52A6A83A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6D1FB9E-F7F0-3391-FE07-E09D025FE26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2BE62816-488D-6B60-05BA-D96741DBA9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EC5BD6D5-016D-3B49-A160-22533032D9D1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50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6D45B29A-637D-769C-6FFC-975168DE267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492C62C4-F0D5-C970-6951-86B10D84935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47E07498-BC74-829F-5232-2B956B53AB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E7A323-EFFD-4743-BDC3-B98998CB1673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9BE3ED52-5149-6914-17F7-60B459578E4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EF485D67-167D-C404-CFEE-B88D9FC7B0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F538C1E4-3939-9BE4-C89E-CC41EC8545B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000125" y="774700"/>
            <a:ext cx="5099050" cy="3824288"/>
          </a:xfrm>
          <a:ln/>
        </p:spPr>
      </p:sp>
      <p:sp>
        <p:nvSpPr>
          <p:cNvPr id="94210" name="Rectangle 3">
            <a:extLst>
              <a:ext uri="{FF2B5EF4-FFF2-40B4-BE49-F238E27FC236}">
                <a16:creationId xmlns:a16="http://schemas.microsoft.com/office/drawing/2014/main" id="{92A5DA8C-0DAE-E9A9-F268-9DE5B39663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A35F06B9-76F0-6F74-B7D8-DC1AFC7A753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000125" y="774700"/>
            <a:ext cx="5099050" cy="3824288"/>
          </a:xfrm>
          <a:ln/>
        </p:spPr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0D45EBD9-591A-F5E9-5E9A-E8E9B6E818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831B8CFF-73FE-D6F1-A4BC-6161F60B311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000125" y="774700"/>
            <a:ext cx="5099050" cy="3824288"/>
          </a:xfrm>
          <a:ln/>
        </p:spPr>
      </p:sp>
      <p:sp>
        <p:nvSpPr>
          <p:cNvPr id="98306" name="Rectangle 3">
            <a:extLst>
              <a:ext uri="{FF2B5EF4-FFF2-40B4-BE49-F238E27FC236}">
                <a16:creationId xmlns:a16="http://schemas.microsoft.com/office/drawing/2014/main" id="{57D051AE-59D9-542A-4434-3CEE614073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2A542051-EB7F-DBFA-DC4A-599D6E7300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0D5FCCA2-7C37-5A46-811B-957A28F5F68B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60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9F21FC78-B80B-BAE8-9A8C-2B74535C67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DB1D1F28-E71F-F386-F29A-ADD50919F9C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98450817-C04E-65FD-B52E-AFD30CFAD1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56CB80B-84A3-A34A-B837-7CA84D925E4B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8F2D0FEB-E309-3070-F4DC-7A259B99067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3ABED0EE-C346-22A5-28A7-F5D57D0FA6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1542E6CB-2789-8AF3-37BC-311D252679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4D8FE1F6-4CE4-EB46-A2BA-D334AB51E882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62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6914BD2D-B567-52A3-642F-891F0B02C7D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25CCCB39-7403-0304-5687-F7E49936A6C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923B7546-D11E-4F64-D9F7-D16644D943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273C06A3-AAD5-8B45-8956-6EF8B9DA073B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63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253E5C96-C452-3B46-5E4A-B1F85769F6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3BA3C101-342F-79B6-9F16-7D6CD1E65AB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Fragmentations are possible in IPV6, but only at source. And in that case an extension header will be defined.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CA67-5ABF-B441-9F5E-B32457E6BE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81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D05C900E-79FE-9620-3416-6060835FFF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E66364-A4F1-BF49-8CF5-8E99921935F4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E0676BC1-A97A-1114-732D-978E27F1847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DCF4D2BD-6B15-C8B6-E6B2-636D0FD11B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897F224B-0172-B964-BF70-654C944934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781250-9B38-F94E-9BF1-1B4FA2502D0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456DC50A-0984-7F5A-4749-64D2B150EE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BC891534-6A78-A3C4-85D7-64EFF47397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58CEF8D3-308A-E305-8BAC-1AD48205A4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4D654B-2CC4-0B4A-9125-9AA9D630DAA1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379E7E84-F55B-C50A-85EA-7EC3920339B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8FA9E658-B557-FBC6-4BA2-0A0B813C0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E6407696-8FE7-98F6-72C1-0073E66E8E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50B72D-7834-4C46-BC3E-2B0D9865D3D2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B680AAF3-B2A5-10EA-7C7F-F3367DC8232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67025152-5647-150E-A855-BCDC9BF969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CACE00D7-B9EC-3229-DCDF-EED57CA047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0F1DA9-2232-774E-A924-B905C78B987D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50BC1BD-E7DF-12E6-8227-160270AFF7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0B1D0AB-DF94-DA31-AD11-630BEC7F1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DF5F813D-3360-A656-4995-2AF0AF05F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A96A771-68D1-454D-8BDF-7445DC4BE3CC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98C83C68-D23E-DEA0-6D7D-789FCE3854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E65D9CDF-C221-9B8B-15F8-CC00CFF6BE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E90CBD6F-72E0-17FB-A8E7-F6558A6AE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85ABC6-5EA3-3C44-AD9B-5C0C0D857618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A7F5D799-5621-6C80-4DA1-ACD863E8CD9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914F3353-0EFA-6579-5709-673D6A223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1F8A5FE2-384A-FA88-A6D2-875BE5BC23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68A775-9349-054D-80E6-355B58132E0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2428F7EB-74BA-440F-4509-3A42046B71C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CB4EDF22-30E0-BB30-11AF-40B0FE556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1670EB68-3D13-B40A-3382-9AA80C8F0D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B73AF7-2AD4-7347-8041-E8DC60A40F2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86EDBF06-F3B4-8179-810C-3BE7B09AB55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FCFEDBD5-D236-7802-2674-B698A7B85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D7766C99-83E5-7AED-1642-BFAEC8D624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134B998-D184-E24C-AB5D-25436CA4B96B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211876E7-6AFA-F954-B53C-7DD89300335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837B3103-B92A-46EA-121E-9D033D58A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125EC-C95D-65F2-A6E7-E784E524D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73EB1BBC-C4CA-9633-BB0B-C075341850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4E39DD4A-223C-75FE-D779-6CD85EADF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IPv6 provides for a maximum of 3.4×10^38 (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340 trillion trillion trillion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) unique IP addresses, or about 47 octillion unique addresses for every person on the planet.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For comparison: One light-year is about 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6 trillion miles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 (9 trillion km)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Q1: Does not provide much quality of service when the delivery policy itself is unreliable, 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Q2: Pushing the responsibility to the edge. With increasing traffic fragmentation is computation costly.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530D488C-C0A9-7CDA-6B41-7EEF05B0D7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DF108-3173-FB4D-BA0D-9552768BE7A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9498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76D36C7F-29CF-7B1E-B5E6-D98C111753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11D756-F9D6-6B4A-9746-EA09692724DE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22E99D9F-B473-0D1F-59D7-FF273C37767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3CE41E38-332C-8284-8035-CF585745D5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AF1DA636-B476-18A6-3DF2-677BCA5FB6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765C6C-0722-CB42-9DE4-666D26866E1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77EF1C88-765B-7A5C-D21E-0EF27F477AE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F5D597CA-7AB8-18C5-E707-D7119C1E67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D1230F05-F20C-E2AE-834D-7A48F868C1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9AFBA3-5F64-494A-A121-1015B8112A50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EADD664B-8930-53B7-1278-5E790A80C4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8E26190B-39E8-1F42-AB22-135E281D28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34739681-1C09-6288-4190-1346C1B2CF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99405F-895F-ED45-A4CD-6B762DAD86A7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4F5868FC-3971-1F90-F673-47BB463DD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881392DE-6E6E-4632-032B-F09CE946E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B09659ED-4516-C4AC-89B4-55B1A4ADC4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3FEAE5D-E911-F24F-822B-6AEA6DFED6D8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02B6583D-5A4A-7E17-786F-6231DD1D5AF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8734989E-5C4D-D7A4-371C-64D85BAFD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>
            <a:extLst>
              <a:ext uri="{FF2B5EF4-FFF2-40B4-BE49-F238E27FC236}">
                <a16:creationId xmlns:a16="http://schemas.microsoft.com/office/drawing/2014/main" id="{6830BFA6-ED80-0FE8-E0F7-07A45536BB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A00B5EF-0406-EE4D-AE08-C526F298DD50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2AC4F05B-9431-7F13-B116-62B44F06F67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947E84E6-3C83-38C1-DD20-1AFE89CDF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>
            <a:extLst>
              <a:ext uri="{FF2B5EF4-FFF2-40B4-BE49-F238E27FC236}">
                <a16:creationId xmlns:a16="http://schemas.microsoft.com/office/drawing/2014/main" id="{AEFBE7A1-7AE7-DA61-2C45-9C8BB4CD81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CB2DFB-89CD-5E45-9A6E-9CFD90AADA93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E288AFCE-81FC-27A4-9D8D-BDF0A963DF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8BBD4919-A7E6-1246-2DDD-FFA83004C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>
            <a:extLst>
              <a:ext uri="{FF2B5EF4-FFF2-40B4-BE49-F238E27FC236}">
                <a16:creationId xmlns:a16="http://schemas.microsoft.com/office/drawing/2014/main" id="{FF45BB1D-217F-781B-7328-5E4143C7A7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7C239E-6C72-5A48-9901-CDE92EDF64BC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5BBB3BBA-265A-FF43-270D-B72F16B0D19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1961BD0-0801-6EB1-6983-1671BF975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45643CE0-153F-56DA-B393-BD6B31FAA0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73435B-0403-4E4F-B9BF-917F44CE96F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EC5DB27D-329B-6ECA-36AE-7A0163E6F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BC92CC9B-5C2B-EDAF-48EB-D615EBFB7B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0F55D84D-D272-908E-6809-742B36B152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FE66D-A499-D540-8648-9DCD54BDED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566BE86A-C051-8779-A510-E53E14DE24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A379411D-4592-FA77-9C62-40282BA1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8D88A4FD-DE64-E612-7750-84038F14DD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D8C4AB-54F2-EE41-BAD4-EEC78ED3B4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F9740B9E-6516-86C1-0F09-1934C546B9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D73EA452-9982-B4C3-AB9B-3264E0853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FA08A0CC-5920-1244-7AD3-B04B19ED1A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22F2E25F-0CA5-9244-9E20-6C48DD37A62D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46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0028A152-DDF0-00B8-C58A-A2E8AAABF6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0A46B87C-9F53-BF27-E3E0-28000CDE35E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74C76BE0-74DC-A44B-0A80-010A8254BB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C9A12DE4-CC6C-1649-8812-70D8F8F3FBEF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47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C495E3F2-38ED-E95F-EB7C-553366013C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939F3DDC-78CD-F6E9-0C25-2EB75A2DB89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4F94DF55-40EC-A286-0E09-35C75D3858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fld id="{4BBC76B7-D642-FF49-A73E-E13ED9F1D69D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0" hangingPunct="0"/>
              <a:t>48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352D5437-EA05-EF5E-1E53-F0BCCA9AD01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E8B26FB1-539B-22AB-2596-581AB8DE2D0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1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0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29E75-300D-A03F-ED2A-2730F48F7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5D84-05C7-9744-B17D-801F4F1B4BFE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2EDBC-677E-F2A2-71BC-E12D52CB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13DAC-0843-554F-3BD6-7BD7B906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B2519-046C-DA4E-BA68-9145AE3C6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5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A1B95-38B5-95D3-8341-BC95EF33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EE517-87AA-FB4A-904F-15B272D3CB3D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AEA9A-6777-8A8E-A112-6317F0B5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4616D-FA15-A026-3E78-4078DF2E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EEDA2-F18E-A347-946A-95AAD4AC2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37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C761A-5920-6F77-B12D-94C25D0B6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9189E-FA54-C146-B6D2-3B948DA76A00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DDE0E-78D1-FB03-3677-40CB67CC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EAE5-48C7-109C-B816-965FFC891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18BA3-3C56-7549-B206-9D4D96B83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24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E29671-0778-3C23-EED1-73959CF1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E43F2-DE76-8046-BDC3-8CCFEB597D04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0B0DD9-C031-BC74-5606-67CF17D5B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099C73-EA9C-7FA1-E390-6BB6D4620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D5AB8-7066-4F45-BE8E-072801692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20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B37C61-0977-C30B-77F7-7334E431A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13CA6-BC27-6043-B3C7-9A4D106CA588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11C93B-27E9-D2AB-38FA-C76FDA4F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9CC6CC-1B8B-F8AB-80FC-625A65A4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B0BF1-3C9D-8A45-A0F7-73596B08E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85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A9432A-4D90-2DB2-CCA4-9E6387C2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44DC-1870-DA43-92A8-9DCCD4110B04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90EE9F-7E1D-D3E3-C72F-9FA04463A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F5ABA8-50EA-9DFA-5942-125AAC9C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58890-45D6-9441-B8D6-C5BB51E65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75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8F335D9-9F4A-6DD2-1B40-526BF48F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60852-57DD-4841-9885-EA45513420AA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4E23714-8713-AD58-8132-54162E44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23D7E0-0111-9021-836E-F15FFFEC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D190F-843E-3C48-BD6B-142590AD4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17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D177E5-E40F-0C67-E961-3C0928D6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7754A-C830-3C45-A1B2-D5F3B8E5AD51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82079A-7C0A-7FA8-BBA8-8F51AD3DB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16D2F5-FE4F-69B9-FD61-861E36CA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EAE11-4915-C64E-8F0F-589AC4894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67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029361-7134-CE6E-6E19-B491DE35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6D35F-6C68-0945-8638-24C3D83C4963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AB8B0C-0DC7-5C60-202B-B61F43A7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C25317-91DC-E128-5234-107E5FC7A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001A1-B1D3-2C47-BFBF-F55863512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4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922AA-68E4-AC7C-6281-04B58D88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0ACFF-9328-3941-A07C-A3016875AB5D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1D357-F57D-EC8B-91EC-ED3AF54A8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D734F-93F4-4792-CE8C-D175703A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11A11-5FB6-A046-BDEA-21DDC6D61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9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65E3E-4C7E-FC5C-8FFF-5279E3B0F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B7329-9440-9846-82C2-7F25568DCEDE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11780-7C57-D096-161B-C2E875BA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2C56F-377E-E964-BB72-2E7A5FC0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1C6CB-9D0D-3847-AC18-62DD0603E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7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F2F8-D00E-9026-0377-326AC9A8E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FBF6D-F5FE-D944-8DDE-29ECAD772D8E}" type="datetime1">
              <a:rPr lang="en-US" altLang="en-US"/>
              <a:pPr>
                <a:defRPr/>
              </a:pPr>
              <a:t>3/12/25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38BBC-4F9C-FA2F-8C83-A338157FB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69597-B331-4EB1-8EBF-045CB64A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4F380-DAA1-A141-8A94-D52BF029F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843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10B6E-612B-7902-2DC3-4D0FFED6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DA931-589A-584A-AB0E-49C06C92111C}" type="datetime1">
              <a:rPr lang="en-US" altLang="en-US"/>
              <a:pPr>
                <a:defRPr/>
              </a:pPr>
              <a:t>3/12/25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80BB9-F08E-811B-6D51-577EB1BC7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F8537-B104-3719-A406-7E2CC696E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407BC-7028-A449-8F37-4CF55FFE1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051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795A0-E7F9-D7FF-3B71-8F7E7C218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5FAC-E4EC-CE40-81BA-B694E937DA2E}" type="datetime1">
              <a:rPr lang="en-US" altLang="en-US"/>
              <a:pPr>
                <a:defRPr/>
              </a:pPr>
              <a:t>3/12/25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63FDA-685E-D782-B802-DC04D184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2B71C-62D4-23F7-F9CA-6DDE49027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B17B8-61DA-474A-ADA2-FFE1935D4D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629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84BCA9-D27C-5FF3-1F2A-FC26F454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74F1-B6B0-A24E-A183-931595E0C08F}" type="datetime1">
              <a:rPr lang="en-US" altLang="en-US"/>
              <a:pPr>
                <a:defRPr/>
              </a:pPr>
              <a:t>3/12/25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38B890-32A4-878F-0EC7-44A610AB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ABB5A6-B2F1-738C-B4B6-F6DE075A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3AFE5-1863-4A47-BFB9-1AEB3850E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950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B6A6E8-60DE-3F99-D346-27AB14F0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3EBBB-3247-5846-B78D-8C2AAAB37C9F}" type="datetime1">
              <a:rPr lang="en-US" altLang="en-US"/>
              <a:pPr>
                <a:defRPr/>
              </a:pPr>
              <a:t>3/12/25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7107E6-FA73-2572-42F2-89AB4034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7A867C-FEAB-0B80-D17A-6F25CEB1B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537AD-3F6F-7E4E-AE53-7DB77E9EF1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811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EC5D077-4A12-665D-F306-96687261B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4F5D7-6364-F345-815A-8B6DDEA3A1E7}" type="datetime1">
              <a:rPr lang="en-US" altLang="en-US"/>
              <a:pPr>
                <a:defRPr/>
              </a:pPr>
              <a:t>3/12/25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6A27CD-4F80-16E8-2BF0-5324BC55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198A9C-0130-7E84-9AE1-87E6FE03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0CB13-6741-034F-BD1D-4DC6D0210D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436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712842-A547-19CE-8E4D-C3E60493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93A6-F051-B448-B2D3-AA7E8F4ECA8F}" type="datetime1">
              <a:rPr lang="en-US" altLang="en-US"/>
              <a:pPr>
                <a:defRPr/>
              </a:pPr>
              <a:t>3/12/25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8985C91-2A54-1ED5-5CD5-E894E8CB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B8D335-681C-5CEF-31B3-6BABA3D1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9DFA6-A276-9E4F-AAB3-93D2B8357F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202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89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AFE888-1C88-06DA-DC47-FC7B02C2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6B1B6-563A-3240-B638-DEDFE85B2CE0}" type="datetime1">
              <a:rPr lang="en-US" altLang="en-US"/>
              <a:pPr>
                <a:defRPr/>
              </a:pPr>
              <a:t>3/12/25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FA5713-D327-CDD6-5055-E769F388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3A0638-A32A-42EB-EEE5-4960FE7F0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D19C-05EE-B74A-8F17-39BE5BE9D1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325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117085-25E3-F7A2-20E5-9B895EBE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46A5D-6075-6746-870E-AAB151FD76C9}" type="datetime1">
              <a:rPr lang="en-US" altLang="en-US"/>
              <a:pPr>
                <a:defRPr/>
              </a:pPr>
              <a:t>3/12/25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20056D-8FD1-902C-BD10-602514B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56E264-D57A-2FBE-5C19-BD285BA9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CA1AA-EF9D-BA47-8F98-29CA24E2D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53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3EF1-0FE7-C67A-0947-D3B7BE82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AD9A1-5C4E-A845-B493-669A27E94705}" type="datetime1">
              <a:rPr lang="en-US" altLang="en-US"/>
              <a:pPr>
                <a:defRPr/>
              </a:pPr>
              <a:t>3/12/25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93C00-691A-3EAB-8E31-637CD28A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3A4A9-F74C-633A-BA19-EFFDAA78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FF4E2-2127-E348-95BE-99C841E515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646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EC3A5-9085-83AA-7325-C9FC2417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6AB8F-BA80-6844-AFF7-9CD49A719718}" type="datetime1">
              <a:rPr lang="en-US" altLang="en-US"/>
              <a:pPr>
                <a:defRPr/>
              </a:pPr>
              <a:t>3/12/25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15651-4B57-27EB-F7C4-2E32E649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8A0EC-18EC-2CEF-B889-97AD0EEE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A47F1-F700-4647-9EEE-39F769EB2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662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51E4E-707E-3722-A5A2-2AFEFE77A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006E-D809-3243-8069-E3D0F5B322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667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BE6A4-9A69-E748-D37A-FA7E70B8B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47CA1-B8C3-0542-BBFD-8B6A4E40CF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067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00D4D-8C24-C33D-ED5A-9A59B473EC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0F03E-950B-1F4B-A3F1-C43089668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4870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5B129-CA11-B956-AE8B-6536CB47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C484B-0485-5A4C-9E26-345BE26CE256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65BB8-B9FD-AEDF-B924-5BE67C4D7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8C226-6658-3236-E427-D049E459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00C17-6519-8446-BE61-B2BB383D4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47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57ACA-B477-D712-F33C-B193F5A69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5DD9-4B95-1345-A68E-8689AAF00E47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F7024-7247-CC7A-279C-A87C0371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F7910-BB38-8DFC-A16C-1A0C2909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CA58B-4B7B-EE43-97EF-2365A9052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0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8EBA8-47E9-BA02-F122-325655BA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53EF1-7294-D848-8B80-1A7C18236D85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40EFE-646A-6F4E-8991-25638719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85DCE-C9B2-6CCE-3CAC-59F95DBED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D201E-B24D-AA47-B913-76DED917C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9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5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816785-A2F7-8345-358B-2D18FE72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F597E-CB43-244A-8A0B-88FE89163726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972762-201E-9B4A-B093-C84BEE43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59B06F-58D6-BB6D-3875-508DA33B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3A78C-3974-4F44-8BC8-2EC8A187C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03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A5C2319-C33E-B93E-1AD8-109FCAEB2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578AB-6F34-3041-9A46-C5FDD41C479A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A6072E-7E05-C949-CB59-298123C67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C7A670-6F1F-5026-FED8-F716EC6B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FBEB6-0E1E-DB45-B29B-AFD80D85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41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F2205E7-DBCE-BB31-4253-02C395CE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156D4-40DA-E94C-97E3-23E7AC2BEABC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001BD11-227D-20F8-7F72-E5C6E2F9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180113-F885-5E45-560D-5866151F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C2C3-C249-B641-ABF7-7E40E94F9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0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5D334A-69B5-045F-2FC4-1745A74D6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EDECA-AB0B-B946-9B88-0CF0E21303DD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697050-071B-6792-11D0-D5DB80D1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EA7521-5A93-224A-302B-0FABD0C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AC3B5-0C74-B042-994A-8A16417F5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27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BF0E44-5ABA-18BA-4A57-668AC835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D1FF6-F314-CC45-B238-5B910A20F155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BBF1D7-8F67-B20E-7986-3D9ADE4F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3C71D3-ABE1-C15F-F168-E2D9795E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9AA31-53BE-254D-913B-2D31425E2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980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1E034F-E6F2-8395-EBBB-C122880E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B55DF-C902-A544-AF54-964A0E21F8D3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9A5D3F-04F3-3CF4-D0AF-85510E5D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47D5D0-29CC-2936-C035-C79F1359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9B5CA-CFCA-694E-9F8A-7EF9928D0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26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E565E-D190-17EF-7D1E-A3FB9912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305F3-4A21-2A40-ABD1-826967638089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475C-DB68-1D7C-ED14-06CA7A3D7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EA4AC-2CD1-001E-B330-289DA19F2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86BDD-895D-5444-8336-078081540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02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59D36-D3A5-2438-EDA8-C0703062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9562E-E176-DF41-81DF-8B7D1A32A938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20B05-658A-5DF8-268B-E3147DEA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7102D-D204-F9C1-CBAC-C3827424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FAB71-2DD0-4142-A65A-0CDE4292B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2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6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D264-CEE7-DF48-880E-09EA859BA962}" type="datetimeFigureOut">
              <a:rPr lang="en-US" smtClean="0"/>
              <a:t>3/12/25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>
            <a:extLst>
              <a:ext uri="{FF2B5EF4-FFF2-40B4-BE49-F238E27FC236}">
                <a16:creationId xmlns:a16="http://schemas.microsoft.com/office/drawing/2014/main" id="{CDD89316-5473-B798-917E-5993C5A1F3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5" name="Text Placeholder 2">
            <a:extLst>
              <a:ext uri="{FF2B5EF4-FFF2-40B4-BE49-F238E27FC236}">
                <a16:creationId xmlns:a16="http://schemas.microsoft.com/office/drawing/2014/main" id="{2D469845-2C74-C0DD-989F-14AECD36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C8FFA-8000-566E-F017-D6E86CE75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0CDD72-03C8-3B44-B04B-E302555617B5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6F986-0F59-1162-1B68-47C0DD141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82977-4A3C-CD8B-876E-0C80EF3AD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D35CDF-0725-CE4D-8680-54BA86EC0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5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C794AA9-63FE-C164-2D45-841C1705B1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3F17462-EB23-C03F-BFE0-FE109E9BB9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C128F-3DCD-23C8-A359-25C35D9F1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C6998E0-F433-6043-9C68-BB5FC14D9668}" type="datetime1">
              <a:rPr lang="en-US" altLang="en-US"/>
              <a:pPr>
                <a:defRPr/>
              </a:pPr>
              <a:t>3/12/25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43B65-73B5-E978-1A58-FEE00E46D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C80BD-84C7-8EF6-BE55-9FC7F18E2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6F90BCB-570A-044E-A5A7-AA4FCBB0C0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740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F2B352DA-7B7E-BD23-EB2F-104AF1437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1C6DB97D-3014-EC1C-6553-C699201E1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ED3A3-05D6-1DAE-225C-FEFD60DE7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99B6B4-D51F-774A-99D8-A91EDE4A2048}" type="datetime1">
              <a:rPr lang="en-US"/>
              <a:pPr>
                <a:defRPr/>
              </a:pPr>
              <a:t>3/12/25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431D3-5360-A708-A5BF-63BE987A9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F97A-5997-929C-583E-A71368027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8557E1-19AC-BE4E-8EDB-946EE6F5C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37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84219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536117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2737220" y="206746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Spring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0" y="340367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: VPN,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IPV6, Transport layer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3 &amp; 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CEEE2-506E-6B01-79FA-A0ABA6B5EDB2}"/>
              </a:ext>
            </a:extLst>
          </p:cNvPr>
          <p:cNvSpPr txBox="1"/>
          <p:nvPr/>
        </p:nvSpPr>
        <p:spPr>
          <a:xfrm>
            <a:off x="6354896" y="5023418"/>
            <a:ext cx="2789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March 12</a:t>
            </a:r>
            <a:r>
              <a:rPr lang="en-US" sz="2000" b="1" baseline="30000" dirty="0">
                <a:latin typeface="Lucida Bright" panose="02040602050505020304" pitchFamily="18" charset="77"/>
              </a:rPr>
              <a:t>th</a:t>
            </a:r>
            <a:r>
              <a:rPr lang="en-US" sz="2000" b="1" dirty="0">
                <a:latin typeface="Lucida Bright" panose="02040602050505020304" pitchFamily="18" charset="77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933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920D81-823E-EDC6-41EA-C3616B99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6018" name="Picture 2" descr="How Does a VPN Work? Ultimate Security Guide 2025">
            <a:extLst>
              <a:ext uri="{FF2B5EF4-FFF2-40B4-BE49-F238E27FC236}">
                <a16:creationId xmlns:a16="http://schemas.microsoft.com/office/drawing/2014/main" id="{6248F949-FC68-C80E-5E19-38463FD62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4913"/>
            <a:ext cx="9144000" cy="44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647BEB-D024-3A75-9BA8-5A37F7B0C926}"/>
              </a:ext>
            </a:extLst>
          </p:cNvPr>
          <p:cNvSpPr txBox="1"/>
          <p:nvPr/>
        </p:nvSpPr>
        <p:spPr>
          <a:xfrm>
            <a:off x="0" y="6364909"/>
            <a:ext cx="659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Picture: https://</a:t>
            </a:r>
            <a:r>
              <a:rPr lang="en-US" dirty="0" err="1"/>
              <a:t>buzzclan.com</a:t>
            </a:r>
            <a:r>
              <a:rPr lang="en-US" dirty="0"/>
              <a:t>/cyber-security/how-does-a-</a:t>
            </a:r>
            <a:r>
              <a:rPr lang="en-US" dirty="0" err="1"/>
              <a:t>vpn</a:t>
            </a:r>
            <a:r>
              <a:rPr lang="en-US" dirty="0"/>
              <a:t>-work/</a:t>
            </a:r>
          </a:p>
        </p:txBody>
      </p:sp>
    </p:spTree>
    <p:extLst>
      <p:ext uri="{BB962C8B-B14F-4D97-AF65-F5344CB8AC3E}">
        <p14:creationId xmlns:p14="http://schemas.microsoft.com/office/powerpoint/2010/main" val="75572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A481B19A-E2D4-5DD5-3B03-3BDA0093C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Why do we need virtual networks or tunnels?</a:t>
            </a:r>
            <a:endParaRPr kumimoji="0" lang="en-AU" altLang="en-US" sz="36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9C5C15C-92DD-C80C-9AA2-D0984BB60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115252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1. Security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86023E6-A6C5-BFAE-B1CA-B5EBA893E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1798638"/>
            <a:ext cx="4983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2. Special capabilities between routers (e.g., multicast)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D333597-EDBD-D9A1-0460-9C6B1F9E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285432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3. Supporting heterogeneity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631BA0-5EEE-702C-A949-CE35227B8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B4AED-A052-EC4C-8EA8-F7E392482A1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258A082-065F-8858-7078-3187E1F23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Why do we need virtual networks or tunnels?</a:t>
            </a:r>
            <a:endParaRPr kumimoji="0" lang="en-AU" altLang="en-US" sz="36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2FE62EB9-9956-DA6E-749E-29BB4AC1B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115252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1. Security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9DCD6BCA-9D11-AC25-B833-F28875F31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1798638"/>
            <a:ext cx="4983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2. Special capabilities between routers (e.g., multicast)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5" name="Rectangle 2">
            <a:extLst>
              <a:ext uri="{FF2B5EF4-FFF2-40B4-BE49-F238E27FC236}">
                <a16:creationId xmlns:a16="http://schemas.microsoft.com/office/drawing/2014/main" id="{F479F383-6513-A6AE-C7DE-B5FFEC84A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285432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3. Supporting heterogeneity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6" name="Rectangle 2">
            <a:extLst>
              <a:ext uri="{FF2B5EF4-FFF2-40B4-BE49-F238E27FC236}">
                <a16:creationId xmlns:a16="http://schemas.microsoft.com/office/drawing/2014/main" id="{BE79D993-2CEC-414C-6011-9F4FE1C1A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627438"/>
            <a:ext cx="4983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Disadvantages: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B0115C4-B88A-6865-4BAF-D18AC5F3784B}"/>
              </a:ext>
            </a:extLst>
          </p:cNvPr>
          <p:cNvSpPr txBox="1">
            <a:spLocks noChangeArrowheads="1"/>
          </p:cNvSpPr>
          <p:nvPr/>
        </p:nvSpPr>
        <p:spPr>
          <a:xfrm>
            <a:off x="2406650" y="4273550"/>
            <a:ext cx="4983163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1. Increases packet length</a:t>
            </a:r>
          </a:p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61448" name="Rectangle 2">
            <a:extLst>
              <a:ext uri="{FF2B5EF4-FFF2-40B4-BE49-F238E27FC236}">
                <a16:creationId xmlns:a16="http://schemas.microsoft.com/office/drawing/2014/main" id="{2A106E29-7ADD-CDD9-6DD9-69FAAA3DA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477837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a) Wastage of bandwidth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9" name="Rectangle 2">
            <a:extLst>
              <a:ext uri="{FF2B5EF4-FFF2-40B4-BE49-F238E27FC236}">
                <a16:creationId xmlns:a16="http://schemas.microsoft.com/office/drawing/2014/main" id="{F88961D0-F7F7-7F19-D03E-B80F1D6B6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5189538"/>
            <a:ext cx="4983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b) More processing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50" name="Rectangle 2">
            <a:extLst>
              <a:ext uri="{FF2B5EF4-FFF2-40B4-BE49-F238E27FC236}">
                <a16:creationId xmlns:a16="http://schemas.microsoft.com/office/drawing/2014/main" id="{D3343FF3-8605-5BB8-7D42-8FE73C2F0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5581650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c) Fragmentation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51" name="Rectangle 2">
            <a:extLst>
              <a:ext uri="{FF2B5EF4-FFF2-40B4-BE49-F238E27FC236}">
                <a16:creationId xmlns:a16="http://schemas.microsoft.com/office/drawing/2014/main" id="{C14E12E0-D2C2-A54E-3187-F3CA908E6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6075363"/>
            <a:ext cx="4983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2. Increases management cost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B3F45E-A41C-8667-F9A7-595F58477343}"/>
              </a:ext>
            </a:extLst>
          </p:cNvPr>
          <p:cNvSpPr/>
          <p:nvPr/>
        </p:nvSpPr>
        <p:spPr>
          <a:xfrm>
            <a:off x="0" y="1387475"/>
            <a:ext cx="9144000" cy="16430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66" name="Title 4">
            <a:extLst>
              <a:ext uri="{FF2B5EF4-FFF2-40B4-BE49-F238E27FC236}">
                <a16:creationId xmlns:a16="http://schemas.microsoft.com/office/drawing/2014/main" id="{8710796F-F3B9-593E-D901-491B336154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93675"/>
            <a:ext cx="7772400" cy="23876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</a:rPr>
              <a:t>IPv6</a:t>
            </a:r>
            <a:endParaRPr lang="en-US" altLang="en-US" sz="48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B59F98E8-CF63-6F7A-D423-46F2F358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1F80D8-A3B1-964D-B2BF-8A446CC00C0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B1CFC-CFF5-6100-8DE3-9460E1C4F273}"/>
              </a:ext>
            </a:extLst>
          </p:cNvPr>
          <p:cNvSpPr txBox="1"/>
          <p:nvPr/>
        </p:nvSpPr>
        <p:spPr>
          <a:xfrm>
            <a:off x="1920875" y="3495675"/>
            <a:ext cx="38528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1) Address and packet format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0A406-EA88-813A-2AC9-15002FA02536}"/>
              </a:ext>
            </a:extLst>
          </p:cNvPr>
          <p:cNvSpPr txBox="1"/>
          <p:nvPr/>
        </p:nvSpPr>
        <p:spPr>
          <a:xfrm>
            <a:off x="1920875" y="4013200"/>
            <a:ext cx="52593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2) Unicast, Multicast, Anycast addressing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05B10-C51A-78FA-D3A8-9CE0B856174C}"/>
              </a:ext>
            </a:extLst>
          </p:cNvPr>
          <p:cNvSpPr txBox="1"/>
          <p:nvPr/>
        </p:nvSpPr>
        <p:spPr>
          <a:xfrm>
            <a:off x="1920875" y="4530725"/>
            <a:ext cx="3759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3) IPV4 and IPV6 coexistence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721D64-56A7-C12C-8401-29E2C97DED43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5F369CB1-D87D-847D-42AD-1419185C5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95F29284-BC4E-F63F-320C-6A86209C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23BA49-693E-E740-88CF-63F5873CFEB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3492" name="Picture 2">
            <a:extLst>
              <a:ext uri="{FF2B5EF4-FFF2-40B4-BE49-F238E27FC236}">
                <a16:creationId xmlns:a16="http://schemas.microsoft.com/office/drawing/2014/main" id="{212CA64F-1410-4074-B313-F9961C453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71575"/>
            <a:ext cx="83661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7F93E5-ACFB-D32A-DD1B-70D8EE4A6DF6}"/>
              </a:ext>
            </a:extLst>
          </p:cNvPr>
          <p:cNvSpPr txBox="1"/>
          <p:nvPr/>
        </p:nvSpPr>
        <p:spPr>
          <a:xfrm>
            <a:off x="34925" y="6538913"/>
            <a:ext cx="2990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Pic courtesy: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techhub.hpe.com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FBF2F-16EE-8A17-4019-3D8C80215816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CCA37F65-F123-A949-4DC2-EB9E3B512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6261B385-26CB-D678-31B3-04AE80A89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4F131-B201-0346-A94F-4A0CEC9E74D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4516" name="Picture 2">
            <a:extLst>
              <a:ext uri="{FF2B5EF4-FFF2-40B4-BE49-F238E27FC236}">
                <a16:creationId xmlns:a16="http://schemas.microsoft.com/office/drawing/2014/main" id="{776890F5-207F-036A-5CB9-7DD517AA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71575"/>
            <a:ext cx="83661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A2AED9-2768-DAD1-E567-9DCA73D7F2B1}"/>
              </a:ext>
            </a:extLst>
          </p:cNvPr>
          <p:cNvSpPr txBox="1"/>
          <p:nvPr/>
        </p:nvSpPr>
        <p:spPr>
          <a:xfrm>
            <a:off x="34925" y="6538913"/>
            <a:ext cx="2990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Pic courtesy: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techhub.hpe.com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116E-8803-57BB-9A45-80CF2A33A7D5}"/>
              </a:ext>
            </a:extLst>
          </p:cNvPr>
          <p:cNvSpPr/>
          <p:nvPr/>
        </p:nvSpPr>
        <p:spPr>
          <a:xfrm>
            <a:off x="1588" y="4351338"/>
            <a:ext cx="9144000" cy="574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1.  Why is there no header checksum?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92B5C9-D422-79F4-CE18-93E784D6C517}"/>
              </a:ext>
            </a:extLst>
          </p:cNvPr>
          <p:cNvSpPr/>
          <p:nvPr/>
        </p:nvSpPr>
        <p:spPr>
          <a:xfrm>
            <a:off x="1588" y="5140325"/>
            <a:ext cx="9144000" cy="5762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2.  Why is there no fragmenting related option?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D56BA-3132-BADE-11E3-73581FE0B497}"/>
              </a:ext>
            </a:extLst>
          </p:cNvPr>
          <p:cNvSpPr/>
          <p:nvPr/>
        </p:nvSpPr>
        <p:spPr>
          <a:xfrm>
            <a:off x="1588" y="5913438"/>
            <a:ext cx="9144000" cy="5762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3.  Is 128-bit IP address big enough?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89242F-39DD-B586-9816-A7E870E3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7042" name="Picture 2" descr="Internet Protocol version 6 (IPv6) Header - GeeksforGeeks">
            <a:extLst>
              <a:ext uri="{FF2B5EF4-FFF2-40B4-BE49-F238E27FC236}">
                <a16:creationId xmlns:a16="http://schemas.microsoft.com/office/drawing/2014/main" id="{7CBAC466-CACC-10FE-93C4-294EA55C5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313"/>
            <a:ext cx="83058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912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2DEB-FFF9-B0E4-F3B5-E3A7B9BF0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213AB7-538F-15B6-6A01-F3372C69C08F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5F220D0E-9CFB-B833-0B4E-757DB4402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0467F1FE-585C-C8EA-3F36-B2C67F9E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4F131-B201-0346-A94F-4A0CEC9E74D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4516" name="Picture 2">
            <a:extLst>
              <a:ext uri="{FF2B5EF4-FFF2-40B4-BE49-F238E27FC236}">
                <a16:creationId xmlns:a16="http://schemas.microsoft.com/office/drawing/2014/main" id="{D889EE3D-A644-1FDD-E532-F563FFEA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71575"/>
            <a:ext cx="83661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290E15-C74B-B50F-D382-AA1F2BD9672C}"/>
              </a:ext>
            </a:extLst>
          </p:cNvPr>
          <p:cNvSpPr txBox="1"/>
          <p:nvPr/>
        </p:nvSpPr>
        <p:spPr>
          <a:xfrm>
            <a:off x="34925" y="6538913"/>
            <a:ext cx="2990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Pic courtesy: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techhub.hpe.com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C47AC-225C-778B-3825-A0D11944C093}"/>
              </a:ext>
            </a:extLst>
          </p:cNvPr>
          <p:cNvSpPr/>
          <p:nvPr/>
        </p:nvSpPr>
        <p:spPr>
          <a:xfrm>
            <a:off x="1588" y="4351338"/>
            <a:ext cx="9144000" cy="574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1.  Why is there no header checksum?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C069CD-A217-BCB9-4A32-5F1B44679CA0}"/>
              </a:ext>
            </a:extLst>
          </p:cNvPr>
          <p:cNvSpPr/>
          <p:nvPr/>
        </p:nvSpPr>
        <p:spPr>
          <a:xfrm>
            <a:off x="1588" y="5140325"/>
            <a:ext cx="9144000" cy="5762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2.  Why is there no fragmenting related option?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5656C5-F57F-D2D2-C979-959B90FA7F20}"/>
              </a:ext>
            </a:extLst>
          </p:cNvPr>
          <p:cNvSpPr/>
          <p:nvPr/>
        </p:nvSpPr>
        <p:spPr>
          <a:xfrm>
            <a:off x="1588" y="5913438"/>
            <a:ext cx="9144000" cy="5762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3.  Is 128-bit IP address big enough?</a:t>
            </a:r>
          </a:p>
        </p:txBody>
      </p:sp>
    </p:spTree>
    <p:extLst>
      <p:ext uri="{BB962C8B-B14F-4D97-AF65-F5344CB8AC3E}">
        <p14:creationId xmlns:p14="http://schemas.microsoft.com/office/powerpoint/2010/main" val="359509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51FF01-2B30-9F9D-62AF-66308B236A24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562" name="Title 4">
            <a:extLst>
              <a:ext uri="{FF2B5EF4-FFF2-40B4-BE49-F238E27FC236}">
                <a16:creationId xmlns:a16="http://schemas.microsoft.com/office/drawing/2014/main" id="{0B9FF98E-478F-2860-F62C-DD18863D43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25635B0E-3485-EEFE-07FC-F651433CA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25A07B-657D-1E4E-AC6A-5F32DDA3A7A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6564" name="Picture 2" descr="IceSuntisuk: Unicast Multicast Broadcast">
            <a:extLst>
              <a:ext uri="{FF2B5EF4-FFF2-40B4-BE49-F238E27FC236}">
                <a16:creationId xmlns:a16="http://schemas.microsoft.com/office/drawing/2014/main" id="{3A7873F3-CA5D-A112-A882-28B6AF7C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043113"/>
            <a:ext cx="7251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088BF6-069F-7CBE-0A17-B44F69668AB8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6" name="Title 4">
            <a:extLst>
              <a:ext uri="{FF2B5EF4-FFF2-40B4-BE49-F238E27FC236}">
                <a16:creationId xmlns:a16="http://schemas.microsoft.com/office/drawing/2014/main" id="{CE1A3BD2-44E4-FC07-67A1-4E78F3C2DF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02D03C6D-2E0B-60D6-90C6-07CCAC5E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AB0C13-3F01-A24F-86D0-7D17C4A6E5B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7588" name="Picture 2" descr="IceSuntisuk: Unicast Multicast Broadcast">
            <a:extLst>
              <a:ext uri="{FF2B5EF4-FFF2-40B4-BE49-F238E27FC236}">
                <a16:creationId xmlns:a16="http://schemas.microsoft.com/office/drawing/2014/main" id="{FAFA9E93-083C-3B94-2352-99177FDEC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043113"/>
            <a:ext cx="7251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230F5-FC14-46C6-0109-DF2B6CFE1FF6}"/>
              </a:ext>
            </a:extLst>
          </p:cNvPr>
          <p:cNvSpPr txBox="1"/>
          <p:nvPr/>
        </p:nvSpPr>
        <p:spPr>
          <a:xfrm>
            <a:off x="998538" y="4954588"/>
            <a:ext cx="1173162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C3B2E-58CC-9F5B-2E0A-706344BA78CD}"/>
              </a:ext>
            </a:extLst>
          </p:cNvPr>
          <p:cNvSpPr txBox="1"/>
          <p:nvPr/>
        </p:nvSpPr>
        <p:spPr>
          <a:xfrm>
            <a:off x="4743450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38C5D-11A1-C338-E4A7-A82D3ECF8C99}"/>
              </a:ext>
            </a:extLst>
          </p:cNvPr>
          <p:cNvSpPr txBox="1"/>
          <p:nvPr/>
        </p:nvSpPr>
        <p:spPr>
          <a:xfrm>
            <a:off x="6645275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4">
            <a:extLst>
              <a:ext uri="{FF2B5EF4-FFF2-40B4-BE49-F238E27FC236}">
                <a16:creationId xmlns:a16="http://schemas.microsoft.com/office/drawing/2014/main" id="{18DA76F6-E094-1844-367D-4121B3BA54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54150"/>
            <a:ext cx="7772400" cy="23876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C00000"/>
                </a:solidFill>
              </a:rPr>
              <a:t>Virtual Networks and Tunnels</a:t>
            </a:r>
            <a:endParaRPr lang="en-US" altLang="en-US" sz="4800">
              <a:ea typeface="ＭＳ Ｐゴシック" panose="020B0600070205080204" pitchFamily="34" charset="-128"/>
            </a:endParaRPr>
          </a:p>
        </p:txBody>
      </p:sp>
      <p:sp>
        <p:nvSpPr>
          <p:cNvPr id="52226" name="Slide Number Placeholder 3">
            <a:extLst>
              <a:ext uri="{FF2B5EF4-FFF2-40B4-BE49-F238E27FC236}">
                <a16:creationId xmlns:a16="http://schemas.microsoft.com/office/drawing/2014/main" id="{A676254F-DC15-C9FC-4463-461995D4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FE40E-8F50-1148-83E4-E82133EE866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EB0A41-EABB-3065-3991-475D3E9F275F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10" name="Title 4">
            <a:extLst>
              <a:ext uri="{FF2B5EF4-FFF2-40B4-BE49-F238E27FC236}">
                <a16:creationId xmlns:a16="http://schemas.microsoft.com/office/drawing/2014/main" id="{179869C8-A0CF-3CC8-EE6D-CE68DD6881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983FEB36-B58A-7B2D-5313-B077F9D34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8D4566-047D-9548-BFE2-0C1258F7670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8612" name="Picture 2" descr="IceSuntisuk: Unicast Multicast Broadcast">
            <a:extLst>
              <a:ext uri="{FF2B5EF4-FFF2-40B4-BE49-F238E27FC236}">
                <a16:creationId xmlns:a16="http://schemas.microsoft.com/office/drawing/2014/main" id="{83602CE5-A782-E333-F762-38D80C97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043113"/>
            <a:ext cx="7251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74BDD-9436-291E-E146-83373685953F}"/>
              </a:ext>
            </a:extLst>
          </p:cNvPr>
          <p:cNvSpPr txBox="1"/>
          <p:nvPr/>
        </p:nvSpPr>
        <p:spPr>
          <a:xfrm>
            <a:off x="998538" y="4954588"/>
            <a:ext cx="1173162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DD674-65C0-611E-111B-E6E927D3DF85}"/>
              </a:ext>
            </a:extLst>
          </p:cNvPr>
          <p:cNvSpPr txBox="1"/>
          <p:nvPr/>
        </p:nvSpPr>
        <p:spPr>
          <a:xfrm>
            <a:off x="4743450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6B26D-6FEA-3053-E770-F4A94CC707F0}"/>
              </a:ext>
            </a:extLst>
          </p:cNvPr>
          <p:cNvSpPr txBox="1"/>
          <p:nvPr/>
        </p:nvSpPr>
        <p:spPr>
          <a:xfrm>
            <a:off x="6645275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1B4BF-D9D7-41FB-A9FD-F2562D83E4FE}"/>
              </a:ext>
            </a:extLst>
          </p:cNvPr>
          <p:cNvSpPr txBox="1"/>
          <p:nvPr/>
        </p:nvSpPr>
        <p:spPr>
          <a:xfrm>
            <a:off x="998538" y="5557838"/>
            <a:ext cx="117316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82F3B-40FC-8F2F-3345-3BD75030BB62}"/>
              </a:ext>
            </a:extLst>
          </p:cNvPr>
          <p:cNvSpPr txBox="1"/>
          <p:nvPr/>
        </p:nvSpPr>
        <p:spPr>
          <a:xfrm>
            <a:off x="2881313" y="5557838"/>
            <a:ext cx="11715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37733-CA2D-F581-0E32-07B85F92292A}"/>
              </a:ext>
            </a:extLst>
          </p:cNvPr>
          <p:cNvSpPr txBox="1"/>
          <p:nvPr/>
        </p:nvSpPr>
        <p:spPr>
          <a:xfrm>
            <a:off x="4783138" y="5557838"/>
            <a:ext cx="11715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IPv6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>
            <a:extLst>
              <a:ext uri="{FF2B5EF4-FFF2-40B4-BE49-F238E27FC236}">
                <a16:creationId xmlns:a16="http://schemas.microsoft.com/office/drawing/2014/main" id="{1DC2E2AE-2CF1-F1F0-96BD-C90053FF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08BEB-CFC1-B747-A83B-EF8F18A5432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4" name="Picture 5">
            <a:extLst>
              <a:ext uri="{FF2B5EF4-FFF2-40B4-BE49-F238E27FC236}">
                <a16:creationId xmlns:a16="http://schemas.microsoft.com/office/drawing/2014/main" id="{A6392B11-EB2F-C77F-22FC-063180EC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562100"/>
            <a:ext cx="7065963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1079C3-73FD-526D-799B-A7B30CC62849}"/>
              </a:ext>
            </a:extLst>
          </p:cNvPr>
          <p:cNvSpPr txBox="1"/>
          <p:nvPr/>
        </p:nvSpPr>
        <p:spPr>
          <a:xfrm>
            <a:off x="196850" y="868363"/>
            <a:ext cx="2659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IP: Anycast 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E3587-22D2-A8A5-750B-DB9EEC82C1E8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637" name="Title 4">
            <a:extLst>
              <a:ext uri="{FF2B5EF4-FFF2-40B4-BE49-F238E27FC236}">
                <a16:creationId xmlns:a16="http://schemas.microsoft.com/office/drawing/2014/main" id="{350F7540-99CB-0057-B6B2-69347F8E7F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07A12D-2C44-3BD5-54E9-8FE36652BC2D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658" name="Title 4">
            <a:extLst>
              <a:ext uri="{FF2B5EF4-FFF2-40B4-BE49-F238E27FC236}">
                <a16:creationId xmlns:a16="http://schemas.microsoft.com/office/drawing/2014/main" id="{DCC51B5B-F1BE-8D40-8667-755995401C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IPv4 and IPv6 Co-existence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7B1E6607-767F-73E8-D0EB-06A28F73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DCE137-5452-5B4A-88E2-5EC8CC84B1A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0660" name="Picture 6">
            <a:extLst>
              <a:ext uri="{FF2B5EF4-FFF2-40B4-BE49-F238E27FC236}">
                <a16:creationId xmlns:a16="http://schemas.microsoft.com/office/drawing/2014/main" id="{A289BCA7-F519-6D69-C315-03A20489C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936750"/>
            <a:ext cx="8548687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7184BB-B54C-1467-B787-9BA06825DED5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682" name="Title 4">
            <a:extLst>
              <a:ext uri="{FF2B5EF4-FFF2-40B4-BE49-F238E27FC236}">
                <a16:creationId xmlns:a16="http://schemas.microsoft.com/office/drawing/2014/main" id="{EECC27BA-DB67-DBC1-B3E3-FBC649861F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IPv4 and IPv6 Co-existence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9B961B06-3779-B844-0F0A-FE7F43D0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1685C-9B95-C044-8468-F55F9DDA785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1684" name="Picture 5">
            <a:extLst>
              <a:ext uri="{FF2B5EF4-FFF2-40B4-BE49-F238E27FC236}">
                <a16:creationId xmlns:a16="http://schemas.microsoft.com/office/drawing/2014/main" id="{E27A9B4E-E758-698F-1064-0EE08889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81050"/>
            <a:ext cx="77724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>
            <a:extLst>
              <a:ext uri="{FF2B5EF4-FFF2-40B4-BE49-F238E27FC236}">
                <a16:creationId xmlns:a16="http://schemas.microsoft.com/office/drawing/2014/main" id="{B06311E7-4200-6AAD-CAD6-4C691ABA8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07E545-4340-7E23-A74D-493A3A0B2F20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C95D2-A4FD-70E7-7E2E-758CCFEC09FF}"/>
              </a:ext>
            </a:extLst>
          </p:cNvPr>
          <p:cNvSpPr txBox="1"/>
          <p:nvPr/>
        </p:nvSpPr>
        <p:spPr>
          <a:xfrm>
            <a:off x="0" y="4437063"/>
            <a:ext cx="914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72708" name="TextBox 4">
            <a:extLst>
              <a:ext uri="{FF2B5EF4-FFF2-40B4-BE49-F238E27FC236}">
                <a16:creationId xmlns:a16="http://schemas.microsoft.com/office/drawing/2014/main" id="{C8A623A2-5274-9287-7951-593AA9736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418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72709" name="Picture 5">
            <a:extLst>
              <a:ext uri="{FF2B5EF4-FFF2-40B4-BE49-F238E27FC236}">
                <a16:creationId xmlns:a16="http://schemas.microsoft.com/office/drawing/2014/main" id="{2D1C555F-CE3C-C200-F189-FB641366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2474913"/>
            <a:ext cx="16446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9BBA05-8DA2-734A-24B8-2251E13A62E8}"/>
              </a:ext>
            </a:extLst>
          </p:cNvPr>
          <p:cNvSpPr txBox="1"/>
          <p:nvPr/>
        </p:nvSpPr>
        <p:spPr>
          <a:xfrm>
            <a:off x="2736850" y="2066925"/>
            <a:ext cx="38877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E371A-74EF-E428-E7C2-7C48CB95335A}"/>
              </a:ext>
            </a:extLst>
          </p:cNvPr>
          <p:cNvSpPr txBox="1"/>
          <p:nvPr/>
        </p:nvSpPr>
        <p:spPr>
          <a:xfrm>
            <a:off x="0" y="3227388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Transport Layer Protocols (UDP, TCP)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5)</a:t>
            </a:r>
          </a:p>
        </p:txBody>
      </p:sp>
      <p:sp>
        <p:nvSpPr>
          <p:cNvPr id="72712" name="Slide Number Placeholder 1">
            <a:extLst>
              <a:ext uri="{FF2B5EF4-FFF2-40B4-BE49-F238E27FC236}">
                <a16:creationId xmlns:a16="http://schemas.microsoft.com/office/drawing/2014/main" id="{156E5D81-3C65-3484-7D5D-525E7233A1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9E028E-49D9-FD44-9220-9D2005FADD7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713" name="TextBox 1">
            <a:extLst>
              <a:ext uri="{FF2B5EF4-FFF2-40B4-BE49-F238E27FC236}">
                <a16:creationId xmlns:a16="http://schemas.microsoft.com/office/drawing/2014/main" id="{00635507-17C4-AECD-E548-6E471BA52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March 12</a:t>
            </a:r>
            <a:r>
              <a:rPr kumimoji="0" lang="en-US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, 2025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>
            <a:extLst>
              <a:ext uri="{FF2B5EF4-FFF2-40B4-BE49-F238E27FC236}">
                <a16:creationId xmlns:a16="http://schemas.microsoft.com/office/drawing/2014/main" id="{A1F34ADB-C3B1-6304-3E87-E7C07728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439863"/>
            <a:ext cx="7866063" cy="82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Slide Number Placeholder 1">
            <a:extLst>
              <a:ext uri="{FF2B5EF4-FFF2-40B4-BE49-F238E27FC236}">
                <a16:creationId xmlns:a16="http://schemas.microsoft.com/office/drawing/2014/main" id="{40D88599-E895-ECA0-9D6C-90D90BAD9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EDF17D-D345-6E49-874C-599D11FD7B2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61B92DE9-19B9-1A1B-E4CD-78773CD8D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Transport layer: From the lens of two perspectives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2445D-1444-C519-0C74-139C813DF740}"/>
              </a:ext>
            </a:extLst>
          </p:cNvPr>
          <p:cNvSpPr txBox="1"/>
          <p:nvPr/>
        </p:nvSpPr>
        <p:spPr>
          <a:xfrm>
            <a:off x="514350" y="1700213"/>
            <a:ext cx="8564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(1) Abstraction of clients. (machines/networks/processes)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77C3F-A789-826D-C022-374B3517B5EA}"/>
              </a:ext>
            </a:extLst>
          </p:cNvPr>
          <p:cNvSpPr txBox="1"/>
          <p:nvPr/>
        </p:nvSpPr>
        <p:spPr>
          <a:xfrm>
            <a:off x="520700" y="2444750"/>
            <a:ext cx="80264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(2) Abstraction of services.</a:t>
            </a:r>
          </a:p>
        </p:txBody>
      </p:sp>
      <p:sp>
        <p:nvSpPr>
          <p:cNvPr id="74756" name="Slide Number Placeholder 1">
            <a:extLst>
              <a:ext uri="{FF2B5EF4-FFF2-40B4-BE49-F238E27FC236}">
                <a16:creationId xmlns:a16="http://schemas.microsoft.com/office/drawing/2014/main" id="{945A7F02-AAE1-F029-2301-15EBDC9831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B7A63A-406F-F740-BE66-B60AA1706DF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1AEBE9-0B3A-982C-559A-573F26183D60}"/>
              </a:ext>
            </a:extLst>
          </p:cNvPr>
          <p:cNvSpPr txBox="1">
            <a:spLocks/>
          </p:cNvSpPr>
          <p:nvPr/>
        </p:nvSpPr>
        <p:spPr>
          <a:xfrm>
            <a:off x="577850" y="28575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(1) Abstraction of clients</a:t>
            </a:r>
          </a:p>
        </p:txBody>
      </p:sp>
      <p:sp>
        <p:nvSpPr>
          <p:cNvPr id="75778" name="Slide Number Placeholder 1">
            <a:extLst>
              <a:ext uri="{FF2B5EF4-FFF2-40B4-BE49-F238E27FC236}">
                <a16:creationId xmlns:a16="http://schemas.microsoft.com/office/drawing/2014/main" id="{1E573472-4CD2-2107-5ED8-BC1053E58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B8BFA1-98AA-514D-9656-70FF19B920C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F30912-2067-1677-97D7-02854CEA99F9}"/>
              </a:ext>
            </a:extLst>
          </p:cNvPr>
          <p:cNvCxnSpPr>
            <a:cxnSpLocks/>
          </p:cNvCxnSpPr>
          <p:nvPr/>
        </p:nvCxnSpPr>
        <p:spPr>
          <a:xfrm flipH="1">
            <a:off x="1460500" y="1719263"/>
            <a:ext cx="2319338" cy="636587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49AE2A-2B63-0D22-0007-00A92DAE5894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1516063"/>
            <a:ext cx="2867025" cy="771525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1445D3-7549-85D5-943C-CD22A3B99B5B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804" name="Picture 8" descr="Category:Network routers - Wikimedia Commons">
            <a:extLst>
              <a:ext uri="{FF2B5EF4-FFF2-40B4-BE49-F238E27FC236}">
                <a16:creationId xmlns:a16="http://schemas.microsoft.com/office/drawing/2014/main" id="{0ECA68B7-4C61-27F1-4CF6-48DD92EB4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4076472B-81D3-2E8E-E47F-35A8EF7E1559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806" name="Picture 8" descr="Category:Network routers - Wikimedia Commons">
            <a:extLst>
              <a:ext uri="{FF2B5EF4-FFF2-40B4-BE49-F238E27FC236}">
                <a16:creationId xmlns:a16="http://schemas.microsoft.com/office/drawing/2014/main" id="{1503029A-B671-03F5-66A6-D40833057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14">
            <a:extLst>
              <a:ext uri="{FF2B5EF4-FFF2-40B4-BE49-F238E27FC236}">
                <a16:creationId xmlns:a16="http://schemas.microsoft.com/office/drawing/2014/main" id="{3A28E69C-3E61-8B68-E490-FA6026B27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277813"/>
            <a:ext cx="268763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2DDC9C-6C29-9E5F-8DA2-50BD1AEB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</p:spPr>
      </p:pic>
      <p:pic>
        <p:nvPicPr>
          <p:cNvPr id="76809" name="Picture 4" descr="Computer Icon | Hardware Devices Iconpack | Icons-Land">
            <a:extLst>
              <a:ext uri="{FF2B5EF4-FFF2-40B4-BE49-F238E27FC236}">
                <a16:creationId xmlns:a16="http://schemas.microsoft.com/office/drawing/2014/main" id="{6C90954A-4A54-54FF-8C53-8FABF17A6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4" descr="Computer Icon | Hardware Devices Iconpack | Icons-Land">
            <a:extLst>
              <a:ext uri="{FF2B5EF4-FFF2-40B4-BE49-F238E27FC236}">
                <a16:creationId xmlns:a16="http://schemas.microsoft.com/office/drawing/2014/main" id="{4018687F-F3F6-0A1B-6C80-0A1DA419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TextBox 13">
            <a:extLst>
              <a:ext uri="{FF2B5EF4-FFF2-40B4-BE49-F238E27FC236}">
                <a16:creationId xmlns:a16="http://schemas.microsoft.com/office/drawing/2014/main" id="{7FF74D2B-2159-1C78-9CB4-1B5F2E023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5083175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1CB016-6E05-2065-A684-EFB745180FCB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62163"/>
            <a:ext cx="42862" cy="638175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F7DF674A-DE09-2536-3419-DBB8B1FBEB2B}"/>
              </a:ext>
            </a:extLst>
          </p:cNvPr>
          <p:cNvSpPr/>
          <p:nvPr/>
        </p:nvSpPr>
        <p:spPr>
          <a:xfrm rot="5178509" flipH="1">
            <a:off x="3244850" y="3235326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814" name="Picture 8" descr="Category:Network routers - Wikimedia Commons">
            <a:extLst>
              <a:ext uri="{FF2B5EF4-FFF2-40B4-BE49-F238E27FC236}">
                <a16:creationId xmlns:a16="http://schemas.microsoft.com/office/drawing/2014/main" id="{B0A7E849-0063-767A-DC7D-B465A06E9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4175" y="2433638"/>
            <a:ext cx="688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5" name="Picture 4" descr="Computer Icon | Hardware Devices Iconpack | Icons-Land">
            <a:extLst>
              <a:ext uri="{FF2B5EF4-FFF2-40B4-BE49-F238E27FC236}">
                <a16:creationId xmlns:a16="http://schemas.microsoft.com/office/drawing/2014/main" id="{1C951A7C-DA59-E42C-1063-77A7FC9A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3551238"/>
            <a:ext cx="10588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6" name="TextBox 30">
            <a:extLst>
              <a:ext uri="{FF2B5EF4-FFF2-40B4-BE49-F238E27FC236}">
                <a16:creationId xmlns:a16="http://schemas.microsoft.com/office/drawing/2014/main" id="{0B698BCF-8313-8B3F-8A09-8636C02CB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553402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2</a:t>
            </a:r>
          </a:p>
        </p:txBody>
      </p:sp>
      <p:sp>
        <p:nvSpPr>
          <p:cNvPr id="76817" name="TextBox 31">
            <a:extLst>
              <a:ext uri="{FF2B5EF4-FFF2-40B4-BE49-F238E27FC236}">
                <a16:creationId xmlns:a16="http://schemas.microsoft.com/office/drawing/2014/main" id="{B7A87C8A-CC0F-60F9-2841-2DD379722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157788"/>
            <a:ext cx="122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3</a:t>
            </a:r>
          </a:p>
        </p:txBody>
      </p:sp>
      <p:sp>
        <p:nvSpPr>
          <p:cNvPr id="76818" name="TextBox 32">
            <a:extLst>
              <a:ext uri="{FF2B5EF4-FFF2-40B4-BE49-F238E27FC236}">
                <a16:creationId xmlns:a16="http://schemas.microsoft.com/office/drawing/2014/main" id="{92755641-65AD-A8BE-EC4A-86A254698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852613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128.2.0.0/16</a:t>
            </a:r>
          </a:p>
        </p:txBody>
      </p:sp>
      <p:sp>
        <p:nvSpPr>
          <p:cNvPr id="76819" name="TextBox 33">
            <a:extLst>
              <a:ext uri="{FF2B5EF4-FFF2-40B4-BE49-F238E27FC236}">
                <a16:creationId xmlns:a16="http://schemas.microsoft.com/office/drawing/2014/main" id="{1883B9D2-2CB7-82B3-F2B4-64612F6D7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25336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16.20.0.0/20</a:t>
            </a:r>
          </a:p>
        </p:txBody>
      </p:sp>
      <p:sp>
        <p:nvSpPr>
          <p:cNvPr id="76820" name="TextBox 34">
            <a:extLst>
              <a:ext uri="{FF2B5EF4-FFF2-40B4-BE49-F238E27FC236}">
                <a16:creationId xmlns:a16="http://schemas.microsoft.com/office/drawing/2014/main" id="{01DDEFFF-3FA6-8F82-7EB3-D859CD12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1725613"/>
            <a:ext cx="159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200.30.0.0/16</a:t>
            </a:r>
          </a:p>
        </p:txBody>
      </p:sp>
      <p:sp>
        <p:nvSpPr>
          <p:cNvPr id="76821" name="TextBox 35">
            <a:extLst>
              <a:ext uri="{FF2B5EF4-FFF2-40B4-BE49-F238E27FC236}">
                <a16:creationId xmlns:a16="http://schemas.microsoft.com/office/drawing/2014/main" id="{1DBDA483-54D5-EE27-67C6-CEA53F25D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layer abstraction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5522B17-CF35-1E46-7277-12CE6E94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35E83-1786-1244-8CEA-7EFE18D4E101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7A4815-840B-DDC3-2F04-D61C96BA9DC6}"/>
              </a:ext>
            </a:extLst>
          </p:cNvPr>
          <p:cNvCxnSpPr>
            <a:cxnSpLocks/>
          </p:cNvCxnSpPr>
          <p:nvPr/>
        </p:nvCxnSpPr>
        <p:spPr>
          <a:xfrm flipH="1">
            <a:off x="1460500" y="2095500"/>
            <a:ext cx="3068638" cy="26035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83E851-BDC7-399C-6ECB-2AE6A964795A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95500"/>
            <a:ext cx="3384550" cy="19208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5BBFFC5-6EA0-75B6-BABE-871AC82E8AE1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828" name="Picture 8" descr="Category:Network routers - Wikimedia Commons">
            <a:extLst>
              <a:ext uri="{FF2B5EF4-FFF2-40B4-BE49-F238E27FC236}">
                <a16:creationId xmlns:a16="http://schemas.microsoft.com/office/drawing/2014/main" id="{9125AA1E-35C3-F1E0-C95A-17C61EAD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C1A2DF1F-7650-E2F8-C2BB-2F64DA6567DA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830" name="Picture 8" descr="Category:Network routers - Wikimedia Commons">
            <a:extLst>
              <a:ext uri="{FF2B5EF4-FFF2-40B4-BE49-F238E27FC236}">
                <a16:creationId xmlns:a16="http://schemas.microsoft.com/office/drawing/2014/main" id="{9BB81A5C-ACF9-373F-5AB6-26F3625F5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4" descr="Computer Icon | Hardware Devices Iconpack | Icons-Land">
            <a:extLst>
              <a:ext uri="{FF2B5EF4-FFF2-40B4-BE49-F238E27FC236}">
                <a16:creationId xmlns:a16="http://schemas.microsoft.com/office/drawing/2014/main" id="{6B7D3B98-67B1-4671-812A-101B7108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4" descr="Computer Icon | Hardware Devices Iconpack | Icons-Land">
            <a:extLst>
              <a:ext uri="{FF2B5EF4-FFF2-40B4-BE49-F238E27FC236}">
                <a16:creationId xmlns:a16="http://schemas.microsoft.com/office/drawing/2014/main" id="{961FB589-E9B2-8205-CD63-943F28DF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3" name="TextBox 13">
            <a:extLst>
              <a:ext uri="{FF2B5EF4-FFF2-40B4-BE49-F238E27FC236}">
                <a16:creationId xmlns:a16="http://schemas.microsoft.com/office/drawing/2014/main" id="{13FA4597-1D0E-FDE1-F174-4A462DCF6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5083175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122307-40F9-89DC-8ED4-E21C800BD9E2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62163"/>
            <a:ext cx="42862" cy="638175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E5B4E8FC-2D65-57EC-6921-1CA9BAFDD8F4}"/>
              </a:ext>
            </a:extLst>
          </p:cNvPr>
          <p:cNvSpPr/>
          <p:nvPr/>
        </p:nvSpPr>
        <p:spPr>
          <a:xfrm rot="5178509" flipH="1">
            <a:off x="3244850" y="3235326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836" name="Picture 8" descr="Category:Network routers - Wikimedia Commons">
            <a:extLst>
              <a:ext uri="{FF2B5EF4-FFF2-40B4-BE49-F238E27FC236}">
                <a16:creationId xmlns:a16="http://schemas.microsoft.com/office/drawing/2014/main" id="{402160FA-DBF9-1006-7A91-A9328C59C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4175" y="2433638"/>
            <a:ext cx="688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4" descr="Computer Icon | Hardware Devices Iconpack | Icons-Land">
            <a:extLst>
              <a:ext uri="{FF2B5EF4-FFF2-40B4-BE49-F238E27FC236}">
                <a16:creationId xmlns:a16="http://schemas.microsoft.com/office/drawing/2014/main" id="{D5EA8AA2-EBD2-DA25-7772-A89063296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3551238"/>
            <a:ext cx="10588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8" name="TextBox 30">
            <a:extLst>
              <a:ext uri="{FF2B5EF4-FFF2-40B4-BE49-F238E27FC236}">
                <a16:creationId xmlns:a16="http://schemas.microsoft.com/office/drawing/2014/main" id="{72E263E6-C697-EEE7-FB75-F51444A61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553402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2</a:t>
            </a:r>
          </a:p>
        </p:txBody>
      </p:sp>
      <p:sp>
        <p:nvSpPr>
          <p:cNvPr id="77839" name="TextBox 31">
            <a:extLst>
              <a:ext uri="{FF2B5EF4-FFF2-40B4-BE49-F238E27FC236}">
                <a16:creationId xmlns:a16="http://schemas.microsoft.com/office/drawing/2014/main" id="{AF967815-1971-9603-496B-60DA3A00F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157788"/>
            <a:ext cx="122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3</a:t>
            </a:r>
          </a:p>
        </p:txBody>
      </p:sp>
      <p:sp>
        <p:nvSpPr>
          <p:cNvPr id="77840" name="TextBox 32">
            <a:extLst>
              <a:ext uri="{FF2B5EF4-FFF2-40B4-BE49-F238E27FC236}">
                <a16:creationId xmlns:a16="http://schemas.microsoft.com/office/drawing/2014/main" id="{ED93DB69-A58B-572A-4731-633D12BD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852613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128.2.0.0/16</a:t>
            </a:r>
          </a:p>
        </p:txBody>
      </p:sp>
      <p:sp>
        <p:nvSpPr>
          <p:cNvPr id="77841" name="TextBox 33">
            <a:extLst>
              <a:ext uri="{FF2B5EF4-FFF2-40B4-BE49-F238E27FC236}">
                <a16:creationId xmlns:a16="http://schemas.microsoft.com/office/drawing/2014/main" id="{6F54830E-9BCC-B23E-078D-50B0D9D1D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25336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16.20.0.0/20</a:t>
            </a:r>
          </a:p>
        </p:txBody>
      </p:sp>
      <p:sp>
        <p:nvSpPr>
          <p:cNvPr id="77842" name="TextBox 34">
            <a:extLst>
              <a:ext uri="{FF2B5EF4-FFF2-40B4-BE49-F238E27FC236}">
                <a16:creationId xmlns:a16="http://schemas.microsoft.com/office/drawing/2014/main" id="{4A09CFBA-C1C9-9933-490E-CA8DA5D09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1725613"/>
            <a:ext cx="159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200.30.0.0/16</a:t>
            </a:r>
          </a:p>
        </p:txBody>
      </p:sp>
      <p:sp>
        <p:nvSpPr>
          <p:cNvPr id="77843" name="TextBox 8">
            <a:extLst>
              <a:ext uri="{FF2B5EF4-FFF2-40B4-BE49-F238E27FC236}">
                <a16:creationId xmlns:a16="http://schemas.microsoft.com/office/drawing/2014/main" id="{823A2A82-6757-42A1-2FC5-82F00CC72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layer abstraction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0B5C43-274D-AF43-304D-008E2741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7D928-FEC3-7548-9B2C-A8B1ADE09ECC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DAE77D-B4ED-CE84-A95F-BCB1C1462946}"/>
              </a:ext>
            </a:extLst>
          </p:cNvPr>
          <p:cNvCxnSpPr>
            <a:cxnSpLocks/>
          </p:cNvCxnSpPr>
          <p:nvPr/>
        </p:nvCxnSpPr>
        <p:spPr>
          <a:xfrm flipH="1">
            <a:off x="2476500" y="1719263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E88CE4-9DF4-06E7-3254-1C512706C248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1516063"/>
            <a:ext cx="1671637" cy="3937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D65181-6914-A8C5-5A24-C95F0736DB34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1962150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8FEFF4FF-BEFF-A64E-4A35-746E12175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135548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EB75E8-CB07-4E57-38FB-04CBEF96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BA940-371F-0541-99BE-35EAA19234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5C2DAE-29DA-ACF2-A4AB-EF6515DD08AD}"/>
              </a:ext>
            </a:extLst>
          </p:cNvPr>
          <p:cNvCxnSpPr>
            <a:cxnSpLocks/>
          </p:cNvCxnSpPr>
          <p:nvPr/>
        </p:nvCxnSpPr>
        <p:spPr>
          <a:xfrm flipV="1">
            <a:off x="1493838" y="1909763"/>
            <a:ext cx="717550" cy="44608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926DC0C2-116A-24B8-4106-139CE461DBB3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256" name="Picture 8" descr="Category:Network routers - Wikimedia Commons">
            <a:extLst>
              <a:ext uri="{FF2B5EF4-FFF2-40B4-BE49-F238E27FC236}">
                <a16:creationId xmlns:a16="http://schemas.microsoft.com/office/drawing/2014/main" id="{A090069C-6440-9865-9FB6-2DE946266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5AD0B441-94D2-B991-1F07-89BAF46E6E59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258" name="Picture 8" descr="Category:Network routers - Wikimedia Commons">
            <a:extLst>
              <a:ext uri="{FF2B5EF4-FFF2-40B4-BE49-F238E27FC236}">
                <a16:creationId xmlns:a16="http://schemas.microsoft.com/office/drawing/2014/main" id="{79DF8BD8-86FD-3BDC-1496-EC9689E38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5CDF551D-E19C-E256-8BC8-2B493050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1355483"/>
            <a:ext cx="1108679" cy="1108679"/>
          </a:xfrm>
          <a:prstGeom prst="rect">
            <a:avLst/>
          </a:prstGeom>
          <a:noFill/>
        </p:spPr>
      </p:pic>
      <p:pic>
        <p:nvPicPr>
          <p:cNvPr id="53260" name="Picture 14">
            <a:extLst>
              <a:ext uri="{FF2B5EF4-FFF2-40B4-BE49-F238E27FC236}">
                <a16:creationId xmlns:a16="http://schemas.microsoft.com/office/drawing/2014/main" id="{0D7DC511-0EAF-7AEB-3D87-123DE4C32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277813"/>
            <a:ext cx="268763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1661175F-02CE-0EE3-3CB3-EB5AE84F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A46E874-1D58-4555-351B-329F536C5301}"/>
              </a:ext>
            </a:extLst>
          </p:cNvPr>
          <p:cNvSpPr txBox="1"/>
          <p:nvPr/>
        </p:nvSpPr>
        <p:spPr>
          <a:xfrm>
            <a:off x="414338" y="4394200"/>
            <a:ext cx="178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79ACA2-5A8F-756A-BC82-6BA2E5506DAB}"/>
              </a:ext>
            </a:extLst>
          </p:cNvPr>
          <p:cNvSpPr txBox="1"/>
          <p:nvPr/>
        </p:nvSpPr>
        <p:spPr>
          <a:xfrm>
            <a:off x="7288213" y="4359275"/>
            <a:ext cx="178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31EAE-726A-5A08-B5F2-1B2C5069121C}"/>
              </a:ext>
            </a:extLst>
          </p:cNvPr>
          <p:cNvSpPr txBox="1"/>
          <p:nvPr/>
        </p:nvSpPr>
        <p:spPr>
          <a:xfrm>
            <a:off x="1298575" y="1296988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0A954-489A-9E03-5025-F40E25EE603B}"/>
              </a:ext>
            </a:extLst>
          </p:cNvPr>
          <p:cNvSpPr txBox="1"/>
          <p:nvPr/>
        </p:nvSpPr>
        <p:spPr>
          <a:xfrm>
            <a:off x="6294438" y="1349375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6BA657D-2718-9130-1B89-FFC36BB51CB1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3017838"/>
          <a:ext cx="1160462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3274" name="Picture 4" descr="Computer Icon | Hardware Devices Iconpack | Icons-Land">
            <a:extLst>
              <a:ext uri="{FF2B5EF4-FFF2-40B4-BE49-F238E27FC236}">
                <a16:creationId xmlns:a16="http://schemas.microsoft.com/office/drawing/2014/main" id="{4779D411-3BAC-80CC-9642-E20EB645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5" name="Picture 4" descr="Computer Icon | Hardware Devices Iconpack | Icons-Land">
            <a:extLst>
              <a:ext uri="{FF2B5EF4-FFF2-40B4-BE49-F238E27FC236}">
                <a16:creationId xmlns:a16="http://schemas.microsoft.com/office/drawing/2014/main" id="{7BBCA599-46F7-67BB-5D91-00BE5EA9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86E185DA-DB57-32AC-21D9-46EBB73583CF}"/>
              </a:ext>
            </a:extLst>
          </p:cNvPr>
          <p:cNvSpPr/>
          <p:nvPr/>
        </p:nvSpPr>
        <p:spPr>
          <a:xfrm>
            <a:off x="1308100" y="1643063"/>
            <a:ext cx="6842125" cy="1817687"/>
          </a:xfrm>
          <a:custGeom>
            <a:avLst/>
            <a:gdLst>
              <a:gd name="connsiteX0" fmla="*/ 0 w 6841569"/>
              <a:gd name="connsiteY0" fmla="*/ 1817225 h 1817225"/>
              <a:gd name="connsiteX1" fmla="*/ 23150 w 6841569"/>
              <a:gd name="connsiteY1" fmla="*/ 1666754 h 1817225"/>
              <a:gd name="connsiteX2" fmla="*/ 46299 w 6841569"/>
              <a:gd name="connsiteY2" fmla="*/ 1597306 h 1817225"/>
              <a:gd name="connsiteX3" fmla="*/ 57874 w 6841569"/>
              <a:gd name="connsiteY3" fmla="*/ 1562582 h 1817225"/>
              <a:gd name="connsiteX4" fmla="*/ 81023 w 6841569"/>
              <a:gd name="connsiteY4" fmla="*/ 1516284 h 1817225"/>
              <a:gd name="connsiteX5" fmla="*/ 115747 w 6841569"/>
              <a:gd name="connsiteY5" fmla="*/ 1365813 h 1817225"/>
              <a:gd name="connsiteX6" fmla="*/ 127322 w 6841569"/>
              <a:gd name="connsiteY6" fmla="*/ 1296365 h 1817225"/>
              <a:gd name="connsiteX7" fmla="*/ 138896 w 6841569"/>
              <a:gd name="connsiteY7" fmla="*/ 1250066 h 1817225"/>
              <a:gd name="connsiteX8" fmla="*/ 150471 w 6841569"/>
              <a:gd name="connsiteY8" fmla="*/ 1192192 h 1817225"/>
              <a:gd name="connsiteX9" fmla="*/ 173620 w 6841569"/>
              <a:gd name="connsiteY9" fmla="*/ 1076446 h 1817225"/>
              <a:gd name="connsiteX10" fmla="*/ 185195 w 6841569"/>
              <a:gd name="connsiteY10" fmla="*/ 1018572 h 1817225"/>
              <a:gd name="connsiteX11" fmla="*/ 219919 w 6841569"/>
              <a:gd name="connsiteY11" fmla="*/ 949124 h 1817225"/>
              <a:gd name="connsiteX12" fmla="*/ 277793 w 6841569"/>
              <a:gd name="connsiteY12" fmla="*/ 937549 h 1817225"/>
              <a:gd name="connsiteX13" fmla="*/ 347241 w 6841569"/>
              <a:gd name="connsiteY13" fmla="*/ 914400 h 1817225"/>
              <a:gd name="connsiteX14" fmla="*/ 381965 w 6841569"/>
              <a:gd name="connsiteY14" fmla="*/ 902825 h 1817225"/>
              <a:gd name="connsiteX15" fmla="*/ 451413 w 6841569"/>
              <a:gd name="connsiteY15" fmla="*/ 868101 h 1817225"/>
              <a:gd name="connsiteX16" fmla="*/ 486137 w 6841569"/>
              <a:gd name="connsiteY16" fmla="*/ 844952 h 1817225"/>
              <a:gd name="connsiteX17" fmla="*/ 555585 w 6841569"/>
              <a:gd name="connsiteY17" fmla="*/ 821803 h 1817225"/>
              <a:gd name="connsiteX18" fmla="*/ 613458 w 6841569"/>
              <a:gd name="connsiteY18" fmla="*/ 798653 h 1817225"/>
              <a:gd name="connsiteX19" fmla="*/ 706056 w 6841569"/>
              <a:gd name="connsiteY19" fmla="*/ 775504 h 1817225"/>
              <a:gd name="connsiteX20" fmla="*/ 763929 w 6841569"/>
              <a:gd name="connsiteY20" fmla="*/ 740780 h 1817225"/>
              <a:gd name="connsiteX21" fmla="*/ 821803 w 6841569"/>
              <a:gd name="connsiteY21" fmla="*/ 694481 h 1817225"/>
              <a:gd name="connsiteX22" fmla="*/ 891251 w 6841569"/>
              <a:gd name="connsiteY22" fmla="*/ 671332 h 1817225"/>
              <a:gd name="connsiteX23" fmla="*/ 925975 w 6841569"/>
              <a:gd name="connsiteY23" fmla="*/ 648182 h 1817225"/>
              <a:gd name="connsiteX24" fmla="*/ 960699 w 6841569"/>
              <a:gd name="connsiteY24" fmla="*/ 636608 h 1817225"/>
              <a:gd name="connsiteX25" fmla="*/ 983848 w 6841569"/>
              <a:gd name="connsiteY25" fmla="*/ 613458 h 1817225"/>
              <a:gd name="connsiteX26" fmla="*/ 1030147 w 6841569"/>
              <a:gd name="connsiteY26" fmla="*/ 601884 h 1817225"/>
              <a:gd name="connsiteX27" fmla="*/ 1238491 w 6841569"/>
              <a:gd name="connsiteY27" fmla="*/ 567160 h 1817225"/>
              <a:gd name="connsiteX28" fmla="*/ 1307939 w 6841569"/>
              <a:gd name="connsiteY28" fmla="*/ 544010 h 1817225"/>
              <a:gd name="connsiteX29" fmla="*/ 1342664 w 6841569"/>
              <a:gd name="connsiteY29" fmla="*/ 520861 h 1817225"/>
              <a:gd name="connsiteX30" fmla="*/ 1423686 w 6841569"/>
              <a:gd name="connsiteY30" fmla="*/ 509286 h 1817225"/>
              <a:gd name="connsiteX31" fmla="*/ 1493134 w 6841569"/>
              <a:gd name="connsiteY31" fmla="*/ 497711 h 1817225"/>
              <a:gd name="connsiteX32" fmla="*/ 1551008 w 6841569"/>
              <a:gd name="connsiteY32" fmla="*/ 486137 h 1817225"/>
              <a:gd name="connsiteX33" fmla="*/ 1632031 w 6841569"/>
              <a:gd name="connsiteY33" fmla="*/ 474562 h 1817225"/>
              <a:gd name="connsiteX34" fmla="*/ 1678329 w 6841569"/>
              <a:gd name="connsiteY34" fmla="*/ 462987 h 1817225"/>
              <a:gd name="connsiteX35" fmla="*/ 1770927 w 6841569"/>
              <a:gd name="connsiteY35" fmla="*/ 451413 h 1817225"/>
              <a:gd name="connsiteX36" fmla="*/ 1817226 w 6841569"/>
              <a:gd name="connsiteY36" fmla="*/ 439838 h 1817225"/>
              <a:gd name="connsiteX37" fmla="*/ 1851950 w 6841569"/>
              <a:gd name="connsiteY37" fmla="*/ 428263 h 1817225"/>
              <a:gd name="connsiteX38" fmla="*/ 1944547 w 6841569"/>
              <a:gd name="connsiteY38" fmla="*/ 405114 h 1817225"/>
              <a:gd name="connsiteX39" fmla="*/ 1979271 w 6841569"/>
              <a:gd name="connsiteY39" fmla="*/ 393539 h 1817225"/>
              <a:gd name="connsiteX40" fmla="*/ 2083443 w 6841569"/>
              <a:gd name="connsiteY40" fmla="*/ 370390 h 1817225"/>
              <a:gd name="connsiteX41" fmla="*/ 2129742 w 6841569"/>
              <a:gd name="connsiteY41" fmla="*/ 347241 h 1817225"/>
              <a:gd name="connsiteX42" fmla="*/ 2233914 w 6841569"/>
              <a:gd name="connsiteY42" fmla="*/ 312517 h 1817225"/>
              <a:gd name="connsiteX43" fmla="*/ 2268638 w 6841569"/>
              <a:gd name="connsiteY43" fmla="*/ 300942 h 1817225"/>
              <a:gd name="connsiteX44" fmla="*/ 2303362 w 6841569"/>
              <a:gd name="connsiteY44" fmla="*/ 289367 h 1817225"/>
              <a:gd name="connsiteX45" fmla="*/ 2465408 w 6841569"/>
              <a:gd name="connsiteY45" fmla="*/ 266218 h 1817225"/>
              <a:gd name="connsiteX46" fmla="*/ 2569580 w 6841569"/>
              <a:gd name="connsiteY46" fmla="*/ 254643 h 1817225"/>
              <a:gd name="connsiteX47" fmla="*/ 2627453 w 6841569"/>
              <a:gd name="connsiteY47" fmla="*/ 243068 h 1817225"/>
              <a:gd name="connsiteX48" fmla="*/ 2708476 w 6841569"/>
              <a:gd name="connsiteY48" fmla="*/ 231494 h 1817225"/>
              <a:gd name="connsiteX49" fmla="*/ 2777924 w 6841569"/>
              <a:gd name="connsiteY49" fmla="*/ 196770 h 1817225"/>
              <a:gd name="connsiteX50" fmla="*/ 2812648 w 6841569"/>
              <a:gd name="connsiteY50" fmla="*/ 185195 h 1817225"/>
              <a:gd name="connsiteX51" fmla="*/ 2847372 w 6841569"/>
              <a:gd name="connsiteY51" fmla="*/ 162046 h 1817225"/>
              <a:gd name="connsiteX52" fmla="*/ 2916820 w 6841569"/>
              <a:gd name="connsiteY52" fmla="*/ 138896 h 1817225"/>
              <a:gd name="connsiteX53" fmla="*/ 2986269 w 6841569"/>
              <a:gd name="connsiteY53" fmla="*/ 115747 h 1817225"/>
              <a:gd name="connsiteX54" fmla="*/ 3020993 w 6841569"/>
              <a:gd name="connsiteY54" fmla="*/ 104172 h 1817225"/>
              <a:gd name="connsiteX55" fmla="*/ 3113590 w 6841569"/>
              <a:gd name="connsiteY55" fmla="*/ 81023 h 1817225"/>
              <a:gd name="connsiteX56" fmla="*/ 3183038 w 6841569"/>
              <a:gd name="connsiteY56" fmla="*/ 57873 h 1817225"/>
              <a:gd name="connsiteX57" fmla="*/ 3530279 w 6841569"/>
              <a:gd name="connsiteY57" fmla="*/ 34724 h 1817225"/>
              <a:gd name="connsiteX58" fmla="*/ 3576577 w 6841569"/>
              <a:gd name="connsiteY58" fmla="*/ 23149 h 1817225"/>
              <a:gd name="connsiteX59" fmla="*/ 3703899 w 6841569"/>
              <a:gd name="connsiteY59" fmla="*/ 0 h 1817225"/>
              <a:gd name="connsiteX60" fmla="*/ 3819646 w 6841569"/>
              <a:gd name="connsiteY60" fmla="*/ 11575 h 1817225"/>
              <a:gd name="connsiteX61" fmla="*/ 3935393 w 6841569"/>
              <a:gd name="connsiteY61" fmla="*/ 46299 h 1817225"/>
              <a:gd name="connsiteX62" fmla="*/ 4004841 w 6841569"/>
              <a:gd name="connsiteY62" fmla="*/ 69448 h 1817225"/>
              <a:gd name="connsiteX63" fmla="*/ 4039565 w 6841569"/>
              <a:gd name="connsiteY63" fmla="*/ 92598 h 1817225"/>
              <a:gd name="connsiteX64" fmla="*/ 4155312 w 6841569"/>
              <a:gd name="connsiteY64" fmla="*/ 127322 h 1817225"/>
              <a:gd name="connsiteX65" fmla="*/ 4259484 w 6841569"/>
              <a:gd name="connsiteY65" fmla="*/ 162046 h 1817225"/>
              <a:gd name="connsiteX66" fmla="*/ 4294208 w 6841569"/>
              <a:gd name="connsiteY66" fmla="*/ 173620 h 1817225"/>
              <a:gd name="connsiteX67" fmla="*/ 4421529 w 6841569"/>
              <a:gd name="connsiteY67" fmla="*/ 196770 h 1817225"/>
              <a:gd name="connsiteX68" fmla="*/ 4502552 w 6841569"/>
              <a:gd name="connsiteY68" fmla="*/ 208344 h 1817225"/>
              <a:gd name="connsiteX69" fmla="*/ 4595150 w 6841569"/>
              <a:gd name="connsiteY69" fmla="*/ 231494 h 1817225"/>
              <a:gd name="connsiteX70" fmla="*/ 4641448 w 6841569"/>
              <a:gd name="connsiteY70" fmla="*/ 243068 h 1817225"/>
              <a:gd name="connsiteX71" fmla="*/ 4745620 w 6841569"/>
              <a:gd name="connsiteY71" fmla="*/ 266218 h 1817225"/>
              <a:gd name="connsiteX72" fmla="*/ 4826643 w 6841569"/>
              <a:gd name="connsiteY72" fmla="*/ 300942 h 1817225"/>
              <a:gd name="connsiteX73" fmla="*/ 4861367 w 6841569"/>
              <a:gd name="connsiteY73" fmla="*/ 324091 h 1817225"/>
              <a:gd name="connsiteX74" fmla="*/ 4930815 w 6841569"/>
              <a:gd name="connsiteY74" fmla="*/ 335666 h 1817225"/>
              <a:gd name="connsiteX75" fmla="*/ 4977114 w 6841569"/>
              <a:gd name="connsiteY75" fmla="*/ 347241 h 1817225"/>
              <a:gd name="connsiteX76" fmla="*/ 5046562 w 6841569"/>
              <a:gd name="connsiteY76" fmla="*/ 370390 h 1817225"/>
              <a:gd name="connsiteX77" fmla="*/ 5116010 w 6841569"/>
              <a:gd name="connsiteY77" fmla="*/ 416689 h 1817225"/>
              <a:gd name="connsiteX78" fmla="*/ 5197033 w 6841569"/>
              <a:gd name="connsiteY78" fmla="*/ 428263 h 1817225"/>
              <a:gd name="connsiteX79" fmla="*/ 5312780 w 6841569"/>
              <a:gd name="connsiteY79" fmla="*/ 474562 h 1817225"/>
              <a:gd name="connsiteX80" fmla="*/ 5359079 w 6841569"/>
              <a:gd name="connsiteY80" fmla="*/ 497711 h 1817225"/>
              <a:gd name="connsiteX81" fmla="*/ 5393803 w 6841569"/>
              <a:gd name="connsiteY81" fmla="*/ 520861 h 1817225"/>
              <a:gd name="connsiteX82" fmla="*/ 5463251 w 6841569"/>
              <a:gd name="connsiteY82" fmla="*/ 544010 h 1817225"/>
              <a:gd name="connsiteX83" fmla="*/ 5544274 w 6841569"/>
              <a:gd name="connsiteY83" fmla="*/ 578734 h 1817225"/>
              <a:gd name="connsiteX84" fmla="*/ 5636871 w 6841569"/>
              <a:gd name="connsiteY84" fmla="*/ 601884 h 1817225"/>
              <a:gd name="connsiteX85" fmla="*/ 5694745 w 6841569"/>
              <a:gd name="connsiteY85" fmla="*/ 613458 h 1817225"/>
              <a:gd name="connsiteX86" fmla="*/ 5764193 w 6841569"/>
              <a:gd name="connsiteY86" fmla="*/ 636608 h 1817225"/>
              <a:gd name="connsiteX87" fmla="*/ 5868365 w 6841569"/>
              <a:gd name="connsiteY87" fmla="*/ 682906 h 1817225"/>
              <a:gd name="connsiteX88" fmla="*/ 5903089 w 6841569"/>
              <a:gd name="connsiteY88" fmla="*/ 694481 h 1817225"/>
              <a:gd name="connsiteX89" fmla="*/ 6053560 w 6841569"/>
              <a:gd name="connsiteY89" fmla="*/ 717630 h 1817225"/>
              <a:gd name="connsiteX90" fmla="*/ 6157732 w 6841569"/>
              <a:gd name="connsiteY90" fmla="*/ 752354 h 1817225"/>
              <a:gd name="connsiteX91" fmla="*/ 6192456 w 6841569"/>
              <a:gd name="connsiteY91" fmla="*/ 763929 h 1817225"/>
              <a:gd name="connsiteX92" fmla="*/ 6261904 w 6841569"/>
              <a:gd name="connsiteY92" fmla="*/ 798653 h 1817225"/>
              <a:gd name="connsiteX93" fmla="*/ 6331352 w 6841569"/>
              <a:gd name="connsiteY93" fmla="*/ 844952 h 1817225"/>
              <a:gd name="connsiteX94" fmla="*/ 6354502 w 6841569"/>
              <a:gd name="connsiteY94" fmla="*/ 868101 h 1817225"/>
              <a:gd name="connsiteX95" fmla="*/ 6423950 w 6841569"/>
              <a:gd name="connsiteY95" fmla="*/ 891251 h 1817225"/>
              <a:gd name="connsiteX96" fmla="*/ 6458674 w 6841569"/>
              <a:gd name="connsiteY96" fmla="*/ 914400 h 1817225"/>
              <a:gd name="connsiteX97" fmla="*/ 6528122 w 6841569"/>
              <a:gd name="connsiteY97" fmla="*/ 949124 h 1817225"/>
              <a:gd name="connsiteX98" fmla="*/ 6609145 w 6841569"/>
              <a:gd name="connsiteY98" fmla="*/ 1053296 h 1817225"/>
              <a:gd name="connsiteX99" fmla="*/ 6643869 w 6841569"/>
              <a:gd name="connsiteY99" fmla="*/ 1088020 h 1817225"/>
              <a:gd name="connsiteX100" fmla="*/ 6667018 w 6841569"/>
              <a:gd name="connsiteY100" fmla="*/ 1134319 h 1817225"/>
              <a:gd name="connsiteX101" fmla="*/ 6690167 w 6841569"/>
              <a:gd name="connsiteY101" fmla="*/ 1169043 h 1817225"/>
              <a:gd name="connsiteX102" fmla="*/ 6724891 w 6841569"/>
              <a:gd name="connsiteY102" fmla="*/ 1226917 h 1817225"/>
              <a:gd name="connsiteX103" fmla="*/ 6771190 w 6841569"/>
              <a:gd name="connsiteY103" fmla="*/ 1365813 h 1817225"/>
              <a:gd name="connsiteX104" fmla="*/ 6794339 w 6841569"/>
              <a:gd name="connsiteY104" fmla="*/ 1435261 h 1817225"/>
              <a:gd name="connsiteX105" fmla="*/ 6805914 w 6841569"/>
              <a:gd name="connsiteY105" fmla="*/ 1481560 h 1817225"/>
              <a:gd name="connsiteX106" fmla="*/ 6817489 w 6841569"/>
              <a:gd name="connsiteY106" fmla="*/ 1539433 h 1817225"/>
              <a:gd name="connsiteX107" fmla="*/ 6840638 w 6841569"/>
              <a:gd name="connsiteY107" fmla="*/ 1632030 h 1817225"/>
              <a:gd name="connsiteX108" fmla="*/ 6840638 w 6841569"/>
              <a:gd name="connsiteY108" fmla="*/ 1701479 h 181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841569" h="1817225">
                <a:moveTo>
                  <a:pt x="0" y="1817225"/>
                </a:moveTo>
                <a:cubicBezTo>
                  <a:pt x="8152" y="1743858"/>
                  <a:pt x="5460" y="1725722"/>
                  <a:pt x="23150" y="1666754"/>
                </a:cubicBezTo>
                <a:cubicBezTo>
                  <a:pt x="30162" y="1643382"/>
                  <a:pt x="38583" y="1620455"/>
                  <a:pt x="46299" y="1597306"/>
                </a:cubicBezTo>
                <a:cubicBezTo>
                  <a:pt x="50157" y="1585731"/>
                  <a:pt x="52418" y="1573495"/>
                  <a:pt x="57874" y="1562582"/>
                </a:cubicBezTo>
                <a:cubicBezTo>
                  <a:pt x="65590" y="1547149"/>
                  <a:pt x="75567" y="1532653"/>
                  <a:pt x="81023" y="1516284"/>
                </a:cubicBezTo>
                <a:cubicBezTo>
                  <a:pt x="92011" y="1483319"/>
                  <a:pt x="108402" y="1406209"/>
                  <a:pt x="115747" y="1365813"/>
                </a:cubicBezTo>
                <a:cubicBezTo>
                  <a:pt x="119945" y="1342723"/>
                  <a:pt x="122719" y="1319378"/>
                  <a:pt x="127322" y="1296365"/>
                </a:cubicBezTo>
                <a:cubicBezTo>
                  <a:pt x="130442" y="1280766"/>
                  <a:pt x="135445" y="1265595"/>
                  <a:pt x="138896" y="1250066"/>
                </a:cubicBezTo>
                <a:cubicBezTo>
                  <a:pt x="143164" y="1230861"/>
                  <a:pt x="146952" y="1211548"/>
                  <a:pt x="150471" y="1192192"/>
                </a:cubicBezTo>
                <a:cubicBezTo>
                  <a:pt x="184493" y="1005075"/>
                  <a:pt x="142912" y="1214635"/>
                  <a:pt x="173620" y="1076446"/>
                </a:cubicBezTo>
                <a:cubicBezTo>
                  <a:pt x="177888" y="1057241"/>
                  <a:pt x="180423" y="1037658"/>
                  <a:pt x="185195" y="1018572"/>
                </a:cubicBezTo>
                <a:cubicBezTo>
                  <a:pt x="189403" y="1001740"/>
                  <a:pt x="203417" y="958554"/>
                  <a:pt x="219919" y="949124"/>
                </a:cubicBezTo>
                <a:cubicBezTo>
                  <a:pt x="237000" y="939363"/>
                  <a:pt x="258813" y="942725"/>
                  <a:pt x="277793" y="937549"/>
                </a:cubicBezTo>
                <a:cubicBezTo>
                  <a:pt x="301335" y="931129"/>
                  <a:pt x="324092" y="922116"/>
                  <a:pt x="347241" y="914400"/>
                </a:cubicBezTo>
                <a:cubicBezTo>
                  <a:pt x="358816" y="910542"/>
                  <a:pt x="371813" y="909593"/>
                  <a:pt x="381965" y="902825"/>
                </a:cubicBezTo>
                <a:cubicBezTo>
                  <a:pt x="481479" y="836483"/>
                  <a:pt x="355571" y="916022"/>
                  <a:pt x="451413" y="868101"/>
                </a:cubicBezTo>
                <a:cubicBezTo>
                  <a:pt x="463855" y="861880"/>
                  <a:pt x="473425" y="850602"/>
                  <a:pt x="486137" y="844952"/>
                </a:cubicBezTo>
                <a:cubicBezTo>
                  <a:pt x="508435" y="835042"/>
                  <a:pt x="532929" y="830866"/>
                  <a:pt x="555585" y="821803"/>
                </a:cubicBezTo>
                <a:cubicBezTo>
                  <a:pt x="574876" y="814086"/>
                  <a:pt x="593600" y="804763"/>
                  <a:pt x="613458" y="798653"/>
                </a:cubicBezTo>
                <a:cubicBezTo>
                  <a:pt x="643867" y="789296"/>
                  <a:pt x="706056" y="775504"/>
                  <a:pt x="706056" y="775504"/>
                </a:cubicBezTo>
                <a:cubicBezTo>
                  <a:pt x="764709" y="716849"/>
                  <a:pt x="688803" y="785855"/>
                  <a:pt x="763929" y="740780"/>
                </a:cubicBezTo>
                <a:cubicBezTo>
                  <a:pt x="832649" y="699549"/>
                  <a:pt x="732449" y="734193"/>
                  <a:pt x="821803" y="694481"/>
                </a:cubicBezTo>
                <a:cubicBezTo>
                  <a:pt x="844101" y="684571"/>
                  <a:pt x="891251" y="671332"/>
                  <a:pt x="891251" y="671332"/>
                </a:cubicBezTo>
                <a:cubicBezTo>
                  <a:pt x="902826" y="663615"/>
                  <a:pt x="913532" y="654403"/>
                  <a:pt x="925975" y="648182"/>
                </a:cubicBezTo>
                <a:cubicBezTo>
                  <a:pt x="936888" y="642726"/>
                  <a:pt x="950237" y="642885"/>
                  <a:pt x="960699" y="636608"/>
                </a:cubicBezTo>
                <a:cubicBezTo>
                  <a:pt x="970057" y="630993"/>
                  <a:pt x="974087" y="618338"/>
                  <a:pt x="983848" y="613458"/>
                </a:cubicBezTo>
                <a:cubicBezTo>
                  <a:pt x="998076" y="606344"/>
                  <a:pt x="1014592" y="605217"/>
                  <a:pt x="1030147" y="601884"/>
                </a:cubicBezTo>
                <a:cubicBezTo>
                  <a:pt x="1153007" y="575557"/>
                  <a:pt x="1125341" y="581303"/>
                  <a:pt x="1238491" y="567160"/>
                </a:cubicBezTo>
                <a:cubicBezTo>
                  <a:pt x="1261640" y="559443"/>
                  <a:pt x="1287635" y="557545"/>
                  <a:pt x="1307939" y="544010"/>
                </a:cubicBezTo>
                <a:cubicBezTo>
                  <a:pt x="1319514" y="536294"/>
                  <a:pt x="1329339" y="524858"/>
                  <a:pt x="1342664" y="520861"/>
                </a:cubicBezTo>
                <a:cubicBezTo>
                  <a:pt x="1368795" y="513022"/>
                  <a:pt x="1396722" y="513434"/>
                  <a:pt x="1423686" y="509286"/>
                </a:cubicBezTo>
                <a:cubicBezTo>
                  <a:pt x="1446882" y="505717"/>
                  <a:pt x="1470044" y="501909"/>
                  <a:pt x="1493134" y="497711"/>
                </a:cubicBezTo>
                <a:cubicBezTo>
                  <a:pt x="1512490" y="494192"/>
                  <a:pt x="1531602" y="489371"/>
                  <a:pt x="1551008" y="486137"/>
                </a:cubicBezTo>
                <a:cubicBezTo>
                  <a:pt x="1577919" y="481652"/>
                  <a:pt x="1605189" y="479442"/>
                  <a:pt x="1632031" y="474562"/>
                </a:cubicBezTo>
                <a:cubicBezTo>
                  <a:pt x="1647682" y="471716"/>
                  <a:pt x="1662638" y="465602"/>
                  <a:pt x="1678329" y="462987"/>
                </a:cubicBezTo>
                <a:cubicBezTo>
                  <a:pt x="1709012" y="457873"/>
                  <a:pt x="1740061" y="455271"/>
                  <a:pt x="1770927" y="451413"/>
                </a:cubicBezTo>
                <a:cubicBezTo>
                  <a:pt x="1786360" y="447555"/>
                  <a:pt x="1801930" y="444208"/>
                  <a:pt x="1817226" y="439838"/>
                </a:cubicBezTo>
                <a:cubicBezTo>
                  <a:pt x="1828957" y="436486"/>
                  <a:pt x="1840179" y="431473"/>
                  <a:pt x="1851950" y="428263"/>
                </a:cubicBezTo>
                <a:cubicBezTo>
                  <a:pt x="1882645" y="419892"/>
                  <a:pt x="1914364" y="415175"/>
                  <a:pt x="1944547" y="405114"/>
                </a:cubicBezTo>
                <a:cubicBezTo>
                  <a:pt x="1956122" y="401256"/>
                  <a:pt x="1967434" y="396498"/>
                  <a:pt x="1979271" y="393539"/>
                </a:cubicBezTo>
                <a:cubicBezTo>
                  <a:pt x="2001285" y="388036"/>
                  <a:pt x="2059668" y="379306"/>
                  <a:pt x="2083443" y="370390"/>
                </a:cubicBezTo>
                <a:cubicBezTo>
                  <a:pt x="2099599" y="364332"/>
                  <a:pt x="2113722" y="353649"/>
                  <a:pt x="2129742" y="347241"/>
                </a:cubicBezTo>
                <a:cubicBezTo>
                  <a:pt x="2129784" y="347224"/>
                  <a:pt x="2216530" y="318312"/>
                  <a:pt x="2233914" y="312517"/>
                </a:cubicBezTo>
                <a:lnTo>
                  <a:pt x="2268638" y="300942"/>
                </a:lnTo>
                <a:cubicBezTo>
                  <a:pt x="2280213" y="297084"/>
                  <a:pt x="2291327" y="291373"/>
                  <a:pt x="2303362" y="289367"/>
                </a:cubicBezTo>
                <a:cubicBezTo>
                  <a:pt x="2390391" y="274862"/>
                  <a:pt x="2366889" y="277808"/>
                  <a:pt x="2465408" y="266218"/>
                </a:cubicBezTo>
                <a:cubicBezTo>
                  <a:pt x="2500106" y="262136"/>
                  <a:pt x="2534993" y="259584"/>
                  <a:pt x="2569580" y="254643"/>
                </a:cubicBezTo>
                <a:cubicBezTo>
                  <a:pt x="2589055" y="251861"/>
                  <a:pt x="2608048" y="246302"/>
                  <a:pt x="2627453" y="243068"/>
                </a:cubicBezTo>
                <a:cubicBezTo>
                  <a:pt x="2654364" y="238583"/>
                  <a:pt x="2681468" y="235352"/>
                  <a:pt x="2708476" y="231494"/>
                </a:cubicBezTo>
                <a:cubicBezTo>
                  <a:pt x="2795756" y="202400"/>
                  <a:pt x="2688173" y="241646"/>
                  <a:pt x="2777924" y="196770"/>
                </a:cubicBezTo>
                <a:cubicBezTo>
                  <a:pt x="2788837" y="191314"/>
                  <a:pt x="2801735" y="190651"/>
                  <a:pt x="2812648" y="185195"/>
                </a:cubicBezTo>
                <a:cubicBezTo>
                  <a:pt x="2825090" y="178974"/>
                  <a:pt x="2834660" y="167696"/>
                  <a:pt x="2847372" y="162046"/>
                </a:cubicBezTo>
                <a:cubicBezTo>
                  <a:pt x="2869670" y="152136"/>
                  <a:pt x="2893671" y="146612"/>
                  <a:pt x="2916820" y="138896"/>
                </a:cubicBezTo>
                <a:lnTo>
                  <a:pt x="2986269" y="115747"/>
                </a:lnTo>
                <a:cubicBezTo>
                  <a:pt x="2997844" y="111889"/>
                  <a:pt x="3009156" y="107131"/>
                  <a:pt x="3020993" y="104172"/>
                </a:cubicBezTo>
                <a:cubicBezTo>
                  <a:pt x="3051859" y="96456"/>
                  <a:pt x="3083407" y="91084"/>
                  <a:pt x="3113590" y="81023"/>
                </a:cubicBezTo>
                <a:cubicBezTo>
                  <a:pt x="3136739" y="73306"/>
                  <a:pt x="3158721" y="59899"/>
                  <a:pt x="3183038" y="57873"/>
                </a:cubicBezTo>
                <a:cubicBezTo>
                  <a:pt x="3391249" y="40523"/>
                  <a:pt x="3275546" y="48876"/>
                  <a:pt x="3530279" y="34724"/>
                </a:cubicBezTo>
                <a:cubicBezTo>
                  <a:pt x="3545712" y="30866"/>
                  <a:pt x="3560886" y="25764"/>
                  <a:pt x="3576577" y="23149"/>
                </a:cubicBezTo>
                <a:cubicBezTo>
                  <a:pt x="3707459" y="1336"/>
                  <a:pt x="3629397" y="24835"/>
                  <a:pt x="3703899" y="0"/>
                </a:cubicBezTo>
                <a:cubicBezTo>
                  <a:pt x="3742481" y="3858"/>
                  <a:pt x="3781261" y="6092"/>
                  <a:pt x="3819646" y="11575"/>
                </a:cubicBezTo>
                <a:cubicBezTo>
                  <a:pt x="3850267" y="15949"/>
                  <a:pt x="3911215" y="38240"/>
                  <a:pt x="3935393" y="46299"/>
                </a:cubicBezTo>
                <a:cubicBezTo>
                  <a:pt x="3935398" y="46301"/>
                  <a:pt x="4004837" y="69445"/>
                  <a:pt x="4004841" y="69448"/>
                </a:cubicBezTo>
                <a:cubicBezTo>
                  <a:pt x="4016416" y="77165"/>
                  <a:pt x="4026853" y="86948"/>
                  <a:pt x="4039565" y="92598"/>
                </a:cubicBezTo>
                <a:cubicBezTo>
                  <a:pt x="4096219" y="117778"/>
                  <a:pt x="4103520" y="111784"/>
                  <a:pt x="4155312" y="127322"/>
                </a:cubicBezTo>
                <a:cubicBezTo>
                  <a:pt x="4155362" y="127337"/>
                  <a:pt x="4242097" y="156251"/>
                  <a:pt x="4259484" y="162046"/>
                </a:cubicBezTo>
                <a:cubicBezTo>
                  <a:pt x="4271059" y="165904"/>
                  <a:pt x="4282244" y="171227"/>
                  <a:pt x="4294208" y="173620"/>
                </a:cubicBezTo>
                <a:cubicBezTo>
                  <a:pt x="4354397" y="185658"/>
                  <a:pt x="4357366" y="186899"/>
                  <a:pt x="4421529" y="196770"/>
                </a:cubicBezTo>
                <a:cubicBezTo>
                  <a:pt x="4448494" y="200918"/>
                  <a:pt x="4475800" y="202994"/>
                  <a:pt x="4502552" y="208344"/>
                </a:cubicBezTo>
                <a:cubicBezTo>
                  <a:pt x="4533750" y="214584"/>
                  <a:pt x="4564284" y="223777"/>
                  <a:pt x="4595150" y="231494"/>
                </a:cubicBezTo>
                <a:cubicBezTo>
                  <a:pt x="4610583" y="235352"/>
                  <a:pt x="4625849" y="239948"/>
                  <a:pt x="4641448" y="243068"/>
                </a:cubicBezTo>
                <a:cubicBezTo>
                  <a:pt x="4714921" y="257763"/>
                  <a:pt x="4680236" y="249871"/>
                  <a:pt x="4745620" y="266218"/>
                </a:cubicBezTo>
                <a:cubicBezTo>
                  <a:pt x="4832802" y="324337"/>
                  <a:pt x="4722000" y="256094"/>
                  <a:pt x="4826643" y="300942"/>
                </a:cubicBezTo>
                <a:cubicBezTo>
                  <a:pt x="4839429" y="306422"/>
                  <a:pt x="4848170" y="319692"/>
                  <a:pt x="4861367" y="324091"/>
                </a:cubicBezTo>
                <a:cubicBezTo>
                  <a:pt x="4883631" y="331512"/>
                  <a:pt x="4907802" y="331063"/>
                  <a:pt x="4930815" y="335666"/>
                </a:cubicBezTo>
                <a:cubicBezTo>
                  <a:pt x="4946414" y="338786"/>
                  <a:pt x="4961877" y="342670"/>
                  <a:pt x="4977114" y="347241"/>
                </a:cubicBezTo>
                <a:cubicBezTo>
                  <a:pt x="5000486" y="354253"/>
                  <a:pt x="5026259" y="356854"/>
                  <a:pt x="5046562" y="370390"/>
                </a:cubicBezTo>
                <a:cubicBezTo>
                  <a:pt x="5069711" y="385823"/>
                  <a:pt x="5088467" y="412755"/>
                  <a:pt x="5116010" y="416689"/>
                </a:cubicBezTo>
                <a:lnTo>
                  <a:pt x="5197033" y="428263"/>
                </a:lnTo>
                <a:cubicBezTo>
                  <a:pt x="5235615" y="443696"/>
                  <a:pt x="5275612" y="455979"/>
                  <a:pt x="5312780" y="474562"/>
                </a:cubicBezTo>
                <a:cubicBezTo>
                  <a:pt x="5328213" y="482278"/>
                  <a:pt x="5344098" y="489150"/>
                  <a:pt x="5359079" y="497711"/>
                </a:cubicBezTo>
                <a:cubicBezTo>
                  <a:pt x="5371157" y="504613"/>
                  <a:pt x="5381091" y="515211"/>
                  <a:pt x="5393803" y="520861"/>
                </a:cubicBezTo>
                <a:cubicBezTo>
                  <a:pt x="5416101" y="530771"/>
                  <a:pt x="5441426" y="533097"/>
                  <a:pt x="5463251" y="544010"/>
                </a:cubicBezTo>
                <a:cubicBezTo>
                  <a:pt x="5501201" y="562985"/>
                  <a:pt x="5506800" y="568514"/>
                  <a:pt x="5544274" y="578734"/>
                </a:cubicBezTo>
                <a:cubicBezTo>
                  <a:pt x="5574969" y="587105"/>
                  <a:pt x="5605673" y="595645"/>
                  <a:pt x="5636871" y="601884"/>
                </a:cubicBezTo>
                <a:cubicBezTo>
                  <a:pt x="5656162" y="605742"/>
                  <a:pt x="5675765" y="608282"/>
                  <a:pt x="5694745" y="613458"/>
                </a:cubicBezTo>
                <a:cubicBezTo>
                  <a:pt x="5718287" y="619878"/>
                  <a:pt x="5743890" y="623073"/>
                  <a:pt x="5764193" y="636608"/>
                </a:cubicBezTo>
                <a:cubicBezTo>
                  <a:pt x="5819221" y="673293"/>
                  <a:pt x="5785719" y="655357"/>
                  <a:pt x="5868365" y="682906"/>
                </a:cubicBezTo>
                <a:cubicBezTo>
                  <a:pt x="5879940" y="686764"/>
                  <a:pt x="5891011" y="692756"/>
                  <a:pt x="5903089" y="694481"/>
                </a:cubicBezTo>
                <a:cubicBezTo>
                  <a:pt x="6007345" y="709375"/>
                  <a:pt x="5957201" y="701571"/>
                  <a:pt x="6053560" y="717630"/>
                </a:cubicBezTo>
                <a:lnTo>
                  <a:pt x="6157732" y="752354"/>
                </a:lnTo>
                <a:cubicBezTo>
                  <a:pt x="6169307" y="756212"/>
                  <a:pt x="6182304" y="757161"/>
                  <a:pt x="6192456" y="763929"/>
                </a:cubicBezTo>
                <a:cubicBezTo>
                  <a:pt x="6237332" y="793847"/>
                  <a:pt x="6213983" y="782680"/>
                  <a:pt x="6261904" y="798653"/>
                </a:cubicBezTo>
                <a:cubicBezTo>
                  <a:pt x="6285053" y="814086"/>
                  <a:pt x="6311678" y="825279"/>
                  <a:pt x="6331352" y="844952"/>
                </a:cubicBezTo>
                <a:cubicBezTo>
                  <a:pt x="6339069" y="852668"/>
                  <a:pt x="6344741" y="863221"/>
                  <a:pt x="6354502" y="868101"/>
                </a:cubicBezTo>
                <a:cubicBezTo>
                  <a:pt x="6376327" y="879014"/>
                  <a:pt x="6403647" y="877716"/>
                  <a:pt x="6423950" y="891251"/>
                </a:cubicBezTo>
                <a:cubicBezTo>
                  <a:pt x="6435525" y="898967"/>
                  <a:pt x="6446232" y="908179"/>
                  <a:pt x="6458674" y="914400"/>
                </a:cubicBezTo>
                <a:cubicBezTo>
                  <a:pt x="6510874" y="940500"/>
                  <a:pt x="6478367" y="907662"/>
                  <a:pt x="6528122" y="949124"/>
                </a:cubicBezTo>
                <a:cubicBezTo>
                  <a:pt x="6625863" y="1030575"/>
                  <a:pt x="6480095" y="924246"/>
                  <a:pt x="6609145" y="1053296"/>
                </a:cubicBezTo>
                <a:lnTo>
                  <a:pt x="6643869" y="1088020"/>
                </a:lnTo>
                <a:cubicBezTo>
                  <a:pt x="6651585" y="1103453"/>
                  <a:pt x="6658457" y="1119338"/>
                  <a:pt x="6667018" y="1134319"/>
                </a:cubicBezTo>
                <a:cubicBezTo>
                  <a:pt x="6673920" y="1146397"/>
                  <a:pt x="6683946" y="1156601"/>
                  <a:pt x="6690167" y="1169043"/>
                </a:cubicBezTo>
                <a:cubicBezTo>
                  <a:pt x="6720218" y="1229146"/>
                  <a:pt x="6679676" y="1181700"/>
                  <a:pt x="6724891" y="1226917"/>
                </a:cubicBezTo>
                <a:lnTo>
                  <a:pt x="6771190" y="1365813"/>
                </a:lnTo>
                <a:lnTo>
                  <a:pt x="6794339" y="1435261"/>
                </a:lnTo>
                <a:cubicBezTo>
                  <a:pt x="6798197" y="1450694"/>
                  <a:pt x="6802463" y="1466031"/>
                  <a:pt x="6805914" y="1481560"/>
                </a:cubicBezTo>
                <a:cubicBezTo>
                  <a:pt x="6810182" y="1500765"/>
                  <a:pt x="6812717" y="1520347"/>
                  <a:pt x="6817489" y="1539433"/>
                </a:cubicBezTo>
                <a:cubicBezTo>
                  <a:pt x="6830403" y="1591088"/>
                  <a:pt x="6834544" y="1564987"/>
                  <a:pt x="6840638" y="1632030"/>
                </a:cubicBezTo>
                <a:cubicBezTo>
                  <a:pt x="6842734" y="1655085"/>
                  <a:pt x="6840638" y="1678329"/>
                  <a:pt x="6840638" y="1701479"/>
                </a:cubicBezTo>
              </a:path>
            </a:pathLst>
          </a:custGeom>
          <a:noFill/>
          <a:ln w="73025">
            <a:solidFill>
              <a:srgbClr val="FF0000"/>
            </a:solidFill>
            <a:prstDash val="sysDot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4079B0-B2AC-1F7A-7FC0-E1C9628C3206}"/>
              </a:ext>
            </a:extLst>
          </p:cNvPr>
          <p:cNvSpPr txBox="1"/>
          <p:nvPr/>
        </p:nvSpPr>
        <p:spPr>
          <a:xfrm>
            <a:off x="3076575" y="315913"/>
            <a:ext cx="2797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1C2D7D-D340-973B-3A4C-41827B87FAE0}"/>
              </a:ext>
            </a:extLst>
          </p:cNvPr>
          <p:cNvCxnSpPr>
            <a:cxnSpLocks/>
          </p:cNvCxnSpPr>
          <p:nvPr/>
        </p:nvCxnSpPr>
        <p:spPr>
          <a:xfrm flipH="1">
            <a:off x="1460500" y="2095500"/>
            <a:ext cx="3068638" cy="26035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811C52-5A09-91E7-6930-AC23F5C4A809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95500"/>
            <a:ext cx="3384550" cy="19208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52039C1D-5475-C309-B742-EA276739B3E5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852" name="Picture 8" descr="Category:Network routers - Wikimedia Commons">
            <a:extLst>
              <a:ext uri="{FF2B5EF4-FFF2-40B4-BE49-F238E27FC236}">
                <a16:creationId xmlns:a16="http://schemas.microsoft.com/office/drawing/2014/main" id="{616050F4-2107-F3DF-6588-DBB25A667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21764253-6327-27E9-6D3C-9CFAE412CA74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854" name="Picture 8" descr="Category:Network routers - Wikimedia Commons">
            <a:extLst>
              <a:ext uri="{FF2B5EF4-FFF2-40B4-BE49-F238E27FC236}">
                <a16:creationId xmlns:a16="http://schemas.microsoft.com/office/drawing/2014/main" id="{8A75801E-BFE2-555B-CAD0-5B35FD9C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4" descr="Computer Icon | Hardware Devices Iconpack | Icons-Land">
            <a:extLst>
              <a:ext uri="{FF2B5EF4-FFF2-40B4-BE49-F238E27FC236}">
                <a16:creationId xmlns:a16="http://schemas.microsoft.com/office/drawing/2014/main" id="{EDEB2ECF-CC16-E3A2-086F-CCBF5D859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4" descr="Computer Icon | Hardware Devices Iconpack | Icons-Land">
            <a:extLst>
              <a:ext uri="{FF2B5EF4-FFF2-40B4-BE49-F238E27FC236}">
                <a16:creationId xmlns:a16="http://schemas.microsoft.com/office/drawing/2014/main" id="{06280DA0-D079-54BD-6759-0FFEF42A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7" name="TextBox 13">
            <a:extLst>
              <a:ext uri="{FF2B5EF4-FFF2-40B4-BE49-F238E27FC236}">
                <a16:creationId xmlns:a16="http://schemas.microsoft.com/office/drawing/2014/main" id="{315B6455-9752-A566-F6B5-EE5234D48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5083175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2A83411-34DA-2FC3-2759-CFCCCE98C53C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62163"/>
            <a:ext cx="42862" cy="638175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410E8592-F2FE-0260-3E69-E430FD33F894}"/>
              </a:ext>
            </a:extLst>
          </p:cNvPr>
          <p:cNvSpPr/>
          <p:nvPr/>
        </p:nvSpPr>
        <p:spPr>
          <a:xfrm rot="5178509" flipH="1">
            <a:off x="3244850" y="3235326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860" name="Picture 8" descr="Category:Network routers - Wikimedia Commons">
            <a:extLst>
              <a:ext uri="{FF2B5EF4-FFF2-40B4-BE49-F238E27FC236}">
                <a16:creationId xmlns:a16="http://schemas.microsoft.com/office/drawing/2014/main" id="{3A41B871-AA8A-2ADF-6CEC-5E9F19BA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4175" y="2433638"/>
            <a:ext cx="688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4" descr="Computer Icon | Hardware Devices Iconpack | Icons-Land">
            <a:extLst>
              <a:ext uri="{FF2B5EF4-FFF2-40B4-BE49-F238E27FC236}">
                <a16:creationId xmlns:a16="http://schemas.microsoft.com/office/drawing/2014/main" id="{68F838D5-7AD5-FC9E-0FD8-13DF58F53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3551238"/>
            <a:ext cx="10588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2" name="TextBox 30">
            <a:extLst>
              <a:ext uri="{FF2B5EF4-FFF2-40B4-BE49-F238E27FC236}">
                <a16:creationId xmlns:a16="http://schemas.microsoft.com/office/drawing/2014/main" id="{A3C16BD5-6BBE-E12F-620B-246A34392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553402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2</a:t>
            </a:r>
          </a:p>
        </p:txBody>
      </p:sp>
      <p:sp>
        <p:nvSpPr>
          <p:cNvPr id="78863" name="TextBox 31">
            <a:extLst>
              <a:ext uri="{FF2B5EF4-FFF2-40B4-BE49-F238E27FC236}">
                <a16:creationId xmlns:a16="http://schemas.microsoft.com/office/drawing/2014/main" id="{E0F1EE79-2B18-2161-F56A-ADCBE9B4B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157788"/>
            <a:ext cx="122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3</a:t>
            </a:r>
          </a:p>
        </p:txBody>
      </p:sp>
      <p:sp>
        <p:nvSpPr>
          <p:cNvPr id="78864" name="TextBox 32">
            <a:extLst>
              <a:ext uri="{FF2B5EF4-FFF2-40B4-BE49-F238E27FC236}">
                <a16:creationId xmlns:a16="http://schemas.microsoft.com/office/drawing/2014/main" id="{2175BEE0-C780-EE55-DC45-9E7B0DADF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852613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128.2.0.0/16</a:t>
            </a:r>
          </a:p>
        </p:txBody>
      </p:sp>
      <p:sp>
        <p:nvSpPr>
          <p:cNvPr id="78865" name="TextBox 33">
            <a:extLst>
              <a:ext uri="{FF2B5EF4-FFF2-40B4-BE49-F238E27FC236}">
                <a16:creationId xmlns:a16="http://schemas.microsoft.com/office/drawing/2014/main" id="{D37AC26C-02F7-2849-FD73-2767B37F5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25336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16.20.0.0/20</a:t>
            </a:r>
          </a:p>
        </p:txBody>
      </p:sp>
      <p:sp>
        <p:nvSpPr>
          <p:cNvPr id="78866" name="TextBox 34">
            <a:extLst>
              <a:ext uri="{FF2B5EF4-FFF2-40B4-BE49-F238E27FC236}">
                <a16:creationId xmlns:a16="http://schemas.microsoft.com/office/drawing/2014/main" id="{3724D384-7072-883E-941B-A9A5D8C7F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1725613"/>
            <a:ext cx="159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200.30.0.0/16</a:t>
            </a:r>
          </a:p>
        </p:txBody>
      </p:sp>
      <p:sp>
        <p:nvSpPr>
          <p:cNvPr id="78867" name="TextBox 2">
            <a:extLst>
              <a:ext uri="{FF2B5EF4-FFF2-40B4-BE49-F238E27FC236}">
                <a16:creationId xmlns:a16="http://schemas.microsoft.com/office/drawing/2014/main" id="{3BD7CA7D-504F-7F58-41B3-4A14870F7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layer abstraction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A73D8D-9E1D-80FB-3DB4-E5B361256933}"/>
              </a:ext>
            </a:extLst>
          </p:cNvPr>
          <p:cNvSpPr/>
          <p:nvPr/>
        </p:nvSpPr>
        <p:spPr>
          <a:xfrm>
            <a:off x="2190750" y="1201738"/>
            <a:ext cx="4840288" cy="11541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869" name="TextBox 8">
            <a:extLst>
              <a:ext uri="{FF2B5EF4-FFF2-40B4-BE49-F238E27FC236}">
                <a16:creationId xmlns:a16="http://schemas.microsoft.com/office/drawing/2014/main" id="{FB7A1F94-5E3E-992A-77F5-FF0C1ECD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1482725"/>
            <a:ext cx="387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layer services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FA6BA3-AE10-8C52-8065-85FE57C06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8F4C2-6FB5-D647-A6EF-8E547827E703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>
            <a:extLst>
              <a:ext uri="{FF2B5EF4-FFF2-40B4-BE49-F238E27FC236}">
                <a16:creationId xmlns:a16="http://schemas.microsoft.com/office/drawing/2014/main" id="{0A94C6DF-EF10-A02F-50F6-936864E74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1606550"/>
            <a:ext cx="535622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Box 3">
            <a:extLst>
              <a:ext uri="{FF2B5EF4-FFF2-40B4-BE49-F238E27FC236}">
                <a16:creationId xmlns:a16="http://schemas.microsoft.com/office/drawing/2014/main" id="{9F976BE8-803C-74CA-D07B-D9CC16FEE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Transport layer abstraction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DE40B-AD31-DF7F-74EF-DFD2505E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75661C-65F3-C941-B2DE-55046049BF0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>
            <a:extLst>
              <a:ext uri="{FF2B5EF4-FFF2-40B4-BE49-F238E27FC236}">
                <a16:creationId xmlns:a16="http://schemas.microsoft.com/office/drawing/2014/main" id="{D0855D21-9064-8051-92BE-3809CE95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933450"/>
            <a:ext cx="83121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3">
            <a:extLst>
              <a:ext uri="{FF2B5EF4-FFF2-40B4-BE49-F238E27FC236}">
                <a16:creationId xmlns:a16="http://schemas.microsoft.com/office/drawing/2014/main" id="{7D5E20D2-775D-D0D0-6758-5C104807D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Transport layer abstraction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029446-AEBF-5C59-725C-401B563A96B0}"/>
              </a:ext>
            </a:extLst>
          </p:cNvPr>
          <p:cNvGrpSpPr>
            <a:grpSpLocks/>
          </p:cNvGrpSpPr>
          <p:nvPr/>
        </p:nvGrpSpPr>
        <p:grpSpPr bwMode="auto">
          <a:xfrm>
            <a:off x="2266950" y="2430463"/>
            <a:ext cx="4841875" cy="1154112"/>
            <a:chOff x="2267700" y="2430470"/>
            <a:chExt cx="4840670" cy="11540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E9C0D9-7C31-17F5-D401-8808499619C5}"/>
                </a:ext>
              </a:extLst>
            </p:cNvPr>
            <p:cNvSpPr/>
            <p:nvPr/>
          </p:nvSpPr>
          <p:spPr>
            <a:xfrm>
              <a:off x="2267700" y="2430470"/>
              <a:ext cx="4840670" cy="11540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902" name="TextBox 5">
              <a:extLst>
                <a:ext uri="{FF2B5EF4-FFF2-40B4-BE49-F238E27FC236}">
                  <a16:creationId xmlns:a16="http://schemas.microsoft.com/office/drawing/2014/main" id="{8B8A0B4C-1B18-8AD5-F469-07B455D3B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7436" y="2776655"/>
              <a:ext cx="38726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Transport layer services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B9D758B-C5B1-CFC3-EDCC-9453B71C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B2BEEE-499F-9D4F-AC39-D528C2B09AD3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Module 4: Operating system kernel tracing">
            <a:extLst>
              <a:ext uri="{FF2B5EF4-FFF2-40B4-BE49-F238E27FC236}">
                <a16:creationId xmlns:a16="http://schemas.microsoft.com/office/drawing/2014/main" id="{D3C7808E-F8E9-DC1B-84F1-F7763A9A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925"/>
            <a:ext cx="9144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13219A-57CA-FFEE-B91C-C0118CEF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2C4F8-140B-8346-99F1-A257911A3DFF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AED93071-7408-8F98-C952-B578982F6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Connection between processes</a:t>
            </a:r>
          </a:p>
        </p:txBody>
      </p:sp>
      <p:pic>
        <p:nvPicPr>
          <p:cNvPr id="82946" name="Picture 3">
            <a:extLst>
              <a:ext uri="{FF2B5EF4-FFF2-40B4-BE49-F238E27FC236}">
                <a16:creationId xmlns:a16="http://schemas.microsoft.com/office/drawing/2014/main" id="{6423820D-3B60-38CF-2860-03080068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530350"/>
            <a:ext cx="81153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Slide Number Placeholder 1">
            <a:extLst>
              <a:ext uri="{FF2B5EF4-FFF2-40B4-BE49-F238E27FC236}">
                <a16:creationId xmlns:a16="http://schemas.microsoft.com/office/drawing/2014/main" id="{C936E2EB-CCDB-35B9-498A-16E663D36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703BC9-DBBB-B64D-9808-170B4249771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Are the various layers of the TCP/IP model implemented in our computers? -  Quora">
            <a:extLst>
              <a:ext uri="{FF2B5EF4-FFF2-40B4-BE49-F238E27FC236}">
                <a16:creationId xmlns:a16="http://schemas.microsoft.com/office/drawing/2014/main" id="{90591F97-2A90-7E20-F512-29B987068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0" b="22853"/>
          <a:stretch>
            <a:fillRect/>
          </a:stretch>
        </p:blipFill>
        <p:spPr bwMode="auto">
          <a:xfrm>
            <a:off x="115888" y="1814513"/>
            <a:ext cx="891222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Rectangle 2">
            <a:extLst>
              <a:ext uri="{FF2B5EF4-FFF2-40B4-BE49-F238E27FC236}">
                <a16:creationId xmlns:a16="http://schemas.microsoft.com/office/drawing/2014/main" id="{C0987DEA-57B2-D56F-E6AF-D53061C19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304800"/>
            <a:ext cx="8226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Implementation of networking algorithms</a:t>
            </a:r>
          </a:p>
        </p:txBody>
      </p:sp>
      <p:sp>
        <p:nvSpPr>
          <p:cNvPr id="83971" name="Slide Number Placeholder 1">
            <a:extLst>
              <a:ext uri="{FF2B5EF4-FFF2-40B4-BE49-F238E27FC236}">
                <a16:creationId xmlns:a16="http://schemas.microsoft.com/office/drawing/2014/main" id="{AC803AA3-0918-C1A7-64AB-CB93D706FF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69804C-51E1-7747-BFA5-509B0BF3EE0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8B968900-DEEC-38C4-14A4-F0A76973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Transport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55B2B-74E0-6CC7-85EB-1048C9B97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Logical communication between processes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Sender divides a message into segments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Receiver reassembles segments into message </a:t>
            </a:r>
          </a:p>
          <a:p>
            <a:r>
              <a:rPr lang="en-US" altLang="en-US" sz="3600">
                <a:ea typeface="ＭＳ Ｐゴシック" panose="020B0600070205080204" pitchFamily="34" charset="-128"/>
              </a:rPr>
              <a:t>Transport services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(De)multiplexing packets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Detecting corrupted data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Optionally: reliable delivery, flow control, …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81C9EEC-28E5-908A-0D68-560F8FF0D9B0}"/>
              </a:ext>
            </a:extLst>
          </p:cNvPr>
          <p:cNvSpPr/>
          <p:nvPr/>
        </p:nvSpPr>
        <p:spPr>
          <a:xfrm>
            <a:off x="769938" y="3659188"/>
            <a:ext cx="4762500" cy="1228725"/>
          </a:xfrm>
          <a:prstGeom prst="roundRect">
            <a:avLst/>
          </a:prstGeom>
          <a:noFill/>
          <a:ln w="730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3EC71E83-33BD-22B1-E7F7-B308D9A7A2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71F2E-E39E-DB4F-80C6-556A5CCB367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5D5E5AD3-ABB9-92B3-EABC-9DB429373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Two Basic Transport Features</a:t>
            </a: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1D0DE91C-ABBA-3D32-9422-96EE06EBF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Demultiplexing:</a:t>
            </a:r>
            <a:r>
              <a:rPr lang="en-US" altLang="en-US">
                <a:ea typeface="ＭＳ Ｐゴシック" panose="020B0600070205080204" pitchFamily="34" charset="-128"/>
              </a:rPr>
              <a:t> port numbers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b="1">
                <a:ea typeface="ＭＳ Ｐゴシック" panose="020B0600070205080204" pitchFamily="34" charset="-128"/>
              </a:rPr>
              <a:t>Error detection:</a:t>
            </a:r>
            <a:r>
              <a:rPr lang="en-US" altLang="en-US">
                <a:ea typeface="ＭＳ Ｐゴシック" panose="020B0600070205080204" pitchFamily="34" charset="-128"/>
              </a:rPr>
              <a:t> checksums </a:t>
            </a:r>
          </a:p>
        </p:txBody>
      </p:sp>
      <p:sp>
        <p:nvSpPr>
          <p:cNvPr id="86019" name="Rectangle 4">
            <a:extLst>
              <a:ext uri="{FF2B5EF4-FFF2-40B4-BE49-F238E27FC236}">
                <a16:creationId xmlns:a16="http://schemas.microsoft.com/office/drawing/2014/main" id="{C2DA90A5-5E15-F77E-4F89-552D0C943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2627313"/>
            <a:ext cx="1295400" cy="11430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20" name="Rectangle 5">
            <a:extLst>
              <a:ext uri="{FF2B5EF4-FFF2-40B4-BE49-F238E27FC236}">
                <a16:creationId xmlns:a16="http://schemas.microsoft.com/office/drawing/2014/main" id="{9EA08305-98C7-5D10-25E2-E23611F4F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3" y="2151063"/>
            <a:ext cx="3505200" cy="19812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21" name="Oval 6">
            <a:extLst>
              <a:ext uri="{FF2B5EF4-FFF2-40B4-BE49-F238E27FC236}">
                <a16:creationId xmlns:a16="http://schemas.microsoft.com/office/drawing/2014/main" id="{F679F0BD-8F9E-F415-31A7-F277C57D4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025" y="2270125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Web server</a:t>
            </a:r>
          </a:p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port 80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86022" name="Text Box 7">
            <a:extLst>
              <a:ext uri="{FF2B5EF4-FFF2-40B4-BE49-F238E27FC236}">
                <a16:creationId xmlns:a16="http://schemas.microsoft.com/office/drawing/2014/main" id="{7D3D3ED8-4A8B-5852-0DA5-9F101A495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2235200"/>
            <a:ext cx="136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Client host</a:t>
            </a:r>
          </a:p>
        </p:txBody>
      </p:sp>
      <p:sp>
        <p:nvSpPr>
          <p:cNvPr id="86023" name="Text Box 8">
            <a:extLst>
              <a:ext uri="{FF2B5EF4-FFF2-40B4-BE49-F238E27FC236}">
                <a16:creationId xmlns:a16="http://schemas.microsoft.com/office/drawing/2014/main" id="{5E8ECD05-3D5E-1D93-D4D7-36FACEB9D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1778000"/>
            <a:ext cx="296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Server host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128.2.194.242</a:t>
            </a:r>
          </a:p>
        </p:txBody>
      </p:sp>
      <p:sp>
        <p:nvSpPr>
          <p:cNvPr id="86024" name="Line 9">
            <a:extLst>
              <a:ext uri="{FF2B5EF4-FFF2-40B4-BE49-F238E27FC236}">
                <a16:creationId xmlns:a16="http://schemas.microsoft.com/office/drawing/2014/main" id="{9B2EC79A-17DD-632E-528A-98A1316402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90713" y="3141663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25" name="Oval 10">
            <a:extLst>
              <a:ext uri="{FF2B5EF4-FFF2-40B4-BE49-F238E27FC236}">
                <a16:creationId xmlns:a16="http://schemas.microsoft.com/office/drawing/2014/main" id="{18B85828-A623-7436-71B1-C8632AE0A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313" y="3217863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Echo server</a:t>
            </a:r>
          </a:p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(port 7)</a:t>
            </a:r>
          </a:p>
        </p:txBody>
      </p:sp>
      <p:sp>
        <p:nvSpPr>
          <p:cNvPr id="86026" name="Text Box 11">
            <a:extLst>
              <a:ext uri="{FF2B5EF4-FFF2-40B4-BE49-F238E27FC236}">
                <a16:creationId xmlns:a16="http://schemas.microsoft.com/office/drawing/2014/main" id="{7D98FBE7-4F5D-CECF-2216-EF2BCB9EC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0" y="2090738"/>
            <a:ext cx="29352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Service request for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128.2.194.242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80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(i.e., the Web server)</a:t>
            </a:r>
          </a:p>
        </p:txBody>
      </p:sp>
      <p:sp>
        <p:nvSpPr>
          <p:cNvPr id="86027" name="Line 12">
            <a:extLst>
              <a:ext uri="{FF2B5EF4-FFF2-40B4-BE49-F238E27FC236}">
                <a16:creationId xmlns:a16="http://schemas.microsoft.com/office/drawing/2014/main" id="{F24EF278-8980-C0B1-C1E1-2E82ED14BC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0313" y="2836863"/>
            <a:ext cx="4572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28" name="Oval 13">
            <a:extLst>
              <a:ext uri="{FF2B5EF4-FFF2-40B4-BE49-F238E27FC236}">
                <a16:creationId xmlns:a16="http://schemas.microsoft.com/office/drawing/2014/main" id="{9BD67B3A-3F90-FC25-6A97-561AAF207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713" y="2913063"/>
            <a:ext cx="1066800" cy="4572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OS</a:t>
            </a:r>
          </a:p>
        </p:txBody>
      </p:sp>
      <p:sp>
        <p:nvSpPr>
          <p:cNvPr id="86029" name="Oval 14">
            <a:extLst>
              <a:ext uri="{FF2B5EF4-FFF2-40B4-BE49-F238E27FC236}">
                <a16:creationId xmlns:a16="http://schemas.microsoft.com/office/drawing/2014/main" id="{5A5E2840-746E-4ECD-A360-3440C12D7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2952750"/>
            <a:ext cx="996950" cy="45085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Client</a:t>
            </a:r>
          </a:p>
        </p:txBody>
      </p:sp>
      <p:sp>
        <p:nvSpPr>
          <p:cNvPr id="86030" name="Rectangle 15">
            <a:extLst>
              <a:ext uri="{FF2B5EF4-FFF2-40B4-BE49-F238E27FC236}">
                <a16:creationId xmlns:a16="http://schemas.microsoft.com/office/drawing/2014/main" id="{7C4635E5-1801-3ED2-1BF5-9F1FDBB9F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800600"/>
            <a:ext cx="4762500" cy="8826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1" name="Rectangle 16">
            <a:extLst>
              <a:ext uri="{FF2B5EF4-FFF2-40B4-BE49-F238E27FC236}">
                <a16:creationId xmlns:a16="http://schemas.microsoft.com/office/drawing/2014/main" id="{BDBEAFCB-8C80-769B-D050-08715CF4A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800600"/>
            <a:ext cx="730250" cy="884238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2" name="Text Box 17">
            <a:extLst>
              <a:ext uri="{FF2B5EF4-FFF2-40B4-BE49-F238E27FC236}">
                <a16:creationId xmlns:a16="http://schemas.microsoft.com/office/drawing/2014/main" id="{6FEDF9B2-CAB6-53E8-3D4B-62B065B62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5030788"/>
            <a:ext cx="488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</a:t>
            </a:r>
          </a:p>
        </p:txBody>
      </p:sp>
      <p:sp>
        <p:nvSpPr>
          <p:cNvPr id="86033" name="Text Box 18">
            <a:extLst>
              <a:ext uri="{FF2B5EF4-FFF2-40B4-BE49-F238E27FC236}">
                <a16:creationId xmlns:a16="http://schemas.microsoft.com/office/drawing/2014/main" id="{D3576096-D54C-E644-C80A-6F98242A6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030788"/>
            <a:ext cx="1250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payload</a:t>
            </a:r>
          </a:p>
        </p:txBody>
      </p:sp>
      <p:sp>
        <p:nvSpPr>
          <p:cNvPr id="86034" name="AutoShape 19">
            <a:extLst>
              <a:ext uri="{FF2B5EF4-FFF2-40B4-BE49-F238E27FC236}">
                <a16:creationId xmlns:a16="http://schemas.microsoft.com/office/drawing/2014/main" id="{A2840E58-EBA0-2703-473C-B115DB1CFC58}"/>
              </a:ext>
            </a:extLst>
          </p:cNvPr>
          <p:cNvSpPr>
            <a:spLocks/>
          </p:cNvSpPr>
          <p:nvPr/>
        </p:nvSpPr>
        <p:spPr bwMode="auto">
          <a:xfrm rot="-5400000">
            <a:off x="4572794" y="3993357"/>
            <a:ext cx="344487" cy="3956050"/>
          </a:xfrm>
          <a:prstGeom prst="leftBrace">
            <a:avLst>
              <a:gd name="adj1" fmla="val 9569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5" name="Text Box 20">
            <a:extLst>
              <a:ext uri="{FF2B5EF4-FFF2-40B4-BE49-F238E27FC236}">
                <a16:creationId xmlns:a16="http://schemas.microsoft.com/office/drawing/2014/main" id="{7FED0E7E-23AF-9D55-A05F-EB0F57CA7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6094413"/>
            <a:ext cx="2774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 corruption</a:t>
            </a:r>
          </a:p>
        </p:txBody>
      </p:sp>
      <p:sp>
        <p:nvSpPr>
          <p:cNvPr id="86036" name="Slide Number Placeholder 1">
            <a:extLst>
              <a:ext uri="{FF2B5EF4-FFF2-40B4-BE49-F238E27FC236}">
                <a16:creationId xmlns:a16="http://schemas.microsoft.com/office/drawing/2014/main" id="{C668C34E-2A42-9AD4-90ED-7352BDC70F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CDDAE1-9E74-B140-9626-BDA4E7556C9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31E740D5-6A41-49E8-D826-E15C5B62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Multiplexing/demultiplexing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7DDEBD6B-4CA7-9B17-3750-3AE5B6D8E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083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88067" name="Rectangle 4">
            <a:extLst>
              <a:ext uri="{FF2B5EF4-FFF2-40B4-BE49-F238E27FC236}">
                <a16:creationId xmlns:a16="http://schemas.microsoft.com/office/drawing/2014/main" id="{06D43C4C-0E77-D18D-7E61-B8326D1D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8462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88068" name="Rectangle 5">
            <a:extLst>
              <a:ext uri="{FF2B5EF4-FFF2-40B4-BE49-F238E27FC236}">
                <a16:creationId xmlns:a16="http://schemas.microsoft.com/office/drawing/2014/main" id="{FCAF8702-D78A-F64C-B619-BB3166DA5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4608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88069" name="Rectangle 6">
            <a:extLst>
              <a:ext uri="{FF2B5EF4-FFF2-40B4-BE49-F238E27FC236}">
                <a16:creationId xmlns:a16="http://schemas.microsoft.com/office/drawing/2014/main" id="{8CCF5C07-CEB8-A87D-83DA-D6BC2C0B6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93712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88070" name="Rectangle 7">
            <a:extLst>
              <a:ext uri="{FF2B5EF4-FFF2-40B4-BE49-F238E27FC236}">
                <a16:creationId xmlns:a16="http://schemas.microsoft.com/office/drawing/2014/main" id="{05BA3416-C971-447D-F9D9-A75AE78F7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4133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88071" name="Rectangle 8">
            <a:extLst>
              <a:ext uri="{FF2B5EF4-FFF2-40B4-BE49-F238E27FC236}">
                <a16:creationId xmlns:a16="http://schemas.microsoft.com/office/drawing/2014/main" id="{7C323508-8BC4-EC7F-79F4-A046DDDF7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463" y="3852863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72" name="Oval 9">
            <a:extLst>
              <a:ext uri="{FF2B5EF4-FFF2-40B4-BE49-F238E27FC236}">
                <a16:creationId xmlns:a16="http://schemas.microsoft.com/office/drawing/2014/main" id="{610F21CA-74A5-CF39-5400-C67E00ECD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463" y="3548063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88073" name="Rectangle 10">
            <a:extLst>
              <a:ext uri="{FF2B5EF4-FFF2-40B4-BE49-F238E27FC236}">
                <a16:creationId xmlns:a16="http://schemas.microsoft.com/office/drawing/2014/main" id="{B833CB42-95DE-74DB-9C66-9058A1273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88074" name="Rectangle 11">
            <a:extLst>
              <a:ext uri="{FF2B5EF4-FFF2-40B4-BE49-F238E27FC236}">
                <a16:creationId xmlns:a16="http://schemas.microsoft.com/office/drawing/2014/main" id="{BCF1AC76-5BDA-E0AA-B832-63DBBDC5C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3905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88075" name="Rectangle 12">
            <a:extLst>
              <a:ext uri="{FF2B5EF4-FFF2-40B4-BE49-F238E27FC236}">
                <a16:creationId xmlns:a16="http://schemas.microsoft.com/office/drawing/2014/main" id="{E60429BB-141E-0783-1EAE-ABC9CA81A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4381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88076" name="Rectangle 13">
            <a:extLst>
              <a:ext uri="{FF2B5EF4-FFF2-40B4-BE49-F238E27FC236}">
                <a16:creationId xmlns:a16="http://schemas.microsoft.com/office/drawing/2014/main" id="{C223D304-8FD6-DE83-D1DA-F43F3223F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4857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88077" name="Rectangle 14">
            <a:extLst>
              <a:ext uri="{FF2B5EF4-FFF2-40B4-BE49-F238E27FC236}">
                <a16:creationId xmlns:a16="http://schemas.microsoft.com/office/drawing/2014/main" id="{E7618946-6D39-F697-B305-4F72549DC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533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88078" name="Rectangle 15">
            <a:extLst>
              <a:ext uri="{FF2B5EF4-FFF2-40B4-BE49-F238E27FC236}">
                <a16:creationId xmlns:a16="http://schemas.microsoft.com/office/drawing/2014/main" id="{8D3A7C8D-AE6E-5B55-9135-1CB3749FB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35083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88079" name="Rectangle 16">
            <a:extLst>
              <a:ext uri="{FF2B5EF4-FFF2-40B4-BE49-F238E27FC236}">
                <a16:creationId xmlns:a16="http://schemas.microsoft.com/office/drawing/2014/main" id="{989A424D-6AE1-EB4A-6285-4AC4B41BA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398462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88080" name="Rectangle 17">
            <a:extLst>
              <a:ext uri="{FF2B5EF4-FFF2-40B4-BE49-F238E27FC236}">
                <a16:creationId xmlns:a16="http://schemas.microsoft.com/office/drawing/2014/main" id="{D444B4C4-31D0-23AE-DE60-66842A2D3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44608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88081" name="Rectangle 18">
            <a:extLst>
              <a:ext uri="{FF2B5EF4-FFF2-40B4-BE49-F238E27FC236}">
                <a16:creationId xmlns:a16="http://schemas.microsoft.com/office/drawing/2014/main" id="{38F897DA-5D27-20B3-122C-44E3C3DFB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493712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88082" name="Rectangle 19">
            <a:extLst>
              <a:ext uri="{FF2B5EF4-FFF2-40B4-BE49-F238E27FC236}">
                <a16:creationId xmlns:a16="http://schemas.microsoft.com/office/drawing/2014/main" id="{203E928B-1989-17A6-BDF1-141494ED6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54133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88083" name="Rectangle 20">
            <a:extLst>
              <a:ext uri="{FF2B5EF4-FFF2-40B4-BE49-F238E27FC236}">
                <a16:creationId xmlns:a16="http://schemas.microsoft.com/office/drawing/2014/main" id="{85696577-7A7D-1EEC-8B6D-8DF4DDB34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3859213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4" name="Oval 21">
            <a:extLst>
              <a:ext uri="{FF2B5EF4-FFF2-40B4-BE49-F238E27FC236}">
                <a16:creationId xmlns:a16="http://schemas.microsoft.com/office/drawing/2014/main" id="{4B75A408-FFBF-DB0F-3165-59A90B7AC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3554413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88085" name="Rectangle 22">
            <a:extLst>
              <a:ext uri="{FF2B5EF4-FFF2-40B4-BE49-F238E27FC236}">
                <a16:creationId xmlns:a16="http://schemas.microsoft.com/office/drawing/2014/main" id="{C4EAA7E0-4847-3A9F-B2B8-20AF345FD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88" y="3883025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6" name="Oval 23">
            <a:extLst>
              <a:ext uri="{FF2B5EF4-FFF2-40B4-BE49-F238E27FC236}">
                <a16:creationId xmlns:a16="http://schemas.microsoft.com/office/drawing/2014/main" id="{C5840759-6EB5-885F-68F3-CB7EDAEED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88" y="3578225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88087" name="Rectangle 24">
            <a:extLst>
              <a:ext uri="{FF2B5EF4-FFF2-40B4-BE49-F238E27FC236}">
                <a16:creationId xmlns:a16="http://schemas.microsoft.com/office/drawing/2014/main" id="{5DF3C474-F50B-693D-8E06-0EB4D5B2A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37973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8" name="Oval 25">
            <a:extLst>
              <a:ext uri="{FF2B5EF4-FFF2-40B4-BE49-F238E27FC236}">
                <a16:creationId xmlns:a16="http://schemas.microsoft.com/office/drawing/2014/main" id="{5265B188-D2EF-5652-D5E4-779E88345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34925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P4</a:t>
            </a:r>
          </a:p>
        </p:txBody>
      </p:sp>
      <p:sp>
        <p:nvSpPr>
          <p:cNvPr id="88089" name="Rectangle 26">
            <a:extLst>
              <a:ext uri="{FF2B5EF4-FFF2-40B4-BE49-F238E27FC236}">
                <a16:creationId xmlns:a16="http://schemas.microsoft.com/office/drawing/2014/main" id="{BC1ADADB-D186-C156-1CF0-8B57593DC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3889375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0" name="Oval 27">
            <a:extLst>
              <a:ext uri="{FF2B5EF4-FFF2-40B4-BE49-F238E27FC236}">
                <a16:creationId xmlns:a16="http://schemas.microsoft.com/office/drawing/2014/main" id="{69D81A31-67DD-68BA-BD6B-EA195B154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3584575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88091" name="Text Box 28">
            <a:extLst>
              <a:ext uri="{FF2B5EF4-FFF2-40B4-BE49-F238E27FC236}">
                <a16:creationId xmlns:a16="http://schemas.microsoft.com/office/drawing/2014/main" id="{27DE27C4-AA30-5EB7-481B-E6682B40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5967413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2" name="Text Box 29">
            <a:extLst>
              <a:ext uri="{FF2B5EF4-FFF2-40B4-BE49-F238E27FC236}">
                <a16:creationId xmlns:a16="http://schemas.microsoft.com/office/drawing/2014/main" id="{22DF659E-C8C5-17C5-4608-3FB3C655E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763" y="5954713"/>
            <a:ext cx="938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3" name="Text Box 30">
            <a:extLst>
              <a:ext uri="{FF2B5EF4-FFF2-40B4-BE49-F238E27FC236}">
                <a16:creationId xmlns:a16="http://schemas.microsoft.com/office/drawing/2014/main" id="{248FE277-54CB-C67D-9142-37E523EC4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713" y="5832475"/>
            <a:ext cx="938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3</a:t>
            </a:r>
          </a:p>
        </p:txBody>
      </p:sp>
      <p:grpSp>
        <p:nvGrpSpPr>
          <p:cNvPr id="88094" name="Group 31">
            <a:extLst>
              <a:ext uri="{FF2B5EF4-FFF2-40B4-BE49-F238E27FC236}">
                <a16:creationId xmlns:a16="http://schemas.microsoft.com/office/drawing/2014/main" id="{0C5B8DD9-D866-A020-9A61-A4DF2C6C527A}"/>
              </a:ext>
            </a:extLst>
          </p:cNvPr>
          <p:cNvGrpSpPr>
            <a:grpSpLocks/>
          </p:cNvGrpSpPr>
          <p:nvPr/>
        </p:nvGrpSpPr>
        <p:grpSpPr bwMode="auto">
          <a:xfrm>
            <a:off x="2308225" y="3983038"/>
            <a:ext cx="2263775" cy="1676400"/>
            <a:chOff x="1421" y="2509"/>
            <a:chExt cx="1426" cy="1056"/>
          </a:xfrm>
        </p:grpSpPr>
        <p:sp>
          <p:nvSpPr>
            <p:cNvPr id="88115" name="Line 32">
              <a:extLst>
                <a:ext uri="{FF2B5EF4-FFF2-40B4-BE49-F238E27FC236}">
                  <a16:creationId xmlns:a16="http://schemas.microsoft.com/office/drawing/2014/main" id="{A1A5B71A-773F-9FF0-B490-DF573ADF3F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1" y="2509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6" name="Freeform 33">
              <a:extLst>
                <a:ext uri="{FF2B5EF4-FFF2-40B4-BE49-F238E27FC236}">
                  <a16:creationId xmlns:a16="http://schemas.microsoft.com/office/drawing/2014/main" id="{146BAB3D-5ACC-B3E6-F916-09421477C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563"/>
              <a:ext cx="286" cy="989"/>
            </a:xfrm>
            <a:custGeom>
              <a:avLst/>
              <a:gdLst>
                <a:gd name="T0" fmla="*/ 286 w 286"/>
                <a:gd name="T1" fmla="*/ 989 h 989"/>
                <a:gd name="T2" fmla="*/ 284 w 286"/>
                <a:gd name="T3" fmla="*/ 117 h 989"/>
                <a:gd name="T4" fmla="*/ 0 w 286"/>
                <a:gd name="T5" fmla="*/ 0 h 989"/>
                <a:gd name="T6" fmla="*/ 0 60000 65536"/>
                <a:gd name="T7" fmla="*/ 0 60000 65536"/>
                <a:gd name="T8" fmla="*/ 0 60000 65536"/>
                <a:gd name="T9" fmla="*/ 0 w 286"/>
                <a:gd name="T10" fmla="*/ 0 h 989"/>
                <a:gd name="T11" fmla="*/ 286 w 286"/>
                <a:gd name="T12" fmla="*/ 989 h 9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" h="989">
                  <a:moveTo>
                    <a:pt x="286" y="989"/>
                  </a:moveTo>
                  <a:lnTo>
                    <a:pt x="284" y="11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7" name="Freeform 34">
              <a:extLst>
                <a:ext uri="{FF2B5EF4-FFF2-40B4-BE49-F238E27FC236}">
                  <a16:creationId xmlns:a16="http://schemas.microsoft.com/office/drawing/2014/main" id="{0241A916-E0C6-50E9-F22C-AD9139A54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3556"/>
              <a:ext cx="1426" cy="9"/>
            </a:xfrm>
            <a:custGeom>
              <a:avLst/>
              <a:gdLst>
                <a:gd name="T0" fmla="*/ 0 w 1426"/>
                <a:gd name="T1" fmla="*/ 9 h 9"/>
                <a:gd name="T2" fmla="*/ 1426 w 1426"/>
                <a:gd name="T3" fmla="*/ 0 h 9"/>
                <a:gd name="T4" fmla="*/ 0 60000 65536"/>
                <a:gd name="T5" fmla="*/ 0 60000 65536"/>
                <a:gd name="T6" fmla="*/ 0 w 1426"/>
                <a:gd name="T7" fmla="*/ 0 h 9"/>
                <a:gd name="T8" fmla="*/ 1426 w 1426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26" h="9">
                  <a:moveTo>
                    <a:pt x="0" y="9"/>
                  </a:moveTo>
                  <a:lnTo>
                    <a:pt x="142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88095" name="Rectangle 35">
            <a:extLst>
              <a:ext uri="{FF2B5EF4-FFF2-40B4-BE49-F238E27FC236}">
                <a16:creationId xmlns:a16="http://schemas.microsoft.com/office/drawing/2014/main" id="{0DB5FB3E-438D-B368-B355-C832D7DF9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8956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6" name="Oval 36">
            <a:extLst>
              <a:ext uri="{FF2B5EF4-FFF2-40B4-BE49-F238E27FC236}">
                <a16:creationId xmlns:a16="http://schemas.microsoft.com/office/drawing/2014/main" id="{39A5FDC1-0184-C93F-7368-3C20274C3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8194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7" name="Text Box 37">
            <a:extLst>
              <a:ext uri="{FF2B5EF4-FFF2-40B4-BE49-F238E27FC236}">
                <a16:creationId xmlns:a16="http://schemas.microsoft.com/office/drawing/2014/main" id="{4D8A30A9-3639-E5D1-02DB-01ABF3175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19400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= process</a:t>
            </a:r>
          </a:p>
        </p:txBody>
      </p:sp>
      <p:sp>
        <p:nvSpPr>
          <p:cNvPr id="88098" name="Text Box 38">
            <a:extLst>
              <a:ext uri="{FF2B5EF4-FFF2-40B4-BE49-F238E27FC236}">
                <a16:creationId xmlns:a16="http://schemas.microsoft.com/office/drawing/2014/main" id="{4B18A994-09C9-C4E9-209C-89FFCA58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819400"/>
            <a:ext cx="976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= socket</a:t>
            </a:r>
          </a:p>
        </p:txBody>
      </p:sp>
      <p:sp>
        <p:nvSpPr>
          <p:cNvPr id="88099" name="Text Box 39">
            <a:extLst>
              <a:ext uri="{FF2B5EF4-FFF2-40B4-BE49-F238E27FC236}">
                <a16:creationId xmlns:a16="http://schemas.microsoft.com/office/drawing/2014/main" id="{5708B32E-15B0-AD9D-A5CD-D8EC5D28E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589088"/>
            <a:ext cx="176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100" name="Text Box 40">
            <a:extLst>
              <a:ext uri="{FF2B5EF4-FFF2-40B4-BE49-F238E27FC236}">
                <a16:creationId xmlns:a16="http://schemas.microsoft.com/office/drawing/2014/main" id="{BF29B47E-E43C-2982-3587-08A2A829A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66838"/>
            <a:ext cx="17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101" name="Rectangle 41">
            <a:extLst>
              <a:ext uri="{FF2B5EF4-FFF2-40B4-BE49-F238E27FC236}">
                <a16:creationId xmlns:a16="http://schemas.microsoft.com/office/drawing/2014/main" id="{EECD4F57-A362-795B-33BB-B43AD6C3B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1524000"/>
            <a:ext cx="3808413" cy="1066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delivering received segments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to correct socket</a:t>
            </a:r>
          </a:p>
        </p:txBody>
      </p:sp>
      <p:grpSp>
        <p:nvGrpSpPr>
          <p:cNvPr id="88102" name="Group 42">
            <a:extLst>
              <a:ext uri="{FF2B5EF4-FFF2-40B4-BE49-F238E27FC236}">
                <a16:creationId xmlns:a16="http://schemas.microsoft.com/office/drawing/2014/main" id="{252FB7BF-A3B3-53DA-B9AC-2F1766240DBF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295400"/>
            <a:ext cx="3382963" cy="396875"/>
            <a:chOff x="1080" y="3713"/>
            <a:chExt cx="1712" cy="250"/>
          </a:xfrm>
        </p:grpSpPr>
        <p:sp>
          <p:nvSpPr>
            <p:cNvPr id="88113" name="Rectangle 43">
              <a:extLst>
                <a:ext uri="{FF2B5EF4-FFF2-40B4-BE49-F238E27FC236}">
                  <a16:creationId xmlns:a16="http://schemas.microsoft.com/office/drawing/2014/main" id="{A184977F-5A6D-075D-6084-E15DEAF54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" y="3732"/>
              <a:ext cx="1002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4" name="Text Box 44">
              <a:extLst>
                <a:ext uri="{FF2B5EF4-FFF2-40B4-BE49-F238E27FC236}">
                  <a16:creationId xmlns:a16="http://schemas.microsoft.com/office/drawing/2014/main" id="{850C45BD-6DB3-4257-9556-8A57AD957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0" y="3713"/>
              <a:ext cx="171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sng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Demultiplexing at rcv host:</a:t>
              </a:r>
            </a:p>
          </p:txBody>
        </p:sp>
      </p:grpSp>
      <p:sp>
        <p:nvSpPr>
          <p:cNvPr id="88103" name="Text Box 45">
            <a:extLst>
              <a:ext uri="{FF2B5EF4-FFF2-40B4-BE49-F238E27FC236}">
                <a16:creationId xmlns:a16="http://schemas.microsoft.com/office/drawing/2014/main" id="{28A50581-0DC2-EDA3-55FC-5A392EA98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00" y="1571625"/>
            <a:ext cx="36861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Data headers helps flows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from multiple sockets to use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common the network channel,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Info in header later helps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Demultiplexing.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104" name="Rectangle 46">
            <a:extLst>
              <a:ext uri="{FF2B5EF4-FFF2-40B4-BE49-F238E27FC236}">
                <a16:creationId xmlns:a16="http://schemas.microsoft.com/office/drawing/2014/main" id="{F1659250-177B-B38C-1E7F-277FDE160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506538"/>
            <a:ext cx="3609975" cy="17176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8105" name="Group 47">
            <a:extLst>
              <a:ext uri="{FF2B5EF4-FFF2-40B4-BE49-F238E27FC236}">
                <a16:creationId xmlns:a16="http://schemas.microsoft.com/office/drawing/2014/main" id="{40311F05-90C1-101D-ACED-B5570EA0D2C7}"/>
              </a:ext>
            </a:extLst>
          </p:cNvPr>
          <p:cNvGrpSpPr>
            <a:grpSpLocks/>
          </p:cNvGrpSpPr>
          <p:nvPr/>
        </p:nvGrpSpPr>
        <p:grpSpPr bwMode="auto">
          <a:xfrm>
            <a:off x="5259388" y="1219200"/>
            <a:ext cx="3255962" cy="396875"/>
            <a:chOff x="914" y="3713"/>
            <a:chExt cx="2051" cy="250"/>
          </a:xfrm>
        </p:grpSpPr>
        <p:sp>
          <p:nvSpPr>
            <p:cNvPr id="88111" name="Rectangle 48">
              <a:extLst>
                <a:ext uri="{FF2B5EF4-FFF2-40B4-BE49-F238E27FC236}">
                  <a16:creationId xmlns:a16="http://schemas.microsoft.com/office/drawing/2014/main" id="{030BA820-A29D-1C61-DD87-019885BA8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" y="3732"/>
              <a:ext cx="1002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2" name="Text Box 49">
              <a:extLst>
                <a:ext uri="{FF2B5EF4-FFF2-40B4-BE49-F238E27FC236}">
                  <a16:creationId xmlns:a16="http://schemas.microsoft.com/office/drawing/2014/main" id="{15CDD268-224C-29C7-A305-ED5BC5E20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" y="3713"/>
              <a:ext cx="205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sng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Multiplexing at send host: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88106" name="Group 50">
            <a:extLst>
              <a:ext uri="{FF2B5EF4-FFF2-40B4-BE49-F238E27FC236}">
                <a16:creationId xmlns:a16="http://schemas.microsoft.com/office/drawing/2014/main" id="{2B48ACA1-0CC5-7B98-CEBC-6AF9272FA83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648200" y="3962400"/>
            <a:ext cx="2263775" cy="1676400"/>
            <a:chOff x="1421" y="2509"/>
            <a:chExt cx="1426" cy="1056"/>
          </a:xfrm>
        </p:grpSpPr>
        <p:sp>
          <p:nvSpPr>
            <p:cNvPr id="88108" name="Line 51">
              <a:extLst>
                <a:ext uri="{FF2B5EF4-FFF2-40B4-BE49-F238E27FC236}">
                  <a16:creationId xmlns:a16="http://schemas.microsoft.com/office/drawing/2014/main" id="{4CCCC0C8-7865-8154-ED6A-43849491C1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1" y="2509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09" name="Freeform 52">
              <a:extLst>
                <a:ext uri="{FF2B5EF4-FFF2-40B4-BE49-F238E27FC236}">
                  <a16:creationId xmlns:a16="http://schemas.microsoft.com/office/drawing/2014/main" id="{4E6A4583-EF67-89AA-1F4C-0CEF96ED3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563"/>
              <a:ext cx="286" cy="989"/>
            </a:xfrm>
            <a:custGeom>
              <a:avLst/>
              <a:gdLst>
                <a:gd name="T0" fmla="*/ 286 w 286"/>
                <a:gd name="T1" fmla="*/ 989 h 989"/>
                <a:gd name="T2" fmla="*/ 284 w 286"/>
                <a:gd name="T3" fmla="*/ 117 h 989"/>
                <a:gd name="T4" fmla="*/ 0 w 286"/>
                <a:gd name="T5" fmla="*/ 0 h 989"/>
                <a:gd name="T6" fmla="*/ 0 60000 65536"/>
                <a:gd name="T7" fmla="*/ 0 60000 65536"/>
                <a:gd name="T8" fmla="*/ 0 60000 65536"/>
                <a:gd name="T9" fmla="*/ 0 w 286"/>
                <a:gd name="T10" fmla="*/ 0 h 989"/>
                <a:gd name="T11" fmla="*/ 286 w 286"/>
                <a:gd name="T12" fmla="*/ 989 h 9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" h="989">
                  <a:moveTo>
                    <a:pt x="286" y="989"/>
                  </a:moveTo>
                  <a:lnTo>
                    <a:pt x="284" y="11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0" name="Freeform 53">
              <a:extLst>
                <a:ext uri="{FF2B5EF4-FFF2-40B4-BE49-F238E27FC236}">
                  <a16:creationId xmlns:a16="http://schemas.microsoft.com/office/drawing/2014/main" id="{E706C877-4548-A2EA-47D6-D43402BF2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3556"/>
              <a:ext cx="1426" cy="9"/>
            </a:xfrm>
            <a:custGeom>
              <a:avLst/>
              <a:gdLst>
                <a:gd name="T0" fmla="*/ 0 w 1426"/>
                <a:gd name="T1" fmla="*/ 9 h 9"/>
                <a:gd name="T2" fmla="*/ 1426 w 1426"/>
                <a:gd name="T3" fmla="*/ 0 h 9"/>
                <a:gd name="T4" fmla="*/ 0 60000 65536"/>
                <a:gd name="T5" fmla="*/ 0 60000 65536"/>
                <a:gd name="T6" fmla="*/ 0 w 1426"/>
                <a:gd name="T7" fmla="*/ 0 h 9"/>
                <a:gd name="T8" fmla="*/ 1426 w 1426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26" h="9">
                  <a:moveTo>
                    <a:pt x="0" y="9"/>
                  </a:moveTo>
                  <a:lnTo>
                    <a:pt x="142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88107" name="Slide Number Placeholder 1">
            <a:extLst>
              <a:ext uri="{FF2B5EF4-FFF2-40B4-BE49-F238E27FC236}">
                <a16:creationId xmlns:a16="http://schemas.microsoft.com/office/drawing/2014/main" id="{1327E3AC-08B1-8126-CE5A-B2BE065772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145280-876B-2A41-A44D-B98AA1BB688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CAA9E5A2-93A1-96B8-0F7D-96C202E56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525" y="2000250"/>
            <a:ext cx="3324225" cy="3200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4" name="Rectangle 3">
            <a:extLst>
              <a:ext uri="{FF2B5EF4-FFF2-40B4-BE49-F238E27FC236}">
                <a16:creationId xmlns:a16="http://schemas.microsoft.com/office/drawing/2014/main" id="{EC834CEA-E2BD-12C2-029B-BA22C87C2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2095500"/>
            <a:ext cx="3324225" cy="3200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5" name="Rectangle 4">
            <a:extLst>
              <a:ext uri="{FF2B5EF4-FFF2-40B4-BE49-F238E27FC236}">
                <a16:creationId xmlns:a16="http://schemas.microsoft.com/office/drawing/2014/main" id="{A05B0A76-DAB6-4731-C7CF-2A6F810E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How demultiplexing works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0116" name="Rectangle 5">
            <a:extLst>
              <a:ext uri="{FF2B5EF4-FFF2-40B4-BE49-F238E27FC236}">
                <a16:creationId xmlns:a16="http://schemas.microsoft.com/office/drawing/2014/main" id="{1E765742-7F11-B07C-61AA-5747CAA9745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3400" y="1219200"/>
            <a:ext cx="4114800" cy="279082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1) host receives IP datagrams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datagram has source IP address, destination IP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datagram carries 1 transport-layer segment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segment has source, destination port number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2) host uses IP addresses &amp; port numbers to direct segment to appropriate socket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90117" name="Text Box 6">
            <a:extLst>
              <a:ext uri="{FF2B5EF4-FFF2-40B4-BE49-F238E27FC236}">
                <a16:creationId xmlns:a16="http://schemas.microsoft.com/office/drawing/2014/main" id="{0AD10A42-C4A8-25FC-E69D-45D292F86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2117725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source port #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8" name="Text Box 7">
            <a:extLst>
              <a:ext uri="{FF2B5EF4-FFF2-40B4-BE49-F238E27FC236}">
                <a16:creationId xmlns:a16="http://schemas.microsoft.com/office/drawing/2014/main" id="{F74ED818-987C-044E-9DCD-316B923D0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8" y="2117725"/>
            <a:ext cx="1452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dest port #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9" name="Line 8">
            <a:extLst>
              <a:ext uri="{FF2B5EF4-FFF2-40B4-BE49-F238E27FC236}">
                <a16:creationId xmlns:a16="http://schemas.microsoft.com/office/drawing/2014/main" id="{EAE61784-DBB0-6C7A-2489-3D6E122C2F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2495550"/>
            <a:ext cx="33289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0" name="Line 9">
            <a:extLst>
              <a:ext uri="{FF2B5EF4-FFF2-40B4-BE49-F238E27FC236}">
                <a16:creationId xmlns:a16="http://schemas.microsoft.com/office/drawing/2014/main" id="{DD710B7A-BBE5-2226-8876-14628A788D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67325" y="3486150"/>
            <a:ext cx="3324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1" name="Line 10">
            <a:extLst>
              <a:ext uri="{FF2B5EF4-FFF2-40B4-BE49-F238E27FC236}">
                <a16:creationId xmlns:a16="http://schemas.microsoft.com/office/drawing/2014/main" id="{69C64DD3-40E3-B76B-332D-3C4983C147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05625" y="2095500"/>
            <a:ext cx="0" cy="395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2" name="Text Box 11">
            <a:extLst>
              <a:ext uri="{FF2B5EF4-FFF2-40B4-BE49-F238E27FC236}">
                <a16:creationId xmlns:a16="http://schemas.microsoft.com/office/drawing/2014/main" id="{BE09019E-2416-7ACC-3D12-BD884962C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7150" y="1665288"/>
            <a:ext cx="950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32 bits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3" name="Line 12">
            <a:extLst>
              <a:ext uri="{FF2B5EF4-FFF2-40B4-BE49-F238E27FC236}">
                <a16:creationId xmlns:a16="http://schemas.microsoft.com/office/drawing/2014/main" id="{2298ADF7-5497-6DA9-0BF9-F9D2E0DFA0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2825" y="1862138"/>
            <a:ext cx="1200150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4" name="Line 13">
            <a:extLst>
              <a:ext uri="{FF2B5EF4-FFF2-40B4-BE49-F238E27FC236}">
                <a16:creationId xmlns:a16="http://schemas.microsoft.com/office/drawing/2014/main" id="{00294905-A911-C54D-E6A7-F0FE41DF5FC9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53038" y="1871663"/>
            <a:ext cx="11287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5" name="Text Box 14">
            <a:extLst>
              <a:ext uri="{FF2B5EF4-FFF2-40B4-BE49-F238E27FC236}">
                <a16:creationId xmlns:a16="http://schemas.microsoft.com/office/drawing/2014/main" id="{4ACD1068-20DE-4FF5-96E0-A25881154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150" y="3951288"/>
            <a:ext cx="1444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data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(message)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6" name="Text Box 15">
            <a:extLst>
              <a:ext uri="{FF2B5EF4-FFF2-40B4-BE49-F238E27FC236}">
                <a16:creationId xmlns:a16="http://schemas.microsoft.com/office/drawing/2014/main" id="{942D192A-93E5-C450-FEE0-AEDA4B13A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2860675"/>
            <a:ext cx="2505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other header fields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7" name="Text Box 16">
            <a:extLst>
              <a:ext uri="{FF2B5EF4-FFF2-40B4-BE49-F238E27FC236}">
                <a16:creationId xmlns:a16="http://schemas.microsoft.com/office/drawing/2014/main" id="{95636C52-E8EF-5DE3-9E22-AF397B250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2263" y="5518150"/>
            <a:ext cx="3244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TCP/UDP segment format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8" name="Slide Number Placeholder 1">
            <a:extLst>
              <a:ext uri="{FF2B5EF4-FFF2-40B4-BE49-F238E27FC236}">
                <a16:creationId xmlns:a16="http://schemas.microsoft.com/office/drawing/2014/main" id="{F637575B-E2F8-ACD2-446C-1E89397484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43018-EB2F-3144-9F21-72544908F20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346192-0FD2-0298-335C-34E13216690F}"/>
              </a:ext>
            </a:extLst>
          </p:cNvPr>
          <p:cNvCxnSpPr>
            <a:cxnSpLocks/>
          </p:cNvCxnSpPr>
          <p:nvPr/>
        </p:nvCxnSpPr>
        <p:spPr>
          <a:xfrm flipH="1">
            <a:off x="2476500" y="1719263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A15BAC-A235-40AA-9250-7BA107DBF59D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1516063"/>
            <a:ext cx="1671637" cy="3937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3B6056-ED23-429B-D9F7-9D281A87D956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1962150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B6FF3365-3D3F-946B-F326-3E2D0410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135548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3C498D-F95C-7ABA-E25A-0D6543CEC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65BF4-989C-834D-8DE5-43F78A7D4E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1D608D-F4A8-62D6-E492-F34926DFB6FB}"/>
              </a:ext>
            </a:extLst>
          </p:cNvPr>
          <p:cNvCxnSpPr>
            <a:cxnSpLocks/>
          </p:cNvCxnSpPr>
          <p:nvPr/>
        </p:nvCxnSpPr>
        <p:spPr>
          <a:xfrm flipV="1">
            <a:off x="1493838" y="1909763"/>
            <a:ext cx="717550" cy="44608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D1D89A21-A0C8-1C7D-4EEC-C6B31147B4E7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280" name="Picture 8" descr="Category:Network routers - Wikimedia Commons">
            <a:extLst>
              <a:ext uri="{FF2B5EF4-FFF2-40B4-BE49-F238E27FC236}">
                <a16:creationId xmlns:a16="http://schemas.microsoft.com/office/drawing/2014/main" id="{33A0C2FD-E4A0-6216-E760-7E437DE7A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21B729AA-810C-D61B-875B-06BAF56B25F6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282" name="Picture 8" descr="Category:Network routers - Wikimedia Commons">
            <a:extLst>
              <a:ext uri="{FF2B5EF4-FFF2-40B4-BE49-F238E27FC236}">
                <a16:creationId xmlns:a16="http://schemas.microsoft.com/office/drawing/2014/main" id="{8FE55CF3-8B04-CE62-D953-84EF0652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7223CE72-628E-0DF5-4BF1-DDAB20671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1355483"/>
            <a:ext cx="1108679" cy="1108679"/>
          </a:xfrm>
          <a:prstGeom prst="rect">
            <a:avLst/>
          </a:prstGeom>
          <a:noFill/>
        </p:spPr>
      </p:pic>
      <p:pic>
        <p:nvPicPr>
          <p:cNvPr id="54284" name="Picture 14">
            <a:extLst>
              <a:ext uri="{FF2B5EF4-FFF2-40B4-BE49-F238E27FC236}">
                <a16:creationId xmlns:a16="http://schemas.microsoft.com/office/drawing/2014/main" id="{04B2F1F9-7124-44B7-F3D6-235B297EF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277813"/>
            <a:ext cx="268763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C86D6688-983B-6C85-CA30-4A3646480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E49A0B-9618-DC33-034B-5DDFC792D106}"/>
              </a:ext>
            </a:extLst>
          </p:cNvPr>
          <p:cNvSpPr txBox="1"/>
          <p:nvPr/>
        </p:nvSpPr>
        <p:spPr>
          <a:xfrm>
            <a:off x="414338" y="4394200"/>
            <a:ext cx="178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BB80DB-A00A-A207-462B-E3F9D970A421}"/>
              </a:ext>
            </a:extLst>
          </p:cNvPr>
          <p:cNvSpPr txBox="1"/>
          <p:nvPr/>
        </p:nvSpPr>
        <p:spPr>
          <a:xfrm>
            <a:off x="7288213" y="4359275"/>
            <a:ext cx="178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688AA0-76B8-298A-019D-D41DAC87B10F}"/>
              </a:ext>
            </a:extLst>
          </p:cNvPr>
          <p:cNvSpPr txBox="1"/>
          <p:nvPr/>
        </p:nvSpPr>
        <p:spPr>
          <a:xfrm>
            <a:off x="1298575" y="1296988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5D793-7B4D-FF22-0167-2EC37BE01245}"/>
              </a:ext>
            </a:extLst>
          </p:cNvPr>
          <p:cNvSpPr txBox="1"/>
          <p:nvPr/>
        </p:nvSpPr>
        <p:spPr>
          <a:xfrm>
            <a:off x="6294438" y="1349375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8993FAAD-CB01-8EC5-FAE5-7E6F32680E24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3017838"/>
          <a:ext cx="1160462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4298" name="Picture 4" descr="Computer Icon | Hardware Devices Iconpack | Icons-Land">
            <a:extLst>
              <a:ext uri="{FF2B5EF4-FFF2-40B4-BE49-F238E27FC236}">
                <a16:creationId xmlns:a16="http://schemas.microsoft.com/office/drawing/2014/main" id="{EF6903D7-AF08-7731-3D6F-5B4001D95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9" name="Picture 4" descr="Computer Icon | Hardware Devices Iconpack | Icons-Land">
            <a:extLst>
              <a:ext uri="{FF2B5EF4-FFF2-40B4-BE49-F238E27FC236}">
                <a16:creationId xmlns:a16="http://schemas.microsoft.com/office/drawing/2014/main" id="{5D513774-2E43-74B3-11D0-E6042DD71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097108-B7D5-EA38-04BB-A0C3947EA15A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1470025"/>
            <a:ext cx="3756025" cy="688975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7000A5DD-86C7-6204-DA42-10649080B6F8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8397BD-53C0-E29E-CD8F-4B41C4E1D97A}"/>
                </a:ext>
              </a:extLst>
            </p:cNvPr>
            <p:cNvSpPr txBox="1"/>
            <p:nvPr/>
          </p:nvSpPr>
          <p:spPr>
            <a:xfrm>
              <a:off x="3501728" y="1633703"/>
              <a:ext cx="2380511" cy="3680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DE0F3DB-2E16-0ACF-4450-A9CEE970949A}"/>
              </a:ext>
            </a:extLst>
          </p:cNvPr>
          <p:cNvSpPr txBox="1"/>
          <p:nvPr/>
        </p:nvSpPr>
        <p:spPr>
          <a:xfrm>
            <a:off x="3076575" y="315913"/>
            <a:ext cx="2797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3">
            <a:extLst>
              <a:ext uri="{FF2B5EF4-FFF2-40B4-BE49-F238E27FC236}">
                <a16:creationId xmlns:a16="http://schemas.microsoft.com/office/drawing/2014/main" id="{0CF4431D-4C8C-D27C-5904-EF97D949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2162" name="Rectangle 4">
            <a:extLst>
              <a:ext uri="{FF2B5EF4-FFF2-40B4-BE49-F238E27FC236}">
                <a16:creationId xmlns:a16="http://schemas.microsoft.com/office/drawing/2014/main" id="{26D829F3-524F-9E1A-5A30-2B6D0CDC2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2163" name="Rectangle 5">
            <a:extLst>
              <a:ext uri="{FF2B5EF4-FFF2-40B4-BE49-F238E27FC236}">
                <a16:creationId xmlns:a16="http://schemas.microsoft.com/office/drawing/2014/main" id="{1EC5AD40-8126-756F-262C-5FA6CC8E6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2164" name="Rectangle 6">
            <a:extLst>
              <a:ext uri="{FF2B5EF4-FFF2-40B4-BE49-F238E27FC236}">
                <a16:creationId xmlns:a16="http://schemas.microsoft.com/office/drawing/2014/main" id="{3D6AA6FF-8F66-A377-A80C-105B7C05D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2165" name="Rectangle 7">
            <a:extLst>
              <a:ext uri="{FF2B5EF4-FFF2-40B4-BE49-F238E27FC236}">
                <a16:creationId xmlns:a16="http://schemas.microsoft.com/office/drawing/2014/main" id="{90A03882-851D-12D6-3660-6B9F57383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2166" name="Rectangle 8">
            <a:extLst>
              <a:ext uri="{FF2B5EF4-FFF2-40B4-BE49-F238E27FC236}">
                <a16:creationId xmlns:a16="http://schemas.microsoft.com/office/drawing/2014/main" id="{7B9430A2-3F84-20CD-25C5-825A5F93E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7" name="Oval 9">
            <a:extLst>
              <a:ext uri="{FF2B5EF4-FFF2-40B4-BE49-F238E27FC236}">
                <a16:creationId xmlns:a16="http://schemas.microsoft.com/office/drawing/2014/main" id="{A2D5D98E-65A8-CDD4-7CD8-17D7F4EBA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2168" name="Rectangle 15">
            <a:extLst>
              <a:ext uri="{FF2B5EF4-FFF2-40B4-BE49-F238E27FC236}">
                <a16:creationId xmlns:a16="http://schemas.microsoft.com/office/drawing/2014/main" id="{2189CEF1-B93C-8F99-4AE9-3C4549E38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2169" name="Rectangle 16">
            <a:extLst>
              <a:ext uri="{FF2B5EF4-FFF2-40B4-BE49-F238E27FC236}">
                <a16:creationId xmlns:a16="http://schemas.microsoft.com/office/drawing/2014/main" id="{A03A5175-3A51-5AF9-74D2-2867793B2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2170" name="Rectangle 17">
            <a:extLst>
              <a:ext uri="{FF2B5EF4-FFF2-40B4-BE49-F238E27FC236}">
                <a16:creationId xmlns:a16="http://schemas.microsoft.com/office/drawing/2014/main" id="{A81B25C4-4878-034E-7276-2E2BA0C95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2171" name="Rectangle 18">
            <a:extLst>
              <a:ext uri="{FF2B5EF4-FFF2-40B4-BE49-F238E27FC236}">
                <a16:creationId xmlns:a16="http://schemas.microsoft.com/office/drawing/2014/main" id="{8B6EA0A5-570A-A6EC-7DAF-49987829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2172" name="Rectangle 19">
            <a:extLst>
              <a:ext uri="{FF2B5EF4-FFF2-40B4-BE49-F238E27FC236}">
                <a16:creationId xmlns:a16="http://schemas.microsoft.com/office/drawing/2014/main" id="{E442638C-3B76-E8FF-32EB-1025FC3A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2173" name="Rectangle 20">
            <a:extLst>
              <a:ext uri="{FF2B5EF4-FFF2-40B4-BE49-F238E27FC236}">
                <a16:creationId xmlns:a16="http://schemas.microsoft.com/office/drawing/2014/main" id="{5E346006-9ED6-445E-BD8F-BD4ED698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4" name="Oval 21">
            <a:extLst>
              <a:ext uri="{FF2B5EF4-FFF2-40B4-BE49-F238E27FC236}">
                <a16:creationId xmlns:a16="http://schemas.microsoft.com/office/drawing/2014/main" id="{D03DF251-8931-1ACB-0D47-EBC2CD6B9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2175" name="Rectangle 22">
            <a:extLst>
              <a:ext uri="{FF2B5EF4-FFF2-40B4-BE49-F238E27FC236}">
                <a16:creationId xmlns:a16="http://schemas.microsoft.com/office/drawing/2014/main" id="{8C69FA01-A5FB-5ED7-8C4D-25AE6232C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6" name="Oval 23">
            <a:extLst>
              <a:ext uri="{FF2B5EF4-FFF2-40B4-BE49-F238E27FC236}">
                <a16:creationId xmlns:a16="http://schemas.microsoft.com/office/drawing/2014/main" id="{8B66ACFE-0B03-1369-CA18-0794AF42D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2177" name="Rectangle 26">
            <a:extLst>
              <a:ext uri="{FF2B5EF4-FFF2-40B4-BE49-F238E27FC236}">
                <a16:creationId xmlns:a16="http://schemas.microsoft.com/office/drawing/2014/main" id="{E7EC18D5-ADE5-0764-C019-C9143CA73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8" name="Oval 27">
            <a:extLst>
              <a:ext uri="{FF2B5EF4-FFF2-40B4-BE49-F238E27FC236}">
                <a16:creationId xmlns:a16="http://schemas.microsoft.com/office/drawing/2014/main" id="{BFCD7CFC-D033-17E2-899E-F27270B8C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2179" name="Text Box 28">
            <a:extLst>
              <a:ext uri="{FF2B5EF4-FFF2-40B4-BE49-F238E27FC236}">
                <a16:creationId xmlns:a16="http://schemas.microsoft.com/office/drawing/2014/main" id="{91FD18FD-E7EA-44B3-827D-D8A0B5AE0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80" name="Text Box 29">
            <a:extLst>
              <a:ext uri="{FF2B5EF4-FFF2-40B4-BE49-F238E27FC236}">
                <a16:creationId xmlns:a16="http://schemas.microsoft.com/office/drawing/2014/main" id="{CBF2EE0A-6B33-4C35-1282-BE2C845A2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D99088D8-A05C-C4FD-281B-C25DB12C124B}"/>
              </a:ext>
            </a:extLst>
          </p:cNvPr>
          <p:cNvSpPr/>
          <p:nvPr/>
        </p:nvSpPr>
        <p:spPr>
          <a:xfrm>
            <a:off x="3073400" y="1193800"/>
            <a:ext cx="2381250" cy="1282700"/>
          </a:xfrm>
          <a:prstGeom prst="wedgeRoundRectCallout">
            <a:avLst>
              <a:gd name="adj1" fmla="val -68098"/>
              <a:gd name="adj2" fmla="val -11629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2" name="Picture 35">
            <a:extLst>
              <a:ext uri="{FF2B5EF4-FFF2-40B4-BE49-F238E27FC236}">
                <a16:creationId xmlns:a16="http://schemas.microsoft.com/office/drawing/2014/main" id="{0DB74F1B-6ADD-09B4-4141-603CD339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1"/>
          <a:stretch>
            <a:fillRect/>
          </a:stretch>
        </p:blipFill>
        <p:spPr bwMode="auto">
          <a:xfrm>
            <a:off x="3270250" y="1268413"/>
            <a:ext cx="20462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3" name="Slide Number Placeholder 38">
            <a:extLst>
              <a:ext uri="{FF2B5EF4-FFF2-40B4-BE49-F238E27FC236}">
                <a16:creationId xmlns:a16="http://schemas.microsoft.com/office/drawing/2014/main" id="{03AEC7AD-5BE8-67F9-2AA7-6A756EAC1F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9C9FE-77DB-B148-B323-E71C67757A2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>
            <a:extLst>
              <a:ext uri="{FF2B5EF4-FFF2-40B4-BE49-F238E27FC236}">
                <a16:creationId xmlns:a16="http://schemas.microsoft.com/office/drawing/2014/main" id="{A99FDA7A-FC11-9A7C-2CB2-C5267223D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3186" name="Rectangle 4">
            <a:extLst>
              <a:ext uri="{FF2B5EF4-FFF2-40B4-BE49-F238E27FC236}">
                <a16:creationId xmlns:a16="http://schemas.microsoft.com/office/drawing/2014/main" id="{5E6AC36D-8825-4A2E-5C34-3ECCCCA16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3187" name="Rectangle 5">
            <a:extLst>
              <a:ext uri="{FF2B5EF4-FFF2-40B4-BE49-F238E27FC236}">
                <a16:creationId xmlns:a16="http://schemas.microsoft.com/office/drawing/2014/main" id="{FA83E43F-214A-AB19-51D3-A91CDF5B4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3188" name="Rectangle 6">
            <a:extLst>
              <a:ext uri="{FF2B5EF4-FFF2-40B4-BE49-F238E27FC236}">
                <a16:creationId xmlns:a16="http://schemas.microsoft.com/office/drawing/2014/main" id="{B0F2E97F-81AE-124F-3441-B2AF559D1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3189" name="Rectangle 7">
            <a:extLst>
              <a:ext uri="{FF2B5EF4-FFF2-40B4-BE49-F238E27FC236}">
                <a16:creationId xmlns:a16="http://schemas.microsoft.com/office/drawing/2014/main" id="{A6B58063-CF27-4A9A-3BDC-A6A657143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3190" name="Rectangle 8">
            <a:extLst>
              <a:ext uri="{FF2B5EF4-FFF2-40B4-BE49-F238E27FC236}">
                <a16:creationId xmlns:a16="http://schemas.microsoft.com/office/drawing/2014/main" id="{74B02BA2-15DA-1DFD-4E59-B5207254F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191" name="Oval 9">
            <a:extLst>
              <a:ext uri="{FF2B5EF4-FFF2-40B4-BE49-F238E27FC236}">
                <a16:creationId xmlns:a16="http://schemas.microsoft.com/office/drawing/2014/main" id="{63E9981E-56D2-319C-2A12-E5BF25EF7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3192" name="Rectangle 15">
            <a:extLst>
              <a:ext uri="{FF2B5EF4-FFF2-40B4-BE49-F238E27FC236}">
                <a16:creationId xmlns:a16="http://schemas.microsoft.com/office/drawing/2014/main" id="{7FE1A2AF-821E-EB8F-FA57-87D915D33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3193" name="Rectangle 16">
            <a:extLst>
              <a:ext uri="{FF2B5EF4-FFF2-40B4-BE49-F238E27FC236}">
                <a16:creationId xmlns:a16="http://schemas.microsoft.com/office/drawing/2014/main" id="{71501E3E-5224-ED4E-9225-D79126880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3194" name="Rectangle 17">
            <a:extLst>
              <a:ext uri="{FF2B5EF4-FFF2-40B4-BE49-F238E27FC236}">
                <a16:creationId xmlns:a16="http://schemas.microsoft.com/office/drawing/2014/main" id="{E12248F1-9B81-F530-52EC-C6A085394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3195" name="Rectangle 18">
            <a:extLst>
              <a:ext uri="{FF2B5EF4-FFF2-40B4-BE49-F238E27FC236}">
                <a16:creationId xmlns:a16="http://schemas.microsoft.com/office/drawing/2014/main" id="{35D820FF-68EC-6D43-0528-C1EEAF254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3196" name="Rectangle 19">
            <a:extLst>
              <a:ext uri="{FF2B5EF4-FFF2-40B4-BE49-F238E27FC236}">
                <a16:creationId xmlns:a16="http://schemas.microsoft.com/office/drawing/2014/main" id="{A12BBF0F-4D65-E27E-2B68-BB2CB1150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3197" name="Rectangle 20">
            <a:extLst>
              <a:ext uri="{FF2B5EF4-FFF2-40B4-BE49-F238E27FC236}">
                <a16:creationId xmlns:a16="http://schemas.microsoft.com/office/drawing/2014/main" id="{B28427D5-286D-2510-1258-E1FD1DD33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198" name="Oval 21">
            <a:extLst>
              <a:ext uri="{FF2B5EF4-FFF2-40B4-BE49-F238E27FC236}">
                <a16:creationId xmlns:a16="http://schemas.microsoft.com/office/drawing/2014/main" id="{2978004A-B558-88BF-2EC3-27F1275B0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3199" name="Rectangle 22">
            <a:extLst>
              <a:ext uri="{FF2B5EF4-FFF2-40B4-BE49-F238E27FC236}">
                <a16:creationId xmlns:a16="http://schemas.microsoft.com/office/drawing/2014/main" id="{E7701718-FDE4-8F8B-1702-7DB0FD559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200" name="Oval 23">
            <a:extLst>
              <a:ext uri="{FF2B5EF4-FFF2-40B4-BE49-F238E27FC236}">
                <a16:creationId xmlns:a16="http://schemas.microsoft.com/office/drawing/2014/main" id="{2C9929CA-9289-F1BC-D084-1FE5895B4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3201" name="Rectangle 26">
            <a:extLst>
              <a:ext uri="{FF2B5EF4-FFF2-40B4-BE49-F238E27FC236}">
                <a16:creationId xmlns:a16="http://schemas.microsoft.com/office/drawing/2014/main" id="{86465FFC-212F-F03B-AF96-60F1794BB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202" name="Oval 27">
            <a:extLst>
              <a:ext uri="{FF2B5EF4-FFF2-40B4-BE49-F238E27FC236}">
                <a16:creationId xmlns:a16="http://schemas.microsoft.com/office/drawing/2014/main" id="{947CB7AF-FE42-5F0D-F0CD-6205BA159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3203" name="Text Box 28">
            <a:extLst>
              <a:ext uri="{FF2B5EF4-FFF2-40B4-BE49-F238E27FC236}">
                <a16:creationId xmlns:a16="http://schemas.microsoft.com/office/drawing/2014/main" id="{55271536-CBE6-DFCB-95A1-3B4391064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204" name="Text Box 29">
            <a:extLst>
              <a:ext uri="{FF2B5EF4-FFF2-40B4-BE49-F238E27FC236}">
                <a16:creationId xmlns:a16="http://schemas.microsoft.com/office/drawing/2014/main" id="{BDA2E5A5-0AB7-D3D2-0D60-3CA5D40B7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AC2666EE-3718-A000-03A2-A46C950CD84B}"/>
              </a:ext>
            </a:extLst>
          </p:cNvPr>
          <p:cNvSpPr/>
          <p:nvPr/>
        </p:nvSpPr>
        <p:spPr>
          <a:xfrm>
            <a:off x="3028950" y="1730375"/>
            <a:ext cx="2381250" cy="2322513"/>
          </a:xfrm>
          <a:prstGeom prst="wedgeRoundRectCallout">
            <a:avLst>
              <a:gd name="adj1" fmla="val -71051"/>
              <a:gd name="adj2" fmla="val -27164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3206" name="Picture 35">
            <a:extLst>
              <a:ext uri="{FF2B5EF4-FFF2-40B4-BE49-F238E27FC236}">
                <a16:creationId xmlns:a16="http://schemas.microsoft.com/office/drawing/2014/main" id="{8882AD64-D6E7-FAD0-081F-D2BD6F8F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70075"/>
            <a:ext cx="204787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07" name="Slide Number Placeholder 26">
            <a:extLst>
              <a:ext uri="{FF2B5EF4-FFF2-40B4-BE49-F238E27FC236}">
                <a16:creationId xmlns:a16="http://schemas.microsoft.com/office/drawing/2014/main" id="{744808FE-3BF8-47A4-21C4-CFABF7359E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9A28B4-14CF-4843-B406-FB306D634C3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3">
            <a:extLst>
              <a:ext uri="{FF2B5EF4-FFF2-40B4-BE49-F238E27FC236}">
                <a16:creationId xmlns:a16="http://schemas.microsoft.com/office/drawing/2014/main" id="{4F090E21-9094-216D-942E-801DC02BC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4210" name="Rectangle 4">
            <a:extLst>
              <a:ext uri="{FF2B5EF4-FFF2-40B4-BE49-F238E27FC236}">
                <a16:creationId xmlns:a16="http://schemas.microsoft.com/office/drawing/2014/main" id="{C4BE17AF-2F71-4E54-DA97-9DC9B2E12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4211" name="Rectangle 5">
            <a:extLst>
              <a:ext uri="{FF2B5EF4-FFF2-40B4-BE49-F238E27FC236}">
                <a16:creationId xmlns:a16="http://schemas.microsoft.com/office/drawing/2014/main" id="{BB62A5C7-F42C-67D3-3DF0-302FD2DE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4212" name="Rectangle 6">
            <a:extLst>
              <a:ext uri="{FF2B5EF4-FFF2-40B4-BE49-F238E27FC236}">
                <a16:creationId xmlns:a16="http://schemas.microsoft.com/office/drawing/2014/main" id="{298BC278-0701-3710-AC9D-741FEE4AB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4213" name="Rectangle 7">
            <a:extLst>
              <a:ext uri="{FF2B5EF4-FFF2-40B4-BE49-F238E27FC236}">
                <a16:creationId xmlns:a16="http://schemas.microsoft.com/office/drawing/2014/main" id="{94123BF7-E099-C86E-B7F8-DAA344DFB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4214" name="Rectangle 8">
            <a:extLst>
              <a:ext uri="{FF2B5EF4-FFF2-40B4-BE49-F238E27FC236}">
                <a16:creationId xmlns:a16="http://schemas.microsoft.com/office/drawing/2014/main" id="{558F123D-B935-AA9B-0D90-30A3FDBDC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15" name="Oval 9">
            <a:extLst>
              <a:ext uri="{FF2B5EF4-FFF2-40B4-BE49-F238E27FC236}">
                <a16:creationId xmlns:a16="http://schemas.microsoft.com/office/drawing/2014/main" id="{B6CEF097-9FC7-7CBA-F68A-96E0EF369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4216" name="Rectangle 15">
            <a:extLst>
              <a:ext uri="{FF2B5EF4-FFF2-40B4-BE49-F238E27FC236}">
                <a16:creationId xmlns:a16="http://schemas.microsoft.com/office/drawing/2014/main" id="{241E9338-6C29-2979-21DC-84246BF19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4217" name="Rectangle 16">
            <a:extLst>
              <a:ext uri="{FF2B5EF4-FFF2-40B4-BE49-F238E27FC236}">
                <a16:creationId xmlns:a16="http://schemas.microsoft.com/office/drawing/2014/main" id="{C61DB2BC-5C89-7F1B-3DC3-2E495009F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4218" name="Rectangle 17">
            <a:extLst>
              <a:ext uri="{FF2B5EF4-FFF2-40B4-BE49-F238E27FC236}">
                <a16:creationId xmlns:a16="http://schemas.microsoft.com/office/drawing/2014/main" id="{8C865290-3408-D231-CEFE-2A56045E1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4219" name="Rectangle 18">
            <a:extLst>
              <a:ext uri="{FF2B5EF4-FFF2-40B4-BE49-F238E27FC236}">
                <a16:creationId xmlns:a16="http://schemas.microsoft.com/office/drawing/2014/main" id="{24E29F74-4A64-C134-8DF3-95F827687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4220" name="Rectangle 19">
            <a:extLst>
              <a:ext uri="{FF2B5EF4-FFF2-40B4-BE49-F238E27FC236}">
                <a16:creationId xmlns:a16="http://schemas.microsoft.com/office/drawing/2014/main" id="{E0C9D20D-1158-64EE-CAD3-D40057DA5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4221" name="Rectangle 20">
            <a:extLst>
              <a:ext uri="{FF2B5EF4-FFF2-40B4-BE49-F238E27FC236}">
                <a16:creationId xmlns:a16="http://schemas.microsoft.com/office/drawing/2014/main" id="{B96EDBBB-4151-7BAB-A5F0-A5ECD0170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22" name="Oval 21">
            <a:extLst>
              <a:ext uri="{FF2B5EF4-FFF2-40B4-BE49-F238E27FC236}">
                <a16:creationId xmlns:a16="http://schemas.microsoft.com/office/drawing/2014/main" id="{B0D60876-8B20-A223-6B27-0E607B07C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4223" name="Rectangle 22">
            <a:extLst>
              <a:ext uri="{FF2B5EF4-FFF2-40B4-BE49-F238E27FC236}">
                <a16:creationId xmlns:a16="http://schemas.microsoft.com/office/drawing/2014/main" id="{A0F926D5-BA6B-534F-31A9-18883798C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24" name="Oval 23">
            <a:extLst>
              <a:ext uri="{FF2B5EF4-FFF2-40B4-BE49-F238E27FC236}">
                <a16:creationId xmlns:a16="http://schemas.microsoft.com/office/drawing/2014/main" id="{5790A983-FF6F-81BD-D464-962C6C256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4225" name="Rectangle 26">
            <a:extLst>
              <a:ext uri="{FF2B5EF4-FFF2-40B4-BE49-F238E27FC236}">
                <a16:creationId xmlns:a16="http://schemas.microsoft.com/office/drawing/2014/main" id="{C2F0BBE0-FF90-5C4D-78C9-2EBABFCDA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26" name="Oval 27">
            <a:extLst>
              <a:ext uri="{FF2B5EF4-FFF2-40B4-BE49-F238E27FC236}">
                <a16:creationId xmlns:a16="http://schemas.microsoft.com/office/drawing/2014/main" id="{776EDFC1-FFBA-E749-4657-C1B7C866B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4227" name="Text Box 28">
            <a:extLst>
              <a:ext uri="{FF2B5EF4-FFF2-40B4-BE49-F238E27FC236}">
                <a16:creationId xmlns:a16="http://schemas.microsoft.com/office/drawing/2014/main" id="{8BD33885-2432-6003-DA90-A4501AF72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28" name="Text Box 29">
            <a:extLst>
              <a:ext uri="{FF2B5EF4-FFF2-40B4-BE49-F238E27FC236}">
                <a16:creationId xmlns:a16="http://schemas.microsoft.com/office/drawing/2014/main" id="{E29CFB4C-FA7B-6F48-AC2C-E9837CCCD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9B33636F-2EBC-8530-C6EB-7D898EFB4EA1}"/>
              </a:ext>
            </a:extLst>
          </p:cNvPr>
          <p:cNvSpPr/>
          <p:nvPr/>
        </p:nvSpPr>
        <p:spPr>
          <a:xfrm>
            <a:off x="2959100" y="2238375"/>
            <a:ext cx="2381250" cy="3111500"/>
          </a:xfrm>
          <a:prstGeom prst="wedgeRoundRectCallout">
            <a:avLst>
              <a:gd name="adj1" fmla="val -68097"/>
              <a:gd name="adj2" fmla="val -36235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230" name="Group 37">
            <a:extLst>
              <a:ext uri="{FF2B5EF4-FFF2-40B4-BE49-F238E27FC236}">
                <a16:creationId xmlns:a16="http://schemas.microsoft.com/office/drawing/2014/main" id="{A5FA2225-95D4-E377-BEEA-0146F64F7698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2378075"/>
            <a:ext cx="2047875" cy="2779713"/>
            <a:chOff x="3159523" y="801520"/>
            <a:chExt cx="2046917" cy="2779879"/>
          </a:xfrm>
        </p:grpSpPr>
        <p:pic>
          <p:nvPicPr>
            <p:cNvPr id="94233" name="Picture 35">
              <a:extLst>
                <a:ext uri="{FF2B5EF4-FFF2-40B4-BE49-F238E27FC236}">
                  <a16:creationId xmlns:a16="http://schemas.microsoft.com/office/drawing/2014/main" id="{ABBD4F76-6B6E-9126-064D-EE7D6564A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523" y="1631598"/>
              <a:ext cx="2046917" cy="194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34" name="Picture 2" descr="A closer look at IP headers | APNIC Blog">
              <a:extLst>
                <a:ext uri="{FF2B5EF4-FFF2-40B4-BE49-F238E27FC236}">
                  <a16:creationId xmlns:a16="http://schemas.microsoft.com/office/drawing/2014/main" id="{E9AAE124-C25F-C058-C23D-47F0AF1C2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7" t="10417" r="18910" b="11618"/>
            <a:stretch>
              <a:fillRect/>
            </a:stretch>
          </p:blipFill>
          <p:spPr bwMode="auto">
            <a:xfrm>
              <a:off x="3194326" y="801520"/>
              <a:ext cx="2001837" cy="91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FF7D531-3B6C-99F0-8A1F-012C20896C1B}"/>
              </a:ext>
            </a:extLst>
          </p:cNvPr>
          <p:cNvCxnSpPr/>
          <p:nvPr/>
        </p:nvCxnSpPr>
        <p:spPr>
          <a:xfrm flipV="1">
            <a:off x="2663825" y="1150938"/>
            <a:ext cx="3398838" cy="20637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4232" name="Slide Number Placeholder 27">
            <a:extLst>
              <a:ext uri="{FF2B5EF4-FFF2-40B4-BE49-F238E27FC236}">
                <a16:creationId xmlns:a16="http://schemas.microsoft.com/office/drawing/2014/main" id="{7B743013-BC75-F42B-95C6-5582B80CBA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F6561-A7E6-044C-A926-E07746FEA19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3">
            <a:extLst>
              <a:ext uri="{FF2B5EF4-FFF2-40B4-BE49-F238E27FC236}">
                <a16:creationId xmlns:a16="http://schemas.microsoft.com/office/drawing/2014/main" id="{8B27FC9F-01E7-37BC-8C7D-D873AA628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5234" name="Rectangle 4">
            <a:extLst>
              <a:ext uri="{FF2B5EF4-FFF2-40B4-BE49-F238E27FC236}">
                <a16:creationId xmlns:a16="http://schemas.microsoft.com/office/drawing/2014/main" id="{0B0BF0C1-7C1B-3EC9-14C5-92E57954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5235" name="Rectangle 5">
            <a:extLst>
              <a:ext uri="{FF2B5EF4-FFF2-40B4-BE49-F238E27FC236}">
                <a16:creationId xmlns:a16="http://schemas.microsoft.com/office/drawing/2014/main" id="{B6C323C4-4DE5-C583-54A3-86FAC3AA0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5236" name="Rectangle 6">
            <a:extLst>
              <a:ext uri="{FF2B5EF4-FFF2-40B4-BE49-F238E27FC236}">
                <a16:creationId xmlns:a16="http://schemas.microsoft.com/office/drawing/2014/main" id="{1EA984D6-4A04-6238-AD9E-980F7D360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5237" name="Rectangle 7">
            <a:extLst>
              <a:ext uri="{FF2B5EF4-FFF2-40B4-BE49-F238E27FC236}">
                <a16:creationId xmlns:a16="http://schemas.microsoft.com/office/drawing/2014/main" id="{1868A47D-3FED-CADE-DAE9-3CDF2A9F7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5238" name="Rectangle 8">
            <a:extLst>
              <a:ext uri="{FF2B5EF4-FFF2-40B4-BE49-F238E27FC236}">
                <a16:creationId xmlns:a16="http://schemas.microsoft.com/office/drawing/2014/main" id="{E5E17AF8-516D-B950-21E2-1166390F3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39" name="Oval 9">
            <a:extLst>
              <a:ext uri="{FF2B5EF4-FFF2-40B4-BE49-F238E27FC236}">
                <a16:creationId xmlns:a16="http://schemas.microsoft.com/office/drawing/2014/main" id="{B12CF730-3228-015F-37F6-12C121D95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5240" name="Rectangle 15">
            <a:extLst>
              <a:ext uri="{FF2B5EF4-FFF2-40B4-BE49-F238E27FC236}">
                <a16:creationId xmlns:a16="http://schemas.microsoft.com/office/drawing/2014/main" id="{2C582A37-F1F5-C437-AA25-09D44F282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5241" name="Rectangle 16">
            <a:extLst>
              <a:ext uri="{FF2B5EF4-FFF2-40B4-BE49-F238E27FC236}">
                <a16:creationId xmlns:a16="http://schemas.microsoft.com/office/drawing/2014/main" id="{B5022C1E-10B2-DC81-D6B6-0D3EF6135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5242" name="Rectangle 17">
            <a:extLst>
              <a:ext uri="{FF2B5EF4-FFF2-40B4-BE49-F238E27FC236}">
                <a16:creationId xmlns:a16="http://schemas.microsoft.com/office/drawing/2014/main" id="{1F249F8D-B556-61E4-03BB-D7B82B9C8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5243" name="Rectangle 18">
            <a:extLst>
              <a:ext uri="{FF2B5EF4-FFF2-40B4-BE49-F238E27FC236}">
                <a16:creationId xmlns:a16="http://schemas.microsoft.com/office/drawing/2014/main" id="{24DB4454-9692-E347-CAE1-209D80624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5244" name="Rectangle 19">
            <a:extLst>
              <a:ext uri="{FF2B5EF4-FFF2-40B4-BE49-F238E27FC236}">
                <a16:creationId xmlns:a16="http://schemas.microsoft.com/office/drawing/2014/main" id="{1AD81A52-8D79-106F-8FDA-03E29D841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5245" name="Rectangle 20">
            <a:extLst>
              <a:ext uri="{FF2B5EF4-FFF2-40B4-BE49-F238E27FC236}">
                <a16:creationId xmlns:a16="http://schemas.microsoft.com/office/drawing/2014/main" id="{2A3FF8B6-534A-1C8C-E510-879AAEC52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46" name="Oval 21">
            <a:extLst>
              <a:ext uri="{FF2B5EF4-FFF2-40B4-BE49-F238E27FC236}">
                <a16:creationId xmlns:a16="http://schemas.microsoft.com/office/drawing/2014/main" id="{20E81C7B-9698-7894-66AB-056D208A8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5247" name="Rectangle 22">
            <a:extLst>
              <a:ext uri="{FF2B5EF4-FFF2-40B4-BE49-F238E27FC236}">
                <a16:creationId xmlns:a16="http://schemas.microsoft.com/office/drawing/2014/main" id="{45F41EE3-0130-4CE4-7618-6413C60C1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48" name="Oval 23">
            <a:extLst>
              <a:ext uri="{FF2B5EF4-FFF2-40B4-BE49-F238E27FC236}">
                <a16:creationId xmlns:a16="http://schemas.microsoft.com/office/drawing/2014/main" id="{2B3FD3F9-063E-388C-634D-71002D013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5249" name="Rectangle 26">
            <a:extLst>
              <a:ext uri="{FF2B5EF4-FFF2-40B4-BE49-F238E27FC236}">
                <a16:creationId xmlns:a16="http://schemas.microsoft.com/office/drawing/2014/main" id="{27C3828F-015F-1CE4-CD92-E2350E9AE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50" name="Oval 27">
            <a:extLst>
              <a:ext uri="{FF2B5EF4-FFF2-40B4-BE49-F238E27FC236}">
                <a16:creationId xmlns:a16="http://schemas.microsoft.com/office/drawing/2014/main" id="{178F1731-25D8-B7B2-9CF7-8C027BC17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5251" name="Text Box 28">
            <a:extLst>
              <a:ext uri="{FF2B5EF4-FFF2-40B4-BE49-F238E27FC236}">
                <a16:creationId xmlns:a16="http://schemas.microsoft.com/office/drawing/2014/main" id="{044C95B8-03B0-E5B8-007D-03D4F8CAA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52" name="Text Box 29">
            <a:extLst>
              <a:ext uri="{FF2B5EF4-FFF2-40B4-BE49-F238E27FC236}">
                <a16:creationId xmlns:a16="http://schemas.microsoft.com/office/drawing/2014/main" id="{E0D76F7C-19D3-2D10-17C5-8FD39731F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F3C9FD5A-BBA4-4CED-4F02-D2CABB856535}"/>
              </a:ext>
            </a:extLst>
          </p:cNvPr>
          <p:cNvSpPr/>
          <p:nvPr/>
        </p:nvSpPr>
        <p:spPr>
          <a:xfrm>
            <a:off x="2959100" y="2238375"/>
            <a:ext cx="2381250" cy="3111500"/>
          </a:xfrm>
          <a:prstGeom prst="wedgeRoundRectCallout">
            <a:avLst>
              <a:gd name="adj1" fmla="val 80096"/>
              <a:gd name="adj2" fmla="val -35104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5254" name="Group 37">
            <a:extLst>
              <a:ext uri="{FF2B5EF4-FFF2-40B4-BE49-F238E27FC236}">
                <a16:creationId xmlns:a16="http://schemas.microsoft.com/office/drawing/2014/main" id="{FBE3D14F-7258-D4D8-9E8A-6EBBACC75142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2378075"/>
            <a:ext cx="2047875" cy="2779713"/>
            <a:chOff x="3159523" y="801520"/>
            <a:chExt cx="2046917" cy="2779879"/>
          </a:xfrm>
        </p:grpSpPr>
        <p:pic>
          <p:nvPicPr>
            <p:cNvPr id="95256" name="Picture 35">
              <a:extLst>
                <a:ext uri="{FF2B5EF4-FFF2-40B4-BE49-F238E27FC236}">
                  <a16:creationId xmlns:a16="http://schemas.microsoft.com/office/drawing/2014/main" id="{BBE7EE2D-7662-9B3E-E7F4-DEE051AFC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523" y="1631598"/>
              <a:ext cx="2046917" cy="194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57" name="Picture 2" descr="A closer look at IP headers | APNIC Blog">
              <a:extLst>
                <a:ext uri="{FF2B5EF4-FFF2-40B4-BE49-F238E27FC236}">
                  <a16:creationId xmlns:a16="http://schemas.microsoft.com/office/drawing/2014/main" id="{A6D9C34D-3F1E-D46D-49BA-7794FF579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7" t="10417" r="18910" b="11618"/>
            <a:stretch>
              <a:fillRect/>
            </a:stretch>
          </p:blipFill>
          <p:spPr bwMode="auto">
            <a:xfrm>
              <a:off x="3194326" y="801520"/>
              <a:ext cx="2001837" cy="91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5255" name="Slide Number Placeholder 23">
            <a:extLst>
              <a:ext uri="{FF2B5EF4-FFF2-40B4-BE49-F238E27FC236}">
                <a16:creationId xmlns:a16="http://schemas.microsoft.com/office/drawing/2014/main" id="{D9B2ABAB-4214-F966-FBAF-E7FD3A1776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65BDFB-959E-D74C-A629-A6C29C87EBE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3">
            <a:extLst>
              <a:ext uri="{FF2B5EF4-FFF2-40B4-BE49-F238E27FC236}">
                <a16:creationId xmlns:a16="http://schemas.microsoft.com/office/drawing/2014/main" id="{ED351677-3C81-E05F-F574-DC5F9DD96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6258" name="Rectangle 4">
            <a:extLst>
              <a:ext uri="{FF2B5EF4-FFF2-40B4-BE49-F238E27FC236}">
                <a16:creationId xmlns:a16="http://schemas.microsoft.com/office/drawing/2014/main" id="{4AF0FD1E-D6DD-7639-4498-0CF9488C0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6259" name="Rectangle 5">
            <a:extLst>
              <a:ext uri="{FF2B5EF4-FFF2-40B4-BE49-F238E27FC236}">
                <a16:creationId xmlns:a16="http://schemas.microsoft.com/office/drawing/2014/main" id="{C393B57E-A222-CA5B-AFA7-782604725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6260" name="Rectangle 6">
            <a:extLst>
              <a:ext uri="{FF2B5EF4-FFF2-40B4-BE49-F238E27FC236}">
                <a16:creationId xmlns:a16="http://schemas.microsoft.com/office/drawing/2014/main" id="{34668FE1-359B-55F9-15A9-13DED983D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6261" name="Rectangle 7">
            <a:extLst>
              <a:ext uri="{FF2B5EF4-FFF2-40B4-BE49-F238E27FC236}">
                <a16:creationId xmlns:a16="http://schemas.microsoft.com/office/drawing/2014/main" id="{5E2126F0-18AF-AFE2-D0AA-D3EDBB28E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6262" name="Rectangle 8">
            <a:extLst>
              <a:ext uri="{FF2B5EF4-FFF2-40B4-BE49-F238E27FC236}">
                <a16:creationId xmlns:a16="http://schemas.microsoft.com/office/drawing/2014/main" id="{1195FE16-1923-B5CA-DF77-6C79A5798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63" name="Oval 9">
            <a:extLst>
              <a:ext uri="{FF2B5EF4-FFF2-40B4-BE49-F238E27FC236}">
                <a16:creationId xmlns:a16="http://schemas.microsoft.com/office/drawing/2014/main" id="{CAA74F56-1B09-1440-69EA-A5F33487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6264" name="Rectangle 15">
            <a:extLst>
              <a:ext uri="{FF2B5EF4-FFF2-40B4-BE49-F238E27FC236}">
                <a16:creationId xmlns:a16="http://schemas.microsoft.com/office/drawing/2014/main" id="{ADB570F9-6B94-9572-576F-3ECDE343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6265" name="Rectangle 16">
            <a:extLst>
              <a:ext uri="{FF2B5EF4-FFF2-40B4-BE49-F238E27FC236}">
                <a16:creationId xmlns:a16="http://schemas.microsoft.com/office/drawing/2014/main" id="{59BD1872-5F36-59FB-479C-9CFA71B04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6266" name="Rectangle 17">
            <a:extLst>
              <a:ext uri="{FF2B5EF4-FFF2-40B4-BE49-F238E27FC236}">
                <a16:creationId xmlns:a16="http://schemas.microsoft.com/office/drawing/2014/main" id="{C9E3927F-0F28-0CD5-7649-D40606D3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6267" name="Rectangle 18">
            <a:extLst>
              <a:ext uri="{FF2B5EF4-FFF2-40B4-BE49-F238E27FC236}">
                <a16:creationId xmlns:a16="http://schemas.microsoft.com/office/drawing/2014/main" id="{B583846E-E2FE-C0AB-95C4-6A7AE5793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6268" name="Rectangle 19">
            <a:extLst>
              <a:ext uri="{FF2B5EF4-FFF2-40B4-BE49-F238E27FC236}">
                <a16:creationId xmlns:a16="http://schemas.microsoft.com/office/drawing/2014/main" id="{000538E0-67E6-317E-A6DA-CF18D525D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6269" name="Rectangle 20">
            <a:extLst>
              <a:ext uri="{FF2B5EF4-FFF2-40B4-BE49-F238E27FC236}">
                <a16:creationId xmlns:a16="http://schemas.microsoft.com/office/drawing/2014/main" id="{218DA36B-7CCA-99D5-1D4C-A2393F1A4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70" name="Oval 21">
            <a:extLst>
              <a:ext uri="{FF2B5EF4-FFF2-40B4-BE49-F238E27FC236}">
                <a16:creationId xmlns:a16="http://schemas.microsoft.com/office/drawing/2014/main" id="{618099FC-F2BC-5CFB-E2B2-38BBF404B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6271" name="Rectangle 22">
            <a:extLst>
              <a:ext uri="{FF2B5EF4-FFF2-40B4-BE49-F238E27FC236}">
                <a16:creationId xmlns:a16="http://schemas.microsoft.com/office/drawing/2014/main" id="{6D41EEE3-68C2-7E4C-AD8B-104F6509D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72" name="Oval 23">
            <a:extLst>
              <a:ext uri="{FF2B5EF4-FFF2-40B4-BE49-F238E27FC236}">
                <a16:creationId xmlns:a16="http://schemas.microsoft.com/office/drawing/2014/main" id="{1A196153-9F1C-9223-C493-8169A82D5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6273" name="Rectangle 26">
            <a:extLst>
              <a:ext uri="{FF2B5EF4-FFF2-40B4-BE49-F238E27FC236}">
                <a16:creationId xmlns:a16="http://schemas.microsoft.com/office/drawing/2014/main" id="{0C6CF62C-2080-3187-F97A-866B60270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74" name="Oval 27">
            <a:extLst>
              <a:ext uri="{FF2B5EF4-FFF2-40B4-BE49-F238E27FC236}">
                <a16:creationId xmlns:a16="http://schemas.microsoft.com/office/drawing/2014/main" id="{127E6747-FA36-24A2-2FE7-2823A5E8E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6275" name="Text Box 28">
            <a:extLst>
              <a:ext uri="{FF2B5EF4-FFF2-40B4-BE49-F238E27FC236}">
                <a16:creationId xmlns:a16="http://schemas.microsoft.com/office/drawing/2014/main" id="{5052FE87-2414-223E-967F-F2066CCF3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76" name="Text Box 29">
            <a:extLst>
              <a:ext uri="{FF2B5EF4-FFF2-40B4-BE49-F238E27FC236}">
                <a16:creationId xmlns:a16="http://schemas.microsoft.com/office/drawing/2014/main" id="{B4B420CD-F566-9113-7EAE-79BDF2D4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0AD7241C-CDAD-2D33-E9D0-B232EBF813D4}"/>
              </a:ext>
            </a:extLst>
          </p:cNvPr>
          <p:cNvSpPr/>
          <p:nvPr/>
        </p:nvSpPr>
        <p:spPr>
          <a:xfrm>
            <a:off x="3028950" y="1730375"/>
            <a:ext cx="2381250" cy="2322513"/>
          </a:xfrm>
          <a:prstGeom prst="wedgeRoundRectCallout">
            <a:avLst>
              <a:gd name="adj1" fmla="val 76650"/>
              <a:gd name="adj2" fmla="val -29688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6278" name="Picture 35">
            <a:extLst>
              <a:ext uri="{FF2B5EF4-FFF2-40B4-BE49-F238E27FC236}">
                <a16:creationId xmlns:a16="http://schemas.microsoft.com/office/drawing/2014/main" id="{B9259240-0A9F-6AB6-32F5-83A9356A9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70075"/>
            <a:ext cx="204787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9" name="Slide Number Placeholder 22">
            <a:extLst>
              <a:ext uri="{FF2B5EF4-FFF2-40B4-BE49-F238E27FC236}">
                <a16:creationId xmlns:a16="http://schemas.microsoft.com/office/drawing/2014/main" id="{044E50A6-9DFF-47AA-D0A5-FBA66B8B5D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77F01-5BE4-0D44-B4F4-8587635A6C1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4">
            <a:extLst>
              <a:ext uri="{FF2B5EF4-FFF2-40B4-BE49-F238E27FC236}">
                <a16:creationId xmlns:a16="http://schemas.microsoft.com/office/drawing/2014/main" id="{5C9A7A5E-B209-61E3-911D-B60A3F0F4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779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984807"/>
                </a:solidFill>
              </a:rPr>
              <a:t>Connection-less mux/demux: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984807"/>
                </a:solidFill>
              </a:rPr>
              <a:t>	- User Datagram Protocol (UDP)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000" b="0">
              <a:solidFill>
                <a:srgbClr val="00009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17375E"/>
                </a:solidFill>
              </a:rPr>
              <a:t>Connection-oriented mux/demux: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17375E"/>
                </a:solidFill>
              </a:rPr>
              <a:t>	- Transmission Control Protocol (TCP)</a:t>
            </a:r>
          </a:p>
        </p:txBody>
      </p:sp>
      <p:sp>
        <p:nvSpPr>
          <p:cNvPr id="77826" name="Slide Number Placeholder 1">
            <a:extLst>
              <a:ext uri="{FF2B5EF4-FFF2-40B4-BE49-F238E27FC236}">
                <a16:creationId xmlns:a16="http://schemas.microsoft.com/office/drawing/2014/main" id="{950C767A-6526-2D10-01F7-BCDDAC1DA7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DD1C7B-E23A-C54E-823A-D59181E368E8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5">
            <a:extLst>
              <a:ext uri="{FF2B5EF4-FFF2-40B4-BE49-F238E27FC236}">
                <a16:creationId xmlns:a16="http://schemas.microsoft.com/office/drawing/2014/main" id="{D14CF7CD-769B-4F61-77DE-2240769DE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581400"/>
            <a:ext cx="4191000" cy="1600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35812881-4AD4-0A3A-FD38-3AB6BDD8A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Connectionless demultiplexing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84CBDFFD-CDA9-014A-0406-7F981EC5A38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45720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Create sockets with port numbers:</a:t>
            </a:r>
          </a:p>
          <a:p>
            <a:pPr>
              <a:buFont typeface="ZapfDingbats" pitchFamily="82" charset="2"/>
              <a:buNone/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mySocket1 = new DatagramSocket(99111);</a:t>
            </a:r>
          </a:p>
          <a:p>
            <a:pPr>
              <a:buFont typeface="ZapfDingbats" pitchFamily="82" charset="2"/>
              <a:buNone/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mySocket2 = new DatagramSocket(99222);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UDP socket identified by  two-tuple:</a:t>
            </a:r>
          </a:p>
          <a:p>
            <a:pPr>
              <a:buFont typeface="ZapfDingbats" pitchFamily="82" charset="2"/>
              <a:buNone/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(</a:t>
            </a:r>
            <a:r>
              <a:rPr lang="en-US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dest IP address, dest port number)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057659E1-BA56-B9F4-CA86-B299D4C95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9200" y="1447800"/>
            <a:ext cx="41148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When host receives UDP segment: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checks destination port number in segment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directs UDP segment to socket with that port number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IP datagrams with different source IP addresses and/or source port numbers directed to same socket</a:t>
            </a:r>
          </a:p>
        </p:txBody>
      </p:sp>
      <p:sp>
        <p:nvSpPr>
          <p:cNvPr id="78853" name="Slide Number Placeholder 2">
            <a:extLst>
              <a:ext uri="{FF2B5EF4-FFF2-40B4-BE49-F238E27FC236}">
                <a16:creationId xmlns:a16="http://schemas.microsoft.com/office/drawing/2014/main" id="{1E01CF27-D2BE-1A5C-278D-07079AACF1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576B97-5B41-4749-B874-CAECABFABBF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85E38D2D-BC24-1EDD-5D37-31FE8C109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Connectionless demux (cont)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3DD17A0B-8E85-5AEE-E2EA-E13E4AB6F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686800" cy="6096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2"/>
              <a:buNone/>
            </a:pPr>
            <a:r>
              <a:rPr lang="en-US" altLang="en-US" sz="16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serverSocket = new DatagramSocket(6428);</a:t>
            </a:r>
          </a:p>
          <a:p>
            <a:pPr>
              <a:lnSpc>
                <a:spcPct val="90000"/>
              </a:lnSpc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  <p:grpSp>
        <p:nvGrpSpPr>
          <p:cNvPr id="80899" name="Group 4">
            <a:extLst>
              <a:ext uri="{FF2B5EF4-FFF2-40B4-BE49-F238E27FC236}">
                <a16:creationId xmlns:a16="http://schemas.microsoft.com/office/drawing/2014/main" id="{5BFBBE25-0E2D-3A72-1214-9DEF3294BD23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286000"/>
            <a:ext cx="8151813" cy="3213100"/>
            <a:chOff x="432" y="1920"/>
            <a:chExt cx="5135" cy="2024"/>
          </a:xfrm>
        </p:grpSpPr>
        <p:sp>
          <p:nvSpPr>
            <p:cNvPr id="80902" name="Text Box 5">
              <a:extLst>
                <a:ext uri="{FF2B5EF4-FFF2-40B4-BE49-F238E27FC236}">
                  <a16:creationId xmlns:a16="http://schemas.microsoft.com/office/drawing/2014/main" id="{38F9D2E4-F778-1200-D464-1B95AB4C3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9" y="3456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3333CC"/>
                  </a:solidFill>
                  <a:latin typeface="Comic Sans MS" panose="030F0902030302020204" pitchFamily="66" charset="0"/>
                </a:rPr>
                <a:t>Client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3333CC"/>
                  </a:solidFill>
                  <a:latin typeface="Comic Sans MS" panose="030F0902030302020204" pitchFamily="66" charset="0"/>
                </a:rPr>
                <a:t>IP:B</a:t>
              </a:r>
            </a:p>
          </p:txBody>
        </p:sp>
        <p:grpSp>
          <p:nvGrpSpPr>
            <p:cNvPr id="80903" name="Group 6">
              <a:extLst>
                <a:ext uri="{FF2B5EF4-FFF2-40B4-BE49-F238E27FC236}">
                  <a16:creationId xmlns:a16="http://schemas.microsoft.com/office/drawing/2014/main" id="{C19934D8-51A8-2207-7AA0-F5DD92A8AB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920"/>
              <a:ext cx="637" cy="1976"/>
              <a:chOff x="1008" y="1922"/>
              <a:chExt cx="637" cy="1976"/>
            </a:xfrm>
          </p:grpSpPr>
          <p:grpSp>
            <p:nvGrpSpPr>
              <p:cNvPr id="80952" name="Group 7">
                <a:extLst>
                  <a:ext uri="{FF2B5EF4-FFF2-40B4-BE49-F238E27FC236}">
                    <a16:creationId xmlns:a16="http://schemas.microsoft.com/office/drawing/2014/main" id="{6D793B90-6FED-5B03-E072-F52EA24C0A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8" y="1922"/>
                <a:ext cx="637" cy="1500"/>
                <a:chOff x="608" y="2454"/>
                <a:chExt cx="1261" cy="1500"/>
              </a:xfrm>
            </p:grpSpPr>
            <p:sp>
              <p:nvSpPr>
                <p:cNvPr id="80959" name="Rectangle 8">
                  <a:extLst>
                    <a:ext uri="{FF2B5EF4-FFF2-40B4-BE49-F238E27FC236}">
                      <a16:creationId xmlns:a16="http://schemas.microsoft.com/office/drawing/2014/main" id="{C8874E96-4B5C-0724-489B-3B96B5797B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24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80960" name="Rectangle 9">
                  <a:extLst>
                    <a:ext uri="{FF2B5EF4-FFF2-40B4-BE49-F238E27FC236}">
                      <a16:creationId xmlns:a16="http://schemas.microsoft.com/office/drawing/2014/main" id="{FA162D2E-58EE-FFDC-3DD2-FE6054DA0C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27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80961" name="Rectangle 10">
                  <a:extLst>
                    <a:ext uri="{FF2B5EF4-FFF2-40B4-BE49-F238E27FC236}">
                      <a16:creationId xmlns:a16="http://schemas.microsoft.com/office/drawing/2014/main" id="{FA61600F-EDC5-4A9A-6E16-F8B2410609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30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80962" name="Rectangle 11">
                  <a:extLst>
                    <a:ext uri="{FF2B5EF4-FFF2-40B4-BE49-F238E27FC236}">
                      <a16:creationId xmlns:a16="http://schemas.microsoft.com/office/drawing/2014/main" id="{0C33F382-589E-44F7-D644-10C1E81D95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33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80963" name="Rectangle 12">
                  <a:extLst>
                    <a:ext uri="{FF2B5EF4-FFF2-40B4-BE49-F238E27FC236}">
                      <a16:creationId xmlns:a16="http://schemas.microsoft.com/office/drawing/2014/main" id="{B4F32DEB-0598-59FB-3883-07B031A63E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36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  <p:grpSp>
            <p:nvGrpSpPr>
              <p:cNvPr id="80953" name="Group 13">
                <a:extLst>
                  <a:ext uri="{FF2B5EF4-FFF2-40B4-BE49-F238E27FC236}">
                    <a16:creationId xmlns:a16="http://schemas.microsoft.com/office/drawing/2014/main" id="{C47EC455-4A75-D288-8EB3-66C671913B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7" y="1966"/>
                <a:ext cx="377" cy="315"/>
                <a:chOff x="2614" y="2862"/>
                <a:chExt cx="377" cy="315"/>
              </a:xfrm>
            </p:grpSpPr>
            <p:sp>
              <p:nvSpPr>
                <p:cNvPr id="80957" name="Rectangle 14">
                  <a:extLst>
                    <a:ext uri="{FF2B5EF4-FFF2-40B4-BE49-F238E27FC236}">
                      <a16:creationId xmlns:a16="http://schemas.microsoft.com/office/drawing/2014/main" id="{E0F18179-70A5-BA56-3EBE-4671CBD254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4" y="3054"/>
                  <a:ext cx="377" cy="12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80958" name="Oval 15">
                  <a:extLst>
                    <a:ext uri="{FF2B5EF4-FFF2-40B4-BE49-F238E27FC236}">
                      <a16:creationId xmlns:a16="http://schemas.microsoft.com/office/drawing/2014/main" id="{845ECEFC-BA23-2C63-7A2A-E08D57D754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4" y="2862"/>
                  <a:ext cx="377" cy="192"/>
                </a:xfrm>
                <a:prstGeom prst="ellipse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b="0">
                      <a:solidFill>
                        <a:srgbClr val="000000"/>
                      </a:solidFill>
                      <a:latin typeface="Comic Sans MS" panose="030F0902030302020204" pitchFamily="66" charset="0"/>
                    </a:rPr>
                    <a:t>P2</a:t>
                  </a:r>
                </a:p>
              </p:txBody>
            </p:sp>
          </p:grpSp>
          <p:sp>
            <p:nvSpPr>
              <p:cNvPr id="80954" name="Text Box 16">
                <a:extLst>
                  <a:ext uri="{FF2B5EF4-FFF2-40B4-BE49-F238E27FC236}">
                    <a16:creationId xmlns:a16="http://schemas.microsoft.com/office/drawing/2014/main" id="{9DB6F027-77DE-0D9B-2641-52AAEFC7F7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1" y="3456"/>
                <a:ext cx="547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0">
                    <a:solidFill>
                      <a:srgbClr val="3333CC"/>
                    </a:solidFill>
                    <a:latin typeface="Comic Sans MS" panose="030F0902030302020204" pitchFamily="66" charset="0"/>
                  </a:rPr>
                  <a:t>client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000" b="0">
                    <a:solidFill>
                      <a:srgbClr val="3333CC"/>
                    </a:solidFill>
                    <a:latin typeface="Comic Sans MS" panose="030F0902030302020204" pitchFamily="66" charset="0"/>
                  </a:rPr>
                  <a:t> IP: A</a:t>
                </a:r>
              </a:p>
            </p:txBody>
          </p:sp>
          <p:sp>
            <p:nvSpPr>
              <p:cNvPr id="80955" name="Line 17">
                <a:extLst>
                  <a:ext uri="{FF2B5EF4-FFF2-40B4-BE49-F238E27FC236}">
                    <a16:creationId xmlns:a16="http://schemas.microsoft.com/office/drawing/2014/main" id="{5609F315-1A61-0DB1-D3ED-252069B8A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208"/>
                <a:ext cx="0" cy="110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6" name="Line 18">
                <a:extLst>
                  <a:ext uri="{FF2B5EF4-FFF2-40B4-BE49-F238E27FC236}">
                    <a16:creationId xmlns:a16="http://schemas.microsoft.com/office/drawing/2014/main" id="{67353724-A0A2-75D3-2861-0CD07EE67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0" y="2256"/>
                <a:ext cx="0" cy="96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04" name="Group 19">
              <a:extLst>
                <a:ext uri="{FF2B5EF4-FFF2-40B4-BE49-F238E27FC236}">
                  <a16:creationId xmlns:a16="http://schemas.microsoft.com/office/drawing/2014/main" id="{2EB0AB46-7AFD-4824-C0AA-EFFA73BF3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4" y="1945"/>
              <a:ext cx="377" cy="315"/>
              <a:chOff x="2614" y="2862"/>
              <a:chExt cx="377" cy="315"/>
            </a:xfrm>
          </p:grpSpPr>
          <p:sp>
            <p:nvSpPr>
              <p:cNvPr id="80950" name="Rectangle 20">
                <a:extLst>
                  <a:ext uri="{FF2B5EF4-FFF2-40B4-BE49-F238E27FC236}">
                    <a16:creationId xmlns:a16="http://schemas.microsoft.com/office/drawing/2014/main" id="{AFBABF04-3FB8-9930-33C2-423EA56C1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0951" name="Oval 21">
                <a:extLst>
                  <a:ext uri="{FF2B5EF4-FFF2-40B4-BE49-F238E27FC236}">
                    <a16:creationId xmlns:a16="http://schemas.microsoft.com/office/drawing/2014/main" id="{CD92B4ED-B4E4-1D65-85DA-316362934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P1</a:t>
                </a:r>
              </a:p>
            </p:txBody>
          </p:sp>
        </p:grpSp>
        <p:grpSp>
          <p:nvGrpSpPr>
            <p:cNvPr id="80905" name="Group 22">
              <a:extLst>
                <a:ext uri="{FF2B5EF4-FFF2-40B4-BE49-F238E27FC236}">
                  <a16:creationId xmlns:a16="http://schemas.microsoft.com/office/drawing/2014/main" id="{51B83CA0-AC3A-FECD-A989-72749A2A5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920"/>
              <a:ext cx="576" cy="1500"/>
              <a:chOff x="608" y="2454"/>
              <a:chExt cx="1261" cy="1500"/>
            </a:xfrm>
          </p:grpSpPr>
          <p:sp>
            <p:nvSpPr>
              <p:cNvPr id="80945" name="Rectangle 23">
                <a:extLst>
                  <a:ext uri="{FF2B5EF4-FFF2-40B4-BE49-F238E27FC236}">
                    <a16:creationId xmlns:a16="http://schemas.microsoft.com/office/drawing/2014/main" id="{20A6A49A-47BF-3954-1ACD-B9956E7F6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4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0946" name="Rectangle 24">
                <a:extLst>
                  <a:ext uri="{FF2B5EF4-FFF2-40B4-BE49-F238E27FC236}">
                    <a16:creationId xmlns:a16="http://schemas.microsoft.com/office/drawing/2014/main" id="{F6B6ACD7-4EB7-E63D-55A4-4CF16C075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7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0947" name="Rectangle 25">
                <a:extLst>
                  <a:ext uri="{FF2B5EF4-FFF2-40B4-BE49-F238E27FC236}">
                    <a16:creationId xmlns:a16="http://schemas.microsoft.com/office/drawing/2014/main" id="{49B71DCD-D9CA-8034-35B8-E5DA67030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0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0948" name="Rectangle 26">
                <a:extLst>
                  <a:ext uri="{FF2B5EF4-FFF2-40B4-BE49-F238E27FC236}">
                    <a16:creationId xmlns:a16="http://schemas.microsoft.com/office/drawing/2014/main" id="{DE1E8187-3084-9A5D-224B-E3B1FCDF8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3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0949" name="Rectangle 27">
                <a:extLst>
                  <a:ext uri="{FF2B5EF4-FFF2-40B4-BE49-F238E27FC236}">
                    <a16:creationId xmlns:a16="http://schemas.microsoft.com/office/drawing/2014/main" id="{34BB8854-D7AD-B80D-5DB4-10F696120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6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</p:grpSp>
        <p:grpSp>
          <p:nvGrpSpPr>
            <p:cNvPr id="80906" name="Group 28">
              <a:extLst>
                <a:ext uri="{FF2B5EF4-FFF2-40B4-BE49-F238E27FC236}">
                  <a16:creationId xmlns:a16="http://schemas.microsoft.com/office/drawing/2014/main" id="{034C8F70-BE76-CA3B-5DCA-A29BAAF0F3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3" y="1968"/>
              <a:ext cx="377" cy="315"/>
              <a:chOff x="2614" y="2862"/>
              <a:chExt cx="377" cy="315"/>
            </a:xfrm>
          </p:grpSpPr>
          <p:sp>
            <p:nvSpPr>
              <p:cNvPr id="80943" name="Rectangle 29">
                <a:extLst>
                  <a:ext uri="{FF2B5EF4-FFF2-40B4-BE49-F238E27FC236}">
                    <a16:creationId xmlns:a16="http://schemas.microsoft.com/office/drawing/2014/main" id="{3017DB1B-1449-1CBB-04F0-08675F200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0944" name="Oval 30">
                <a:extLst>
                  <a:ext uri="{FF2B5EF4-FFF2-40B4-BE49-F238E27FC236}">
                    <a16:creationId xmlns:a16="http://schemas.microsoft.com/office/drawing/2014/main" id="{4A0C4CE8-1D3A-5586-EC85-B6E981485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P1</a:t>
                </a:r>
              </a:p>
            </p:txBody>
          </p:sp>
        </p:grpSp>
        <p:sp>
          <p:nvSpPr>
            <p:cNvPr id="80907" name="Line 31">
              <a:extLst>
                <a:ext uri="{FF2B5EF4-FFF2-40B4-BE49-F238E27FC236}">
                  <a16:creationId xmlns:a16="http://schemas.microsoft.com/office/drawing/2014/main" id="{3062AC2E-7108-537B-D32E-9F511C08F7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6" y="2208"/>
              <a:ext cx="0" cy="100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8" name="Line 32">
              <a:extLst>
                <a:ext uri="{FF2B5EF4-FFF2-40B4-BE49-F238E27FC236}">
                  <a16:creationId xmlns:a16="http://schemas.microsoft.com/office/drawing/2014/main" id="{115E0B90-5981-E991-317D-7DD5DEA48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2208"/>
              <a:ext cx="0" cy="1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9" name="Rectangle 33">
              <a:extLst>
                <a:ext uri="{FF2B5EF4-FFF2-40B4-BE49-F238E27FC236}">
                  <a16:creationId xmlns:a16="http://schemas.microsoft.com/office/drawing/2014/main" id="{659FC620-2E85-F2DB-F53E-97495E281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0910" name="Rectangle 34">
              <a:extLst>
                <a:ext uri="{FF2B5EF4-FFF2-40B4-BE49-F238E27FC236}">
                  <a16:creationId xmlns:a16="http://schemas.microsoft.com/office/drawing/2014/main" id="{F43CBFCD-8871-7473-78EF-B118BA767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2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0911" name="Rectangle 35">
              <a:extLst>
                <a:ext uri="{FF2B5EF4-FFF2-40B4-BE49-F238E27FC236}">
                  <a16:creationId xmlns:a16="http://schemas.microsoft.com/office/drawing/2014/main" id="{971ADA58-4281-51F2-0890-0686AC91E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0912" name="Rectangle 36">
              <a:extLst>
                <a:ext uri="{FF2B5EF4-FFF2-40B4-BE49-F238E27FC236}">
                  <a16:creationId xmlns:a16="http://schemas.microsoft.com/office/drawing/2014/main" id="{4C6B2FDD-D50C-A24E-A29B-AE5405AF2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0913" name="Rectangle 37">
              <a:extLst>
                <a:ext uri="{FF2B5EF4-FFF2-40B4-BE49-F238E27FC236}">
                  <a16:creationId xmlns:a16="http://schemas.microsoft.com/office/drawing/2014/main" id="{D4DF93AA-FAE9-D254-F680-004AD2C97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1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80914" name="Group 38">
              <a:extLst>
                <a:ext uri="{FF2B5EF4-FFF2-40B4-BE49-F238E27FC236}">
                  <a16:creationId xmlns:a16="http://schemas.microsoft.com/office/drawing/2014/main" id="{63441C23-B211-7059-820B-6C1439E25A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0" y="2012"/>
              <a:ext cx="483" cy="315"/>
              <a:chOff x="2614" y="2862"/>
              <a:chExt cx="377" cy="315"/>
            </a:xfrm>
          </p:grpSpPr>
          <p:sp>
            <p:nvSpPr>
              <p:cNvPr id="80941" name="Rectangle 39">
                <a:extLst>
                  <a:ext uri="{FF2B5EF4-FFF2-40B4-BE49-F238E27FC236}">
                    <a16:creationId xmlns:a16="http://schemas.microsoft.com/office/drawing/2014/main" id="{BE0BF0BB-FE7C-734E-C1AD-733CEDEE7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0942" name="Oval 40">
                <a:extLst>
                  <a:ext uri="{FF2B5EF4-FFF2-40B4-BE49-F238E27FC236}">
                    <a16:creationId xmlns:a16="http://schemas.microsoft.com/office/drawing/2014/main" id="{FB350445-AD37-405F-0B76-4722517DB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P3</a:t>
                </a:r>
              </a:p>
            </p:txBody>
          </p:sp>
        </p:grpSp>
        <p:sp>
          <p:nvSpPr>
            <p:cNvPr id="80915" name="Text Box 41">
              <a:extLst>
                <a:ext uri="{FF2B5EF4-FFF2-40B4-BE49-F238E27FC236}">
                  <a16:creationId xmlns:a16="http://schemas.microsoft.com/office/drawing/2014/main" id="{029A0CCC-2ACA-BFEB-B0B0-1BB28986C7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2" y="3502"/>
              <a:ext cx="60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3333CC"/>
                  </a:solidFill>
                  <a:latin typeface="Comic Sans MS" panose="030F0902030302020204" pitchFamily="66" charset="0"/>
                </a:rPr>
                <a:t>server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3333CC"/>
                  </a:solidFill>
                  <a:latin typeface="Comic Sans MS" panose="030F0902030302020204" pitchFamily="66" charset="0"/>
                </a:rPr>
                <a:t>IP: C</a:t>
              </a:r>
            </a:p>
          </p:txBody>
        </p:sp>
        <p:sp>
          <p:nvSpPr>
            <p:cNvPr id="80916" name="Line 42">
              <a:extLst>
                <a:ext uri="{FF2B5EF4-FFF2-40B4-BE49-F238E27FC236}">
                  <a16:creationId xmlns:a16="http://schemas.microsoft.com/office/drawing/2014/main" id="{CFA17820-A1B5-A356-99A3-CC01CE21E6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256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7" name="Line 43">
              <a:extLst>
                <a:ext uri="{FF2B5EF4-FFF2-40B4-BE49-F238E27FC236}">
                  <a16:creationId xmlns:a16="http://schemas.microsoft.com/office/drawing/2014/main" id="{10B67085-30F3-56A8-DD4D-E07369906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8" y="2256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8" name="Line 44">
              <a:extLst>
                <a:ext uri="{FF2B5EF4-FFF2-40B4-BE49-F238E27FC236}">
                  <a16:creationId xmlns:a16="http://schemas.microsoft.com/office/drawing/2014/main" id="{BD77DE2B-C1F1-1004-1BC7-06C93A3412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216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9" name="Line 45">
              <a:extLst>
                <a:ext uri="{FF2B5EF4-FFF2-40B4-BE49-F238E27FC236}">
                  <a16:creationId xmlns:a16="http://schemas.microsoft.com/office/drawing/2014/main" id="{72906BD1-800A-4F67-8B5A-D514F06260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312"/>
              <a:ext cx="220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0920" name="Group 46">
              <a:extLst>
                <a:ext uri="{FF2B5EF4-FFF2-40B4-BE49-F238E27FC236}">
                  <a16:creationId xmlns:a16="http://schemas.microsoft.com/office/drawing/2014/main" id="{BA4D410C-9943-2710-1128-F9026DAF0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2688"/>
              <a:ext cx="624" cy="576"/>
              <a:chOff x="2160" y="3504"/>
              <a:chExt cx="624" cy="576"/>
            </a:xfrm>
          </p:grpSpPr>
          <p:sp>
            <p:nvSpPr>
              <p:cNvPr id="80938" name="Rectangle 47">
                <a:extLst>
                  <a:ext uri="{FF2B5EF4-FFF2-40B4-BE49-F238E27FC236}">
                    <a16:creationId xmlns:a16="http://schemas.microsoft.com/office/drawing/2014/main" id="{57CF4A3E-BC3C-6923-D0F2-ADA3E7BC7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SP: 6428</a:t>
                </a:r>
              </a:p>
            </p:txBody>
          </p:sp>
          <p:sp>
            <p:nvSpPr>
              <p:cNvPr id="80939" name="Rectangle 48">
                <a:extLst>
                  <a:ext uri="{FF2B5EF4-FFF2-40B4-BE49-F238E27FC236}">
                    <a16:creationId xmlns:a16="http://schemas.microsoft.com/office/drawing/2014/main" id="{0EC5EEAE-5BC8-E540-26B4-397212430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DP: 9157</a:t>
                </a:r>
              </a:p>
            </p:txBody>
          </p:sp>
          <p:sp>
            <p:nvSpPr>
              <p:cNvPr id="80940" name="Rectangle 49">
                <a:extLst>
                  <a:ext uri="{FF2B5EF4-FFF2-40B4-BE49-F238E27FC236}">
                    <a16:creationId xmlns:a16="http://schemas.microsoft.com/office/drawing/2014/main" id="{E7C60B90-DF6E-B3C8-6480-6FE55C1D9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</p:grpSp>
        <p:sp>
          <p:nvSpPr>
            <p:cNvPr id="80921" name="Line 50">
              <a:extLst>
                <a:ext uri="{FF2B5EF4-FFF2-40B4-BE49-F238E27FC236}">
                  <a16:creationId xmlns:a16="http://schemas.microsoft.com/office/drawing/2014/main" id="{AD286184-C9F7-561E-DE38-1535D35D60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2" y="2256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2" name="Line 51">
              <a:extLst>
                <a:ext uri="{FF2B5EF4-FFF2-40B4-BE49-F238E27FC236}">
                  <a16:creationId xmlns:a16="http://schemas.microsoft.com/office/drawing/2014/main" id="{DEFB08D0-6F0E-C5CD-4B60-CE5670586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3312"/>
              <a:ext cx="220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3" name="Line 52">
              <a:extLst>
                <a:ext uri="{FF2B5EF4-FFF2-40B4-BE49-F238E27FC236}">
                  <a16:creationId xmlns:a16="http://schemas.microsoft.com/office/drawing/2014/main" id="{389B635F-B1C4-5BBC-3A92-3D545195D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352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4" name="Line 53">
              <a:extLst>
                <a:ext uri="{FF2B5EF4-FFF2-40B4-BE49-F238E27FC236}">
                  <a16:creationId xmlns:a16="http://schemas.microsoft.com/office/drawing/2014/main" id="{F051BC88-50B5-8B71-1816-AD684A5FA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256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5" name="Line 54">
              <a:extLst>
                <a:ext uri="{FF2B5EF4-FFF2-40B4-BE49-F238E27FC236}">
                  <a16:creationId xmlns:a16="http://schemas.microsoft.com/office/drawing/2014/main" id="{FDA8DEF1-8D8D-0F59-E3CE-5A7C6314A6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312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6" name="Line 55">
              <a:extLst>
                <a:ext uri="{FF2B5EF4-FFF2-40B4-BE49-F238E27FC236}">
                  <a16:creationId xmlns:a16="http://schemas.microsoft.com/office/drawing/2014/main" id="{DE75EF5C-7611-87BF-6E26-C5FAA1125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3216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7" name="Rectangle 56">
              <a:extLst>
                <a:ext uri="{FF2B5EF4-FFF2-40B4-BE49-F238E27FC236}">
                  <a16:creationId xmlns:a16="http://schemas.microsoft.com/office/drawing/2014/main" id="{1720C37C-643C-5638-C95F-7E04DA57E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264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SP: 9157</a:t>
              </a:r>
            </a:p>
          </p:txBody>
        </p:sp>
        <p:sp>
          <p:nvSpPr>
            <p:cNvPr id="80928" name="Rectangle 57">
              <a:extLst>
                <a:ext uri="{FF2B5EF4-FFF2-40B4-BE49-F238E27FC236}">
                  <a16:creationId xmlns:a16="http://schemas.microsoft.com/office/drawing/2014/main" id="{13936D87-7F67-C8BC-971C-36ADBF3F5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456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DP: 6428</a:t>
              </a:r>
            </a:p>
          </p:txBody>
        </p:sp>
        <p:sp>
          <p:nvSpPr>
            <p:cNvPr id="80929" name="Rectangle 58">
              <a:extLst>
                <a:ext uri="{FF2B5EF4-FFF2-40B4-BE49-F238E27FC236}">
                  <a16:creationId xmlns:a16="http://schemas.microsoft.com/office/drawing/2014/main" id="{DB05CDA0-CC29-C850-8DC9-B87CC546F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648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80930" name="Group 59">
              <a:extLst>
                <a:ext uri="{FF2B5EF4-FFF2-40B4-BE49-F238E27FC236}">
                  <a16:creationId xmlns:a16="http://schemas.microsoft.com/office/drawing/2014/main" id="{F0163680-ECB5-6B41-A263-71B6BEAED4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2688"/>
              <a:ext cx="624" cy="576"/>
              <a:chOff x="2160" y="3504"/>
              <a:chExt cx="624" cy="576"/>
            </a:xfrm>
          </p:grpSpPr>
          <p:sp>
            <p:nvSpPr>
              <p:cNvPr id="80935" name="Rectangle 60">
                <a:extLst>
                  <a:ext uri="{FF2B5EF4-FFF2-40B4-BE49-F238E27FC236}">
                    <a16:creationId xmlns:a16="http://schemas.microsoft.com/office/drawing/2014/main" id="{80DCCBA9-5E1D-70BC-7BCD-B0164634E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SP: 6428</a:t>
                </a:r>
              </a:p>
            </p:txBody>
          </p:sp>
          <p:sp>
            <p:nvSpPr>
              <p:cNvPr id="80936" name="Rectangle 61">
                <a:extLst>
                  <a:ext uri="{FF2B5EF4-FFF2-40B4-BE49-F238E27FC236}">
                    <a16:creationId xmlns:a16="http://schemas.microsoft.com/office/drawing/2014/main" id="{2D39B8B0-ED67-1A77-DC98-3F5C713FD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DP: 5775</a:t>
                </a:r>
              </a:p>
            </p:txBody>
          </p:sp>
          <p:sp>
            <p:nvSpPr>
              <p:cNvPr id="80937" name="Rectangle 62">
                <a:extLst>
                  <a:ext uri="{FF2B5EF4-FFF2-40B4-BE49-F238E27FC236}">
                    <a16:creationId xmlns:a16="http://schemas.microsoft.com/office/drawing/2014/main" id="{ED569978-DCEC-2F36-6268-9A9E4CBCB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</p:grpSp>
        <p:grpSp>
          <p:nvGrpSpPr>
            <p:cNvPr id="80931" name="Group 63">
              <a:extLst>
                <a:ext uri="{FF2B5EF4-FFF2-40B4-BE49-F238E27FC236}">
                  <a16:creationId xmlns:a16="http://schemas.microsoft.com/office/drawing/2014/main" id="{630428DE-AF4E-3594-7EA4-A9CF8CB06F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3264"/>
              <a:ext cx="624" cy="576"/>
              <a:chOff x="2160" y="3504"/>
              <a:chExt cx="624" cy="576"/>
            </a:xfrm>
          </p:grpSpPr>
          <p:sp>
            <p:nvSpPr>
              <p:cNvPr id="80932" name="Rectangle 64">
                <a:extLst>
                  <a:ext uri="{FF2B5EF4-FFF2-40B4-BE49-F238E27FC236}">
                    <a16:creationId xmlns:a16="http://schemas.microsoft.com/office/drawing/2014/main" id="{9FEDFA9E-A10A-5585-0ECD-AE432FB07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SP: 5775</a:t>
                </a:r>
              </a:p>
            </p:txBody>
          </p:sp>
          <p:sp>
            <p:nvSpPr>
              <p:cNvPr id="80933" name="Rectangle 65">
                <a:extLst>
                  <a:ext uri="{FF2B5EF4-FFF2-40B4-BE49-F238E27FC236}">
                    <a16:creationId xmlns:a16="http://schemas.microsoft.com/office/drawing/2014/main" id="{DCAA715C-F2E2-3A68-4AA0-B2AC53877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DP: 6428</a:t>
                </a:r>
              </a:p>
            </p:txBody>
          </p:sp>
          <p:sp>
            <p:nvSpPr>
              <p:cNvPr id="80934" name="Rectangle 66">
                <a:extLst>
                  <a:ext uri="{FF2B5EF4-FFF2-40B4-BE49-F238E27FC236}">
                    <a16:creationId xmlns:a16="http://schemas.microsoft.com/office/drawing/2014/main" id="{C3278D8E-E1E2-6D56-C8B3-FE2D37D27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</p:grpSp>
      </p:grpSp>
      <p:sp>
        <p:nvSpPr>
          <p:cNvPr id="80900" name="Text Box 67">
            <a:extLst>
              <a:ext uri="{FF2B5EF4-FFF2-40B4-BE49-F238E27FC236}">
                <a16:creationId xmlns:a16="http://schemas.microsoft.com/office/drawing/2014/main" id="{B08ADC7E-8092-1D40-0AAD-56E560034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15000"/>
            <a:ext cx="3632200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Comic Sans MS" panose="030F0902030302020204" pitchFamily="66" charset="0"/>
              </a:rPr>
              <a:t>SP provides “return address”</a:t>
            </a: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0901" name="Slide Number Placeholder 1">
            <a:extLst>
              <a:ext uri="{FF2B5EF4-FFF2-40B4-BE49-F238E27FC236}">
                <a16:creationId xmlns:a16="http://schemas.microsoft.com/office/drawing/2014/main" id="{24F2ABBA-2037-7B0B-87A7-D505D00B6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14B864-9A05-8F4B-90A9-D410D66FDA9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FE2902B5-DD6D-3A31-E6DF-0C3A803E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Connection-oriented demux</a:t>
            </a: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C6CCF532-59C5-70BB-649A-E4FBDEBFACA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1600200"/>
            <a:ext cx="39624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TCP socket identified by 4-tuple: </a:t>
            </a:r>
          </a:p>
          <a:p>
            <a:pPr lvl="1"/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source IP address</a:t>
            </a:r>
          </a:p>
          <a:p>
            <a:pPr lvl="1"/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source port number</a:t>
            </a:r>
          </a:p>
          <a:p>
            <a:pPr lvl="1"/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dest IP address</a:t>
            </a:r>
          </a:p>
          <a:p>
            <a:pPr lvl="1"/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dest port number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recv host uses all four values to direct segment to appropriate socket</a:t>
            </a:r>
          </a:p>
        </p:txBody>
      </p:sp>
      <p:sp>
        <p:nvSpPr>
          <p:cNvPr id="82947" name="Rectangle 4">
            <a:extLst>
              <a:ext uri="{FF2B5EF4-FFF2-40B4-BE49-F238E27FC236}">
                <a16:creationId xmlns:a16="http://schemas.microsoft.com/office/drawing/2014/main" id="{4BA76646-E8C5-134B-1643-021279DF0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95800" y="1600200"/>
            <a:ext cx="41148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Server host may support many simultaneous TCP sockets: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each socket identified by its own 4-tuple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Web servers have different sockets for each connecting client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non-persistent HTTP will have different socket for each request</a:t>
            </a:r>
          </a:p>
        </p:txBody>
      </p:sp>
      <p:sp>
        <p:nvSpPr>
          <p:cNvPr id="82948" name="Slide Number Placeholder 1">
            <a:extLst>
              <a:ext uri="{FF2B5EF4-FFF2-40B4-BE49-F238E27FC236}">
                <a16:creationId xmlns:a16="http://schemas.microsoft.com/office/drawing/2014/main" id="{E3855F84-ED30-267E-4F9F-3AD38FE1A4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EE1B4C-E222-AC48-A893-28EEA1F5778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AA489F98-80F2-6EA3-0273-6C86AE87B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Connection-oriented demux (cont)</a:t>
            </a:r>
          </a:p>
        </p:txBody>
      </p:sp>
      <p:sp>
        <p:nvSpPr>
          <p:cNvPr id="84994" name="Text Box 3">
            <a:extLst>
              <a:ext uri="{FF2B5EF4-FFF2-40B4-BE49-F238E27FC236}">
                <a16:creationId xmlns:a16="http://schemas.microsoft.com/office/drawing/2014/main" id="{74D45CE9-296D-5276-6F8E-1B4EA9869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2863" y="4724400"/>
            <a:ext cx="869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3333CC"/>
                </a:solidFill>
                <a:latin typeface="Comic Sans MS" panose="030F0902030302020204" pitchFamily="66" charset="0"/>
              </a:rPr>
              <a:t>Client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3333CC"/>
                </a:solidFill>
                <a:latin typeface="Comic Sans MS" panose="030F0902030302020204" pitchFamily="66" charset="0"/>
              </a:rPr>
              <a:t>IP:B</a:t>
            </a:r>
          </a:p>
        </p:txBody>
      </p:sp>
      <p:grpSp>
        <p:nvGrpSpPr>
          <p:cNvPr id="84995" name="Group 4">
            <a:extLst>
              <a:ext uri="{FF2B5EF4-FFF2-40B4-BE49-F238E27FC236}">
                <a16:creationId xmlns:a16="http://schemas.microsoft.com/office/drawing/2014/main" id="{54B37D5E-072F-5045-FB90-AFB9A7B15ACF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286000"/>
            <a:ext cx="1011238" cy="3136900"/>
            <a:chOff x="240" y="1440"/>
            <a:chExt cx="637" cy="1976"/>
          </a:xfrm>
        </p:grpSpPr>
        <p:grpSp>
          <p:nvGrpSpPr>
            <p:cNvPr id="85061" name="Group 5">
              <a:extLst>
                <a:ext uri="{FF2B5EF4-FFF2-40B4-BE49-F238E27FC236}">
                  <a16:creationId xmlns:a16="http://schemas.microsoft.com/office/drawing/2014/main" id="{A541CEE8-4FC1-58A0-23EC-7D0F54A851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440"/>
              <a:ext cx="637" cy="1500"/>
              <a:chOff x="608" y="2454"/>
              <a:chExt cx="1261" cy="1500"/>
            </a:xfrm>
          </p:grpSpPr>
          <p:sp>
            <p:nvSpPr>
              <p:cNvPr id="85067" name="Rectangle 6">
                <a:extLst>
                  <a:ext uri="{FF2B5EF4-FFF2-40B4-BE49-F238E27FC236}">
                    <a16:creationId xmlns:a16="http://schemas.microsoft.com/office/drawing/2014/main" id="{0895E2A7-AF3F-9CEE-D172-529D0D539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4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5068" name="Rectangle 7">
                <a:extLst>
                  <a:ext uri="{FF2B5EF4-FFF2-40B4-BE49-F238E27FC236}">
                    <a16:creationId xmlns:a16="http://schemas.microsoft.com/office/drawing/2014/main" id="{2546E180-BC32-B52B-D717-ABF04C4AA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7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5069" name="Rectangle 8">
                <a:extLst>
                  <a:ext uri="{FF2B5EF4-FFF2-40B4-BE49-F238E27FC236}">
                    <a16:creationId xmlns:a16="http://schemas.microsoft.com/office/drawing/2014/main" id="{9AEFBEC0-5518-891C-E47C-74BFF9758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0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5070" name="Rectangle 9">
                <a:extLst>
                  <a:ext uri="{FF2B5EF4-FFF2-40B4-BE49-F238E27FC236}">
                    <a16:creationId xmlns:a16="http://schemas.microsoft.com/office/drawing/2014/main" id="{61CC3421-A749-1233-DB57-D2BC8A686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3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5071" name="Rectangle 10">
                <a:extLst>
                  <a:ext uri="{FF2B5EF4-FFF2-40B4-BE49-F238E27FC236}">
                    <a16:creationId xmlns:a16="http://schemas.microsoft.com/office/drawing/2014/main" id="{ACAC83A1-5D72-023F-1B3B-6D2C03A96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6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</p:grpSp>
        <p:grpSp>
          <p:nvGrpSpPr>
            <p:cNvPr id="85062" name="Group 11">
              <a:extLst>
                <a:ext uri="{FF2B5EF4-FFF2-40B4-BE49-F238E27FC236}">
                  <a16:creationId xmlns:a16="http://schemas.microsoft.com/office/drawing/2014/main" id="{C664AF53-DFF3-7C35-CF06-0419B3141D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" y="1484"/>
              <a:ext cx="377" cy="315"/>
              <a:chOff x="2614" y="2862"/>
              <a:chExt cx="377" cy="315"/>
            </a:xfrm>
          </p:grpSpPr>
          <p:sp>
            <p:nvSpPr>
              <p:cNvPr id="85065" name="Rectangle 12">
                <a:extLst>
                  <a:ext uri="{FF2B5EF4-FFF2-40B4-BE49-F238E27FC236}">
                    <a16:creationId xmlns:a16="http://schemas.microsoft.com/office/drawing/2014/main" id="{07E14748-9D0B-28E0-4EC7-2340159217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5066" name="Oval 13">
                <a:extLst>
                  <a:ext uri="{FF2B5EF4-FFF2-40B4-BE49-F238E27FC236}">
                    <a16:creationId xmlns:a16="http://schemas.microsoft.com/office/drawing/2014/main" id="{554241C8-4F54-FFD7-3C1B-35047A21C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P1</a:t>
                </a:r>
              </a:p>
            </p:txBody>
          </p:sp>
        </p:grpSp>
        <p:sp>
          <p:nvSpPr>
            <p:cNvPr id="85063" name="Text Box 14">
              <a:extLst>
                <a:ext uri="{FF2B5EF4-FFF2-40B4-BE49-F238E27FC236}">
                  <a16:creationId xmlns:a16="http://schemas.microsoft.com/office/drawing/2014/main" id="{536379F5-FD7D-A241-E9F9-C09AD8990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" y="2974"/>
              <a:ext cx="54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3333CC"/>
                  </a:solidFill>
                  <a:latin typeface="Comic Sans MS" panose="030F0902030302020204" pitchFamily="66" charset="0"/>
                </a:rPr>
                <a:t>client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3333CC"/>
                  </a:solidFill>
                  <a:latin typeface="Comic Sans MS" panose="030F0902030302020204" pitchFamily="66" charset="0"/>
                </a:rPr>
                <a:t> IP: A</a:t>
              </a:r>
            </a:p>
          </p:txBody>
        </p:sp>
        <p:sp>
          <p:nvSpPr>
            <p:cNvPr id="85064" name="Line 15">
              <a:extLst>
                <a:ext uri="{FF2B5EF4-FFF2-40B4-BE49-F238E27FC236}">
                  <a16:creationId xmlns:a16="http://schemas.microsoft.com/office/drawing/2014/main" id="{F2CCFD6B-88C1-C28B-4750-17FED2BDE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726"/>
              <a:ext cx="0" cy="1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996" name="Group 16">
            <a:extLst>
              <a:ext uri="{FF2B5EF4-FFF2-40B4-BE49-F238E27FC236}">
                <a16:creationId xmlns:a16="http://schemas.microsoft.com/office/drawing/2014/main" id="{2C920109-3FCA-ACA7-9D78-E3E086FCF09E}"/>
              </a:ext>
            </a:extLst>
          </p:cNvPr>
          <p:cNvGrpSpPr>
            <a:grpSpLocks/>
          </p:cNvGrpSpPr>
          <p:nvPr/>
        </p:nvGrpSpPr>
        <p:grpSpPr bwMode="auto">
          <a:xfrm>
            <a:off x="7575550" y="2325688"/>
            <a:ext cx="598488" cy="500062"/>
            <a:chOff x="2614" y="2862"/>
            <a:chExt cx="377" cy="315"/>
          </a:xfrm>
        </p:grpSpPr>
        <p:sp>
          <p:nvSpPr>
            <p:cNvPr id="85059" name="Rectangle 17">
              <a:extLst>
                <a:ext uri="{FF2B5EF4-FFF2-40B4-BE49-F238E27FC236}">
                  <a16:creationId xmlns:a16="http://schemas.microsoft.com/office/drawing/2014/main" id="{2DF34433-F52A-6D5D-785A-48CB9D70C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5060" name="Oval 18">
              <a:extLst>
                <a:ext uri="{FF2B5EF4-FFF2-40B4-BE49-F238E27FC236}">
                  <a16:creationId xmlns:a16="http://schemas.microsoft.com/office/drawing/2014/main" id="{50ED5F17-2866-40C5-5823-32C63A73E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P1</a:t>
              </a:r>
            </a:p>
          </p:txBody>
        </p:sp>
      </p:grpSp>
      <p:grpSp>
        <p:nvGrpSpPr>
          <p:cNvPr id="84997" name="Group 19">
            <a:extLst>
              <a:ext uri="{FF2B5EF4-FFF2-40B4-BE49-F238E27FC236}">
                <a16:creationId xmlns:a16="http://schemas.microsoft.com/office/drawing/2014/main" id="{67429CAB-29C1-A9EB-752B-0A01782DE3DC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2286000"/>
            <a:ext cx="1503363" cy="2381250"/>
            <a:chOff x="608" y="2454"/>
            <a:chExt cx="1261" cy="1500"/>
          </a:xfrm>
        </p:grpSpPr>
        <p:sp>
          <p:nvSpPr>
            <p:cNvPr id="85054" name="Rectangle 20">
              <a:extLst>
                <a:ext uri="{FF2B5EF4-FFF2-40B4-BE49-F238E27FC236}">
                  <a16:creationId xmlns:a16="http://schemas.microsoft.com/office/drawing/2014/main" id="{019B7D18-F9C0-269B-F8B1-A059DC11D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24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5055" name="Rectangle 21">
              <a:extLst>
                <a:ext uri="{FF2B5EF4-FFF2-40B4-BE49-F238E27FC236}">
                  <a16:creationId xmlns:a16="http://schemas.microsoft.com/office/drawing/2014/main" id="{73DA4020-BE78-3E9F-7FAD-6BE6BCFD3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27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5056" name="Rectangle 22">
              <a:extLst>
                <a:ext uri="{FF2B5EF4-FFF2-40B4-BE49-F238E27FC236}">
                  <a16:creationId xmlns:a16="http://schemas.microsoft.com/office/drawing/2014/main" id="{83B165CE-8703-00C3-2E56-353C3CAE9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0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5057" name="Rectangle 23">
              <a:extLst>
                <a:ext uri="{FF2B5EF4-FFF2-40B4-BE49-F238E27FC236}">
                  <a16:creationId xmlns:a16="http://schemas.microsoft.com/office/drawing/2014/main" id="{A34DA075-A90D-8F92-A9F1-05E865AB8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3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5058" name="Rectangle 24">
              <a:extLst>
                <a:ext uri="{FF2B5EF4-FFF2-40B4-BE49-F238E27FC236}">
                  <a16:creationId xmlns:a16="http://schemas.microsoft.com/office/drawing/2014/main" id="{DD1B5579-A81C-6BE5-9D9D-AE79B9D40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6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84998" name="Group 25">
            <a:extLst>
              <a:ext uri="{FF2B5EF4-FFF2-40B4-BE49-F238E27FC236}">
                <a16:creationId xmlns:a16="http://schemas.microsoft.com/office/drawing/2014/main" id="{363B572F-3086-85B7-39C5-3863EDEA16AF}"/>
              </a:ext>
            </a:extLst>
          </p:cNvPr>
          <p:cNvGrpSpPr>
            <a:grpSpLocks/>
          </p:cNvGrpSpPr>
          <p:nvPr/>
        </p:nvGrpSpPr>
        <p:grpSpPr bwMode="auto">
          <a:xfrm>
            <a:off x="7035800" y="2349500"/>
            <a:ext cx="598488" cy="500063"/>
            <a:chOff x="2614" y="2862"/>
            <a:chExt cx="377" cy="315"/>
          </a:xfrm>
        </p:grpSpPr>
        <p:sp>
          <p:nvSpPr>
            <p:cNvPr id="85052" name="Rectangle 26">
              <a:extLst>
                <a:ext uri="{FF2B5EF4-FFF2-40B4-BE49-F238E27FC236}">
                  <a16:creationId xmlns:a16="http://schemas.microsoft.com/office/drawing/2014/main" id="{070CA192-B1D2-542E-3626-7764FE99F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5053" name="Oval 27">
              <a:extLst>
                <a:ext uri="{FF2B5EF4-FFF2-40B4-BE49-F238E27FC236}">
                  <a16:creationId xmlns:a16="http://schemas.microsoft.com/office/drawing/2014/main" id="{949895FE-D596-44FC-36B8-8DC959CE5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P2</a:t>
              </a:r>
            </a:p>
          </p:txBody>
        </p:sp>
      </p:grpSp>
      <p:sp>
        <p:nvSpPr>
          <p:cNvPr id="84999" name="Line 28">
            <a:extLst>
              <a:ext uri="{FF2B5EF4-FFF2-40B4-BE49-F238E27FC236}">
                <a16:creationId xmlns:a16="http://schemas.microsoft.com/office/drawing/2014/main" id="{0BF529AD-9DDD-BF90-7A12-66F9F4199A0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2743200"/>
            <a:ext cx="0" cy="1752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0" name="Rectangle 29">
            <a:extLst>
              <a:ext uri="{FF2B5EF4-FFF2-40B4-BE49-F238E27FC236}">
                <a16:creationId xmlns:a16="http://schemas.microsoft.com/office/drawing/2014/main" id="{C998F295-270E-F6A7-A4D6-4F6321A2C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2860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5001" name="Rectangle 30">
            <a:extLst>
              <a:ext uri="{FF2B5EF4-FFF2-40B4-BE49-F238E27FC236}">
                <a16:creationId xmlns:a16="http://schemas.microsoft.com/office/drawing/2014/main" id="{9A5AD651-33AE-7226-3EB5-C889DADD2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7432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5002" name="Rectangle 31">
            <a:extLst>
              <a:ext uri="{FF2B5EF4-FFF2-40B4-BE49-F238E27FC236}">
                <a16:creationId xmlns:a16="http://schemas.microsoft.com/office/drawing/2014/main" id="{0BA0D13F-FFE2-170A-38CE-E45C6316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2385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5003" name="Rectangle 32">
            <a:extLst>
              <a:ext uri="{FF2B5EF4-FFF2-40B4-BE49-F238E27FC236}">
                <a16:creationId xmlns:a16="http://schemas.microsoft.com/office/drawing/2014/main" id="{35F9F5CD-EB20-55A0-EB19-14FB96986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71475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5004" name="Rectangle 33">
            <a:extLst>
              <a:ext uri="{FF2B5EF4-FFF2-40B4-BE49-F238E27FC236}">
                <a16:creationId xmlns:a16="http://schemas.microsoft.com/office/drawing/2014/main" id="{5CE660C8-6BCB-B785-2859-772E4A532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1910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85005" name="Group 34">
            <a:extLst>
              <a:ext uri="{FF2B5EF4-FFF2-40B4-BE49-F238E27FC236}">
                <a16:creationId xmlns:a16="http://schemas.microsoft.com/office/drawing/2014/main" id="{F0F46302-2894-45AC-5736-EF110619E12F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2362200"/>
            <a:ext cx="571500" cy="500063"/>
            <a:chOff x="2614" y="2862"/>
            <a:chExt cx="377" cy="315"/>
          </a:xfrm>
        </p:grpSpPr>
        <p:sp>
          <p:nvSpPr>
            <p:cNvPr id="85050" name="Rectangle 35">
              <a:extLst>
                <a:ext uri="{FF2B5EF4-FFF2-40B4-BE49-F238E27FC236}">
                  <a16:creationId xmlns:a16="http://schemas.microsoft.com/office/drawing/2014/main" id="{CFCB62A5-7F88-CF7B-D6A5-A454CE8AE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5051" name="Oval 36">
              <a:extLst>
                <a:ext uri="{FF2B5EF4-FFF2-40B4-BE49-F238E27FC236}">
                  <a16:creationId xmlns:a16="http://schemas.microsoft.com/office/drawing/2014/main" id="{3357B4DD-5083-EC86-0CC7-607692303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P4</a:t>
              </a:r>
            </a:p>
          </p:txBody>
        </p:sp>
      </p:grpSp>
      <p:sp>
        <p:nvSpPr>
          <p:cNvPr id="85006" name="Text Box 37">
            <a:extLst>
              <a:ext uri="{FF2B5EF4-FFF2-40B4-BE49-F238E27FC236}">
                <a16:creationId xmlns:a16="http://schemas.microsoft.com/office/drawing/2014/main" id="{E0E656CA-7228-E739-BAE9-0FB4B22EE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25" y="4797425"/>
            <a:ext cx="9540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3333CC"/>
                </a:solidFill>
                <a:latin typeface="Comic Sans MS" panose="030F0902030302020204" pitchFamily="66" charset="0"/>
              </a:rPr>
              <a:t>server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3333CC"/>
                </a:solidFill>
                <a:latin typeface="Comic Sans MS" panose="030F0902030302020204" pitchFamily="66" charset="0"/>
              </a:rPr>
              <a:t>IP: C</a:t>
            </a:r>
          </a:p>
        </p:txBody>
      </p:sp>
      <p:sp>
        <p:nvSpPr>
          <p:cNvPr id="85007" name="Line 38">
            <a:extLst>
              <a:ext uri="{FF2B5EF4-FFF2-40B4-BE49-F238E27FC236}">
                <a16:creationId xmlns:a16="http://schemas.microsoft.com/office/drawing/2014/main" id="{A96CFE4F-A3BF-167E-E7BD-1001393B9D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2819400"/>
            <a:ext cx="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8" name="Line 39">
            <a:extLst>
              <a:ext uri="{FF2B5EF4-FFF2-40B4-BE49-F238E27FC236}">
                <a16:creationId xmlns:a16="http://schemas.microsoft.com/office/drawing/2014/main" id="{12AABB8C-40D6-A8CB-41E2-8AB76544DE5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4495800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9" name="Line 40">
            <a:extLst>
              <a:ext uri="{FF2B5EF4-FFF2-40B4-BE49-F238E27FC236}">
                <a16:creationId xmlns:a16="http://schemas.microsoft.com/office/drawing/2014/main" id="{C538E9AB-C0C4-6B49-3133-2B44A512E5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2819400"/>
            <a:ext cx="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0" name="Line 41">
            <a:extLst>
              <a:ext uri="{FF2B5EF4-FFF2-40B4-BE49-F238E27FC236}">
                <a16:creationId xmlns:a16="http://schemas.microsoft.com/office/drawing/2014/main" id="{4861B7B2-FCAE-7054-D27C-4A8F7FCA5E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495800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1" name="Line 42">
            <a:extLst>
              <a:ext uri="{FF2B5EF4-FFF2-40B4-BE49-F238E27FC236}">
                <a16:creationId xmlns:a16="http://schemas.microsoft.com/office/drawing/2014/main" id="{175D15A3-96FF-AA37-CAEC-5B6875574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9718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2" name="Line 43">
            <a:extLst>
              <a:ext uri="{FF2B5EF4-FFF2-40B4-BE49-F238E27FC236}">
                <a16:creationId xmlns:a16="http://schemas.microsoft.com/office/drawing/2014/main" id="{7275581D-68B8-C9DE-817E-8542869705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4495800"/>
            <a:ext cx="3124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3" name="Rectangle 44">
            <a:extLst>
              <a:ext uri="{FF2B5EF4-FFF2-40B4-BE49-F238E27FC236}">
                <a16:creationId xmlns:a16="http://schemas.microsoft.com/office/drawing/2014/main" id="{162285A8-1ADD-25F4-05B7-EFD526EF2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4196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SP: 9157</a:t>
            </a:r>
          </a:p>
        </p:txBody>
      </p:sp>
      <p:sp>
        <p:nvSpPr>
          <p:cNvPr id="85014" name="Rectangle 45">
            <a:extLst>
              <a:ext uri="{FF2B5EF4-FFF2-40B4-BE49-F238E27FC236}">
                <a16:creationId xmlns:a16="http://schemas.microsoft.com/office/drawing/2014/main" id="{68F8F0F7-431A-3248-DB91-6197F0CA1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7244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DP: 80</a:t>
            </a:r>
          </a:p>
        </p:txBody>
      </p:sp>
      <p:sp>
        <p:nvSpPr>
          <p:cNvPr id="85015" name="Rectangle 46">
            <a:extLst>
              <a:ext uri="{FF2B5EF4-FFF2-40B4-BE49-F238E27FC236}">
                <a16:creationId xmlns:a16="http://schemas.microsoft.com/office/drawing/2014/main" id="{13D6790D-2E89-9977-2392-2244FA605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0292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85016" name="Group 47">
            <a:extLst>
              <a:ext uri="{FF2B5EF4-FFF2-40B4-BE49-F238E27FC236}">
                <a16:creationId xmlns:a16="http://schemas.microsoft.com/office/drawing/2014/main" id="{5B90476F-BB3D-FE12-D438-F36C031118F2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4419600"/>
            <a:ext cx="990600" cy="914400"/>
            <a:chOff x="3936" y="2784"/>
            <a:chExt cx="624" cy="576"/>
          </a:xfrm>
        </p:grpSpPr>
        <p:sp>
          <p:nvSpPr>
            <p:cNvPr id="85047" name="Rectangle 48">
              <a:extLst>
                <a:ext uri="{FF2B5EF4-FFF2-40B4-BE49-F238E27FC236}">
                  <a16:creationId xmlns:a16="http://schemas.microsoft.com/office/drawing/2014/main" id="{1827BB96-1C6E-D514-CA82-BBF71BCD1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SP: 9157</a:t>
              </a:r>
            </a:p>
          </p:txBody>
        </p:sp>
        <p:sp>
          <p:nvSpPr>
            <p:cNvPr id="85048" name="Rectangle 49">
              <a:extLst>
                <a:ext uri="{FF2B5EF4-FFF2-40B4-BE49-F238E27FC236}">
                  <a16:creationId xmlns:a16="http://schemas.microsoft.com/office/drawing/2014/main" id="{A6DE9BF8-9B8F-15D0-9F08-72D306CD7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DP: 80</a:t>
              </a:r>
            </a:p>
          </p:txBody>
        </p:sp>
        <p:sp>
          <p:nvSpPr>
            <p:cNvPr id="85049" name="Rectangle 50">
              <a:extLst>
                <a:ext uri="{FF2B5EF4-FFF2-40B4-BE49-F238E27FC236}">
                  <a16:creationId xmlns:a16="http://schemas.microsoft.com/office/drawing/2014/main" id="{2DB9D4AB-4B6A-A471-7B4A-CDE5CD336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85017" name="Group 51">
            <a:extLst>
              <a:ext uri="{FF2B5EF4-FFF2-40B4-BE49-F238E27FC236}">
                <a16:creationId xmlns:a16="http://schemas.microsoft.com/office/drawing/2014/main" id="{18E1AB00-0108-8A06-7E34-F9653BEB39CA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2362200"/>
            <a:ext cx="571500" cy="500063"/>
            <a:chOff x="2614" y="2862"/>
            <a:chExt cx="377" cy="315"/>
          </a:xfrm>
        </p:grpSpPr>
        <p:sp>
          <p:nvSpPr>
            <p:cNvPr id="85045" name="Rectangle 52">
              <a:extLst>
                <a:ext uri="{FF2B5EF4-FFF2-40B4-BE49-F238E27FC236}">
                  <a16:creationId xmlns:a16="http://schemas.microsoft.com/office/drawing/2014/main" id="{F8852435-837D-1403-5F32-86CCEAC5C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5046" name="Oval 53">
              <a:extLst>
                <a:ext uri="{FF2B5EF4-FFF2-40B4-BE49-F238E27FC236}">
                  <a16:creationId xmlns:a16="http://schemas.microsoft.com/office/drawing/2014/main" id="{0FD04A25-47F2-DE92-6998-8FE962149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P5</a:t>
              </a:r>
            </a:p>
          </p:txBody>
        </p:sp>
      </p:grpSp>
      <p:grpSp>
        <p:nvGrpSpPr>
          <p:cNvPr id="85018" name="Group 54">
            <a:extLst>
              <a:ext uri="{FF2B5EF4-FFF2-40B4-BE49-F238E27FC236}">
                <a16:creationId xmlns:a16="http://schemas.microsoft.com/office/drawing/2014/main" id="{D8D8FF5F-41F2-7083-D799-0856D3565837}"/>
              </a:ext>
            </a:extLst>
          </p:cNvPr>
          <p:cNvGrpSpPr>
            <a:grpSpLocks/>
          </p:cNvGrpSpPr>
          <p:nvPr/>
        </p:nvGrpSpPr>
        <p:grpSpPr bwMode="auto">
          <a:xfrm>
            <a:off x="5022850" y="2351088"/>
            <a:ext cx="571500" cy="500062"/>
            <a:chOff x="2614" y="2862"/>
            <a:chExt cx="377" cy="315"/>
          </a:xfrm>
        </p:grpSpPr>
        <p:sp>
          <p:nvSpPr>
            <p:cNvPr id="85043" name="Rectangle 55">
              <a:extLst>
                <a:ext uri="{FF2B5EF4-FFF2-40B4-BE49-F238E27FC236}">
                  <a16:creationId xmlns:a16="http://schemas.microsoft.com/office/drawing/2014/main" id="{BB37F04D-0EFF-7698-4DF5-05D98140E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5044" name="Oval 56">
              <a:extLst>
                <a:ext uri="{FF2B5EF4-FFF2-40B4-BE49-F238E27FC236}">
                  <a16:creationId xmlns:a16="http://schemas.microsoft.com/office/drawing/2014/main" id="{1EE64B63-531B-7FA2-8E70-72F228F00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P6</a:t>
              </a:r>
            </a:p>
          </p:txBody>
        </p:sp>
      </p:grpSp>
      <p:grpSp>
        <p:nvGrpSpPr>
          <p:cNvPr id="85019" name="Group 57">
            <a:extLst>
              <a:ext uri="{FF2B5EF4-FFF2-40B4-BE49-F238E27FC236}">
                <a16:creationId xmlns:a16="http://schemas.microsoft.com/office/drawing/2014/main" id="{895CA706-9326-FCA2-A779-557C364C0BBA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2363788"/>
            <a:ext cx="598488" cy="500062"/>
            <a:chOff x="2614" y="2862"/>
            <a:chExt cx="377" cy="315"/>
          </a:xfrm>
        </p:grpSpPr>
        <p:sp>
          <p:nvSpPr>
            <p:cNvPr id="85041" name="Rectangle 58">
              <a:extLst>
                <a:ext uri="{FF2B5EF4-FFF2-40B4-BE49-F238E27FC236}">
                  <a16:creationId xmlns:a16="http://schemas.microsoft.com/office/drawing/2014/main" id="{E46C5AE5-2B76-7926-A84A-BD2FBC70F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5042" name="Oval 59">
              <a:extLst>
                <a:ext uri="{FF2B5EF4-FFF2-40B4-BE49-F238E27FC236}">
                  <a16:creationId xmlns:a16="http://schemas.microsoft.com/office/drawing/2014/main" id="{7D2F6AA9-9991-5151-E335-4A6DFF76F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P3</a:t>
              </a:r>
            </a:p>
          </p:txBody>
        </p:sp>
      </p:grpSp>
      <p:sp>
        <p:nvSpPr>
          <p:cNvPr id="85020" name="Line 60">
            <a:extLst>
              <a:ext uri="{FF2B5EF4-FFF2-40B4-BE49-F238E27FC236}">
                <a16:creationId xmlns:a16="http://schemas.microsoft.com/office/drawing/2014/main" id="{F08A896C-2B58-FF95-A453-BFE6739434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8194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1" name="Line 61">
            <a:extLst>
              <a:ext uri="{FF2B5EF4-FFF2-40B4-BE49-F238E27FC236}">
                <a16:creationId xmlns:a16="http://schemas.microsoft.com/office/drawing/2014/main" id="{71B8351A-AD3D-99C3-BDB9-1F06927901E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343400"/>
            <a:ext cx="2057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2" name="Line 62">
            <a:extLst>
              <a:ext uri="{FF2B5EF4-FFF2-40B4-BE49-F238E27FC236}">
                <a16:creationId xmlns:a16="http://schemas.microsoft.com/office/drawing/2014/main" id="{3F749C23-91FE-F949-FD1D-FE694EB965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28194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3" name="Rectangle 63">
            <a:extLst>
              <a:ext uri="{FF2B5EF4-FFF2-40B4-BE49-F238E27FC236}">
                <a16:creationId xmlns:a16="http://schemas.microsoft.com/office/drawing/2014/main" id="{ED6E3116-2B77-EFEE-29BC-91D0C2758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334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5024" name="Rectangle 64">
            <a:extLst>
              <a:ext uri="{FF2B5EF4-FFF2-40B4-BE49-F238E27FC236}">
                <a16:creationId xmlns:a16="http://schemas.microsoft.com/office/drawing/2014/main" id="{52E11DD8-500F-0D94-FCCB-5F3BC8E68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334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D-IP:C</a:t>
            </a:r>
          </a:p>
        </p:txBody>
      </p:sp>
      <p:sp>
        <p:nvSpPr>
          <p:cNvPr id="85025" name="Text Box 65">
            <a:extLst>
              <a:ext uri="{FF2B5EF4-FFF2-40B4-BE49-F238E27FC236}">
                <a16:creationId xmlns:a16="http://schemas.microsoft.com/office/drawing/2014/main" id="{A5C63970-4AD0-304D-8ABD-B8A0ACD73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49418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5026" name="Text Box 66">
            <a:extLst>
              <a:ext uri="{FF2B5EF4-FFF2-40B4-BE49-F238E27FC236}">
                <a16:creationId xmlns:a16="http://schemas.microsoft.com/office/drawing/2014/main" id="{4C06F2A1-E442-3C22-A831-47F1D31CC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029200"/>
            <a:ext cx="896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S-IP: A</a:t>
            </a:r>
          </a:p>
        </p:txBody>
      </p:sp>
      <p:sp>
        <p:nvSpPr>
          <p:cNvPr id="85027" name="Text Box 67">
            <a:extLst>
              <a:ext uri="{FF2B5EF4-FFF2-40B4-BE49-F238E27FC236}">
                <a16:creationId xmlns:a16="http://schemas.microsoft.com/office/drawing/2014/main" id="{BED8DDE8-3A76-E0E1-9E31-75623D289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3340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D-IP:C</a:t>
            </a:r>
          </a:p>
        </p:txBody>
      </p:sp>
      <p:sp>
        <p:nvSpPr>
          <p:cNvPr id="85028" name="Text Box 68">
            <a:extLst>
              <a:ext uri="{FF2B5EF4-FFF2-40B4-BE49-F238E27FC236}">
                <a16:creationId xmlns:a16="http://schemas.microsoft.com/office/drawing/2014/main" id="{3BCC5DE4-10BA-3E24-1962-877C1036A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713" y="5029200"/>
            <a:ext cx="876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S-IP: B</a:t>
            </a:r>
          </a:p>
        </p:txBody>
      </p:sp>
      <p:grpSp>
        <p:nvGrpSpPr>
          <p:cNvPr id="85029" name="Group 69">
            <a:extLst>
              <a:ext uri="{FF2B5EF4-FFF2-40B4-BE49-F238E27FC236}">
                <a16:creationId xmlns:a16="http://schemas.microsoft.com/office/drawing/2014/main" id="{4B239BCC-42E2-1399-AF63-7C16A8905A9F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2895600"/>
            <a:ext cx="990600" cy="914400"/>
            <a:chOff x="3936" y="2784"/>
            <a:chExt cx="624" cy="576"/>
          </a:xfrm>
        </p:grpSpPr>
        <p:sp>
          <p:nvSpPr>
            <p:cNvPr id="85038" name="Rectangle 70">
              <a:extLst>
                <a:ext uri="{FF2B5EF4-FFF2-40B4-BE49-F238E27FC236}">
                  <a16:creationId xmlns:a16="http://schemas.microsoft.com/office/drawing/2014/main" id="{CB338178-25A6-3DB2-DCBD-64AA834F9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SP: 5775</a:t>
              </a:r>
            </a:p>
          </p:txBody>
        </p:sp>
        <p:sp>
          <p:nvSpPr>
            <p:cNvPr id="85039" name="Rectangle 71">
              <a:extLst>
                <a:ext uri="{FF2B5EF4-FFF2-40B4-BE49-F238E27FC236}">
                  <a16:creationId xmlns:a16="http://schemas.microsoft.com/office/drawing/2014/main" id="{81EA3F57-BA34-6F96-D02F-0778838A4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DP: 80</a:t>
              </a:r>
            </a:p>
          </p:txBody>
        </p:sp>
        <p:sp>
          <p:nvSpPr>
            <p:cNvPr id="85040" name="Rectangle 72">
              <a:extLst>
                <a:ext uri="{FF2B5EF4-FFF2-40B4-BE49-F238E27FC236}">
                  <a16:creationId xmlns:a16="http://schemas.microsoft.com/office/drawing/2014/main" id="{D0DFE39D-C30B-5C07-3CDD-929239DCC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85030" name="Rectangle 73">
            <a:extLst>
              <a:ext uri="{FF2B5EF4-FFF2-40B4-BE49-F238E27FC236}">
                <a16:creationId xmlns:a16="http://schemas.microsoft.com/office/drawing/2014/main" id="{6A6893D9-0FF2-CB0D-5D70-A7F50DD64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810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D-IP:C</a:t>
            </a:r>
          </a:p>
        </p:txBody>
      </p:sp>
      <p:sp>
        <p:nvSpPr>
          <p:cNvPr id="85031" name="Rectangle 74">
            <a:extLst>
              <a:ext uri="{FF2B5EF4-FFF2-40B4-BE49-F238E27FC236}">
                <a16:creationId xmlns:a16="http://schemas.microsoft.com/office/drawing/2014/main" id="{A2171256-F085-9DCA-67CE-4A46901A0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05200"/>
            <a:ext cx="876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S-IP: B</a:t>
            </a:r>
          </a:p>
        </p:txBody>
      </p:sp>
      <p:sp>
        <p:nvSpPr>
          <p:cNvPr id="85032" name="Line 75">
            <a:extLst>
              <a:ext uri="{FF2B5EF4-FFF2-40B4-BE49-F238E27FC236}">
                <a16:creationId xmlns:a16="http://schemas.microsoft.com/office/drawing/2014/main" id="{75D8F38A-ACBE-16FA-9E97-3D5B08324D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4114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5033" name="Rectangle 76">
            <a:extLst>
              <a:ext uri="{FF2B5EF4-FFF2-40B4-BE49-F238E27FC236}">
                <a16:creationId xmlns:a16="http://schemas.microsoft.com/office/drawing/2014/main" id="{B0D4CDD0-F9B3-5DE7-1EDA-A06893881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5034" name="Oval 77">
            <a:extLst>
              <a:ext uri="{FF2B5EF4-FFF2-40B4-BE49-F238E27FC236}">
                <a16:creationId xmlns:a16="http://schemas.microsoft.com/office/drawing/2014/main" id="{87D62C22-FD01-43E7-7334-20731CA7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4478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5035" name="Text Box 78">
            <a:extLst>
              <a:ext uri="{FF2B5EF4-FFF2-40B4-BE49-F238E27FC236}">
                <a16:creationId xmlns:a16="http://schemas.microsoft.com/office/drawing/2014/main" id="{41A64A85-B164-FC6C-785A-E10A0A2B8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447800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= process</a:t>
            </a:r>
          </a:p>
        </p:txBody>
      </p:sp>
      <p:sp>
        <p:nvSpPr>
          <p:cNvPr id="85036" name="Text Box 79">
            <a:extLst>
              <a:ext uri="{FF2B5EF4-FFF2-40B4-BE49-F238E27FC236}">
                <a16:creationId xmlns:a16="http://schemas.microsoft.com/office/drawing/2014/main" id="{40DF6648-FDFF-41C3-5DE4-5AEC7ABD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1447800"/>
            <a:ext cx="976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= socket</a:t>
            </a:r>
          </a:p>
        </p:txBody>
      </p:sp>
      <p:sp>
        <p:nvSpPr>
          <p:cNvPr id="85037" name="Slide Number Placeholder 1">
            <a:extLst>
              <a:ext uri="{FF2B5EF4-FFF2-40B4-BE49-F238E27FC236}">
                <a16:creationId xmlns:a16="http://schemas.microsoft.com/office/drawing/2014/main" id="{21E01FD9-6ABC-A4FF-0898-A774C34519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E41F80-566F-E045-B7CC-20DB630473AA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1B14D2-A53C-64BC-A334-86FE4D7FDE4B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9C6215-8AA9-D171-1F24-08ABEA259F08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193121-21C0-E8CD-4FAB-2704658440DB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7E22710C-3AA5-7644-32FE-9228CFA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F1EEF9-04AC-8D4B-CA34-C85E740B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A5CE-F128-E24D-AD6F-DF8BA1FBEE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A8A7E5-CE32-62A0-12B4-3FD13E24DC54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29547DD7-377F-8818-B936-D7151FA19E48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304" name="Picture 8" descr="Category:Network routers - Wikimedia Commons">
            <a:extLst>
              <a:ext uri="{FF2B5EF4-FFF2-40B4-BE49-F238E27FC236}">
                <a16:creationId xmlns:a16="http://schemas.microsoft.com/office/drawing/2014/main" id="{A8085121-D543-AB8B-BB20-358C4731E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194221D-DADE-D2DD-A805-52A55C22D5CC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306" name="Picture 8" descr="Category:Network routers - Wikimedia Commons">
            <a:extLst>
              <a:ext uri="{FF2B5EF4-FFF2-40B4-BE49-F238E27FC236}">
                <a16:creationId xmlns:a16="http://schemas.microsoft.com/office/drawing/2014/main" id="{79E0DB24-A1D4-FB4C-37E7-D016DCF1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50FFDCB8-62B0-BAEF-3022-633500D1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5308" name="Picture 14">
            <a:extLst>
              <a:ext uri="{FF2B5EF4-FFF2-40B4-BE49-F238E27FC236}">
                <a16:creationId xmlns:a16="http://schemas.microsoft.com/office/drawing/2014/main" id="{13680224-A011-555B-723E-51D2FAF30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748D84DD-807F-F3A4-F9CF-72089957C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E8EB75-BF75-4F2F-DBD0-E90DA036A5F8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E3F909-493A-6E6E-3CD4-2B2ADF14513E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31A00-0CEA-DEA9-CB85-F232824D0194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C5F2E-A911-5055-8A1D-8CF40EBF1701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11088653-3BD3-2517-49FB-19F8007F62E3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4105275"/>
          <a:ext cx="1160462" cy="12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7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5322" name="Picture 4" descr="Computer Icon | Hardware Devices Iconpack | Icons-Land">
            <a:extLst>
              <a:ext uri="{FF2B5EF4-FFF2-40B4-BE49-F238E27FC236}">
                <a16:creationId xmlns:a16="http://schemas.microsoft.com/office/drawing/2014/main" id="{5C93044C-9BCE-F395-6FE7-5878F901F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3" name="Picture 4" descr="Computer Icon | Hardware Devices Iconpack | Icons-Land">
            <a:extLst>
              <a:ext uri="{FF2B5EF4-FFF2-40B4-BE49-F238E27FC236}">
                <a16:creationId xmlns:a16="http://schemas.microsoft.com/office/drawing/2014/main" id="{AE1F604C-26AC-CE5F-E00D-4333D42A5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24" name="Group 20">
            <a:extLst>
              <a:ext uri="{FF2B5EF4-FFF2-40B4-BE49-F238E27FC236}">
                <a16:creationId xmlns:a16="http://schemas.microsoft.com/office/drawing/2014/main" id="{03529A23-72F3-E0A3-772C-5E97F204093F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C2C1E9AC-B164-D7DB-23D7-9E867481D3D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CEF43D-C12F-DD81-759C-0F95934C4F0D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59CD15E4-ABF9-2984-478B-5B612A8E858F}"/>
              </a:ext>
            </a:extLst>
          </p:cNvPr>
          <p:cNvGraphicFramePr>
            <a:graphicFrameLocks noGrp="1"/>
          </p:cNvGraphicFramePr>
          <p:nvPr/>
        </p:nvGraphicFramePr>
        <p:xfrm>
          <a:off x="144463" y="44450"/>
          <a:ext cx="2073275" cy="24145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1274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Gateway-B</a:t>
                      </a:r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314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D526BEBF-1EF4-7FF7-AC8D-19F0057B9744}"/>
              </a:ext>
            </a:extLst>
          </p:cNvPr>
          <p:cNvSpPr/>
          <p:nvPr/>
        </p:nvSpPr>
        <p:spPr>
          <a:xfrm>
            <a:off x="1400175" y="3263900"/>
            <a:ext cx="730250" cy="1238250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BAEE9744-5CC7-8367-C87C-93DCB1D3E8AF}"/>
              </a:ext>
            </a:extLst>
          </p:cNvPr>
          <p:cNvGraphicFramePr>
            <a:graphicFrameLocks noGrp="1"/>
          </p:cNvGraphicFramePr>
          <p:nvPr/>
        </p:nvGraphicFramePr>
        <p:xfrm>
          <a:off x="669925" y="1131888"/>
          <a:ext cx="1160463" cy="120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6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E58CED19-6087-3695-B6E7-85BDA17CEDE2}"/>
              </a:ext>
            </a:extLst>
          </p:cNvPr>
          <p:cNvGrpSpPr>
            <a:grpSpLocks/>
          </p:cNvGrpSpPr>
          <p:nvPr/>
        </p:nvGrpSpPr>
        <p:grpSpPr bwMode="auto">
          <a:xfrm>
            <a:off x="2024063" y="47625"/>
            <a:ext cx="2206625" cy="1352550"/>
            <a:chOff x="2023995" y="46868"/>
            <a:chExt cx="2207171" cy="135366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05A972-9DBF-EBC3-582E-94F3BACC26EF}"/>
                </a:ext>
              </a:extLst>
            </p:cNvPr>
            <p:cNvSpPr txBox="1"/>
            <p:nvPr/>
          </p:nvSpPr>
          <p:spPr>
            <a:xfrm>
              <a:off x="2023995" y="46868"/>
              <a:ext cx="2207171" cy="4623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Encapsulation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7704DA6-5AE9-5BDA-6518-008BD104D788}"/>
                </a:ext>
              </a:extLst>
            </p:cNvPr>
            <p:cNvSpPr/>
            <p:nvPr/>
          </p:nvSpPr>
          <p:spPr>
            <a:xfrm>
              <a:off x="2292348" y="485380"/>
              <a:ext cx="658976" cy="915157"/>
            </a:xfrm>
            <a:custGeom>
              <a:avLst/>
              <a:gdLst>
                <a:gd name="connsiteX0" fmla="*/ 659757 w 659757"/>
                <a:gd name="connsiteY0" fmla="*/ 0 h 914400"/>
                <a:gd name="connsiteX1" fmla="*/ 69448 w 659757"/>
                <a:gd name="connsiteY1" fmla="*/ 497711 h 914400"/>
                <a:gd name="connsiteX2" fmla="*/ 567160 w 659757"/>
                <a:gd name="connsiteY2" fmla="*/ 567159 h 914400"/>
                <a:gd name="connsiteX3" fmla="*/ 0 w 659757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757" h="914400">
                  <a:moveTo>
                    <a:pt x="659757" y="0"/>
                  </a:moveTo>
                  <a:cubicBezTo>
                    <a:pt x="372319" y="201592"/>
                    <a:pt x="84881" y="403185"/>
                    <a:pt x="69448" y="497711"/>
                  </a:cubicBezTo>
                  <a:cubicBezTo>
                    <a:pt x="54015" y="592237"/>
                    <a:pt x="578735" y="497711"/>
                    <a:pt x="567160" y="567159"/>
                  </a:cubicBezTo>
                  <a:cubicBezTo>
                    <a:pt x="555585" y="636607"/>
                    <a:pt x="277792" y="775503"/>
                    <a:pt x="0" y="914400"/>
                  </a:cubicBezTo>
                </a:path>
              </a:pathLst>
            </a:custGeom>
            <a:noFill/>
            <a:ln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6C5A4F9-EDD4-E320-BB46-D49CEA957E89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C3799010-B15C-52CF-15A1-E6F679D8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Connection-oriented demux: Threaded Web Server</a:t>
            </a:r>
          </a:p>
        </p:txBody>
      </p:sp>
      <p:sp>
        <p:nvSpPr>
          <p:cNvPr id="87042" name="Text Box 3">
            <a:extLst>
              <a:ext uri="{FF2B5EF4-FFF2-40B4-BE49-F238E27FC236}">
                <a16:creationId xmlns:a16="http://schemas.microsoft.com/office/drawing/2014/main" id="{B3DF865D-7699-04EB-9302-0A67BF150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2863" y="4724400"/>
            <a:ext cx="869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3333CC"/>
                </a:solidFill>
                <a:latin typeface="Comic Sans MS" panose="030F0902030302020204" pitchFamily="66" charset="0"/>
              </a:rPr>
              <a:t>Client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3333CC"/>
                </a:solidFill>
                <a:latin typeface="Comic Sans MS" panose="030F0902030302020204" pitchFamily="66" charset="0"/>
              </a:rPr>
              <a:t>IP:B</a:t>
            </a:r>
          </a:p>
        </p:txBody>
      </p:sp>
      <p:grpSp>
        <p:nvGrpSpPr>
          <p:cNvPr id="87043" name="Group 4">
            <a:extLst>
              <a:ext uri="{FF2B5EF4-FFF2-40B4-BE49-F238E27FC236}">
                <a16:creationId xmlns:a16="http://schemas.microsoft.com/office/drawing/2014/main" id="{98EF45B4-ECC7-06CF-0891-37107832BF12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286000"/>
            <a:ext cx="1011238" cy="3136900"/>
            <a:chOff x="240" y="1440"/>
            <a:chExt cx="637" cy="1976"/>
          </a:xfrm>
        </p:grpSpPr>
        <p:grpSp>
          <p:nvGrpSpPr>
            <p:cNvPr id="87104" name="Group 5">
              <a:extLst>
                <a:ext uri="{FF2B5EF4-FFF2-40B4-BE49-F238E27FC236}">
                  <a16:creationId xmlns:a16="http://schemas.microsoft.com/office/drawing/2014/main" id="{08E060EC-20F2-7824-206E-FF11511007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440"/>
              <a:ext cx="637" cy="1500"/>
              <a:chOff x="608" y="2454"/>
              <a:chExt cx="1261" cy="1500"/>
            </a:xfrm>
          </p:grpSpPr>
          <p:sp>
            <p:nvSpPr>
              <p:cNvPr id="87110" name="Rectangle 6">
                <a:extLst>
                  <a:ext uri="{FF2B5EF4-FFF2-40B4-BE49-F238E27FC236}">
                    <a16:creationId xmlns:a16="http://schemas.microsoft.com/office/drawing/2014/main" id="{5D248D43-BD64-B858-3127-15EEA299B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4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7111" name="Rectangle 7">
                <a:extLst>
                  <a:ext uri="{FF2B5EF4-FFF2-40B4-BE49-F238E27FC236}">
                    <a16:creationId xmlns:a16="http://schemas.microsoft.com/office/drawing/2014/main" id="{CD161E0C-C4E9-32E6-128A-6C0636EF4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7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7112" name="Rectangle 8">
                <a:extLst>
                  <a:ext uri="{FF2B5EF4-FFF2-40B4-BE49-F238E27FC236}">
                    <a16:creationId xmlns:a16="http://schemas.microsoft.com/office/drawing/2014/main" id="{4C1ECD47-E40B-F0F8-D37D-2074392A5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0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7113" name="Rectangle 9">
                <a:extLst>
                  <a:ext uri="{FF2B5EF4-FFF2-40B4-BE49-F238E27FC236}">
                    <a16:creationId xmlns:a16="http://schemas.microsoft.com/office/drawing/2014/main" id="{0A34D2D0-4F0B-55E2-D655-B79CBECC9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3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7114" name="Rectangle 10">
                <a:extLst>
                  <a:ext uri="{FF2B5EF4-FFF2-40B4-BE49-F238E27FC236}">
                    <a16:creationId xmlns:a16="http://schemas.microsoft.com/office/drawing/2014/main" id="{1288336C-1B5E-22EB-CB00-8EA3BE954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6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</p:grpSp>
        <p:grpSp>
          <p:nvGrpSpPr>
            <p:cNvPr id="87105" name="Group 11">
              <a:extLst>
                <a:ext uri="{FF2B5EF4-FFF2-40B4-BE49-F238E27FC236}">
                  <a16:creationId xmlns:a16="http://schemas.microsoft.com/office/drawing/2014/main" id="{C224E3BB-B533-5970-0B07-15A536D30A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" y="1484"/>
              <a:ext cx="377" cy="315"/>
              <a:chOff x="2614" y="2862"/>
              <a:chExt cx="377" cy="315"/>
            </a:xfrm>
          </p:grpSpPr>
          <p:sp>
            <p:nvSpPr>
              <p:cNvPr id="87108" name="Rectangle 12">
                <a:extLst>
                  <a:ext uri="{FF2B5EF4-FFF2-40B4-BE49-F238E27FC236}">
                    <a16:creationId xmlns:a16="http://schemas.microsoft.com/office/drawing/2014/main" id="{B2D96488-A5BF-3DEC-6E0B-3C677F5E0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87109" name="Oval 13">
                <a:extLst>
                  <a:ext uri="{FF2B5EF4-FFF2-40B4-BE49-F238E27FC236}">
                    <a16:creationId xmlns:a16="http://schemas.microsoft.com/office/drawing/2014/main" id="{AE88B2AE-103F-7B64-CDE8-53A45429F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P1</a:t>
                </a:r>
              </a:p>
            </p:txBody>
          </p:sp>
        </p:grpSp>
        <p:sp>
          <p:nvSpPr>
            <p:cNvPr id="87106" name="Text Box 14">
              <a:extLst>
                <a:ext uri="{FF2B5EF4-FFF2-40B4-BE49-F238E27FC236}">
                  <a16:creationId xmlns:a16="http://schemas.microsoft.com/office/drawing/2014/main" id="{F36977F8-5CA1-46A0-A4CD-28E109CE06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" y="2974"/>
              <a:ext cx="54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3333CC"/>
                  </a:solidFill>
                  <a:latin typeface="Comic Sans MS" panose="030F0902030302020204" pitchFamily="66" charset="0"/>
                </a:rPr>
                <a:t>client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3333CC"/>
                  </a:solidFill>
                  <a:latin typeface="Comic Sans MS" panose="030F0902030302020204" pitchFamily="66" charset="0"/>
                </a:rPr>
                <a:t> IP: A</a:t>
              </a:r>
            </a:p>
          </p:txBody>
        </p:sp>
        <p:sp>
          <p:nvSpPr>
            <p:cNvPr id="87107" name="Line 15">
              <a:extLst>
                <a:ext uri="{FF2B5EF4-FFF2-40B4-BE49-F238E27FC236}">
                  <a16:creationId xmlns:a16="http://schemas.microsoft.com/office/drawing/2014/main" id="{AA034DC3-AFB0-0EB8-7282-E4DA49569B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726"/>
              <a:ext cx="0" cy="1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7044" name="Group 16">
            <a:extLst>
              <a:ext uri="{FF2B5EF4-FFF2-40B4-BE49-F238E27FC236}">
                <a16:creationId xmlns:a16="http://schemas.microsoft.com/office/drawing/2014/main" id="{DEEB2143-6EF9-A403-A886-62B74A0448C7}"/>
              </a:ext>
            </a:extLst>
          </p:cNvPr>
          <p:cNvGrpSpPr>
            <a:grpSpLocks/>
          </p:cNvGrpSpPr>
          <p:nvPr/>
        </p:nvGrpSpPr>
        <p:grpSpPr bwMode="auto">
          <a:xfrm>
            <a:off x="7575550" y="2325688"/>
            <a:ext cx="598488" cy="500062"/>
            <a:chOff x="2614" y="2862"/>
            <a:chExt cx="377" cy="315"/>
          </a:xfrm>
        </p:grpSpPr>
        <p:sp>
          <p:nvSpPr>
            <p:cNvPr id="87102" name="Rectangle 17">
              <a:extLst>
                <a:ext uri="{FF2B5EF4-FFF2-40B4-BE49-F238E27FC236}">
                  <a16:creationId xmlns:a16="http://schemas.microsoft.com/office/drawing/2014/main" id="{B2F9B63C-B123-BF53-3E03-373B5B16E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7103" name="Oval 18">
              <a:extLst>
                <a:ext uri="{FF2B5EF4-FFF2-40B4-BE49-F238E27FC236}">
                  <a16:creationId xmlns:a16="http://schemas.microsoft.com/office/drawing/2014/main" id="{97BE9181-48C5-C03B-75CF-F40FC9AEF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P1</a:t>
              </a:r>
            </a:p>
          </p:txBody>
        </p:sp>
      </p:grpSp>
      <p:grpSp>
        <p:nvGrpSpPr>
          <p:cNvPr id="87045" name="Group 19">
            <a:extLst>
              <a:ext uri="{FF2B5EF4-FFF2-40B4-BE49-F238E27FC236}">
                <a16:creationId xmlns:a16="http://schemas.microsoft.com/office/drawing/2014/main" id="{5B600C14-DE09-A5D8-6B1F-B1CB4F357278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2286000"/>
            <a:ext cx="1503363" cy="2381250"/>
            <a:chOff x="608" y="2454"/>
            <a:chExt cx="1261" cy="1500"/>
          </a:xfrm>
        </p:grpSpPr>
        <p:sp>
          <p:nvSpPr>
            <p:cNvPr id="87097" name="Rectangle 20">
              <a:extLst>
                <a:ext uri="{FF2B5EF4-FFF2-40B4-BE49-F238E27FC236}">
                  <a16:creationId xmlns:a16="http://schemas.microsoft.com/office/drawing/2014/main" id="{E9C9F69F-9EBA-748B-F107-B35C5687A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24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7098" name="Rectangle 21">
              <a:extLst>
                <a:ext uri="{FF2B5EF4-FFF2-40B4-BE49-F238E27FC236}">
                  <a16:creationId xmlns:a16="http://schemas.microsoft.com/office/drawing/2014/main" id="{96787799-9CF8-19CE-DB80-14214234E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27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7099" name="Rectangle 22">
              <a:extLst>
                <a:ext uri="{FF2B5EF4-FFF2-40B4-BE49-F238E27FC236}">
                  <a16:creationId xmlns:a16="http://schemas.microsoft.com/office/drawing/2014/main" id="{E470E1B5-2FCD-6460-EA97-A64BD28FA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0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7100" name="Rectangle 23">
              <a:extLst>
                <a:ext uri="{FF2B5EF4-FFF2-40B4-BE49-F238E27FC236}">
                  <a16:creationId xmlns:a16="http://schemas.microsoft.com/office/drawing/2014/main" id="{D7178621-12D5-26EB-C200-0FB842006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3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7101" name="Rectangle 24">
              <a:extLst>
                <a:ext uri="{FF2B5EF4-FFF2-40B4-BE49-F238E27FC236}">
                  <a16:creationId xmlns:a16="http://schemas.microsoft.com/office/drawing/2014/main" id="{50E28290-D89C-0441-2F99-C25CDECEB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6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87046" name="Group 25">
            <a:extLst>
              <a:ext uri="{FF2B5EF4-FFF2-40B4-BE49-F238E27FC236}">
                <a16:creationId xmlns:a16="http://schemas.microsoft.com/office/drawing/2014/main" id="{95ED96F7-678F-997A-3CAF-3AB08808114F}"/>
              </a:ext>
            </a:extLst>
          </p:cNvPr>
          <p:cNvGrpSpPr>
            <a:grpSpLocks/>
          </p:cNvGrpSpPr>
          <p:nvPr/>
        </p:nvGrpSpPr>
        <p:grpSpPr bwMode="auto">
          <a:xfrm>
            <a:off x="7035800" y="2349500"/>
            <a:ext cx="598488" cy="500063"/>
            <a:chOff x="2614" y="2862"/>
            <a:chExt cx="377" cy="315"/>
          </a:xfrm>
        </p:grpSpPr>
        <p:sp>
          <p:nvSpPr>
            <p:cNvPr id="87095" name="Rectangle 26">
              <a:extLst>
                <a:ext uri="{FF2B5EF4-FFF2-40B4-BE49-F238E27FC236}">
                  <a16:creationId xmlns:a16="http://schemas.microsoft.com/office/drawing/2014/main" id="{403237E7-1A09-C07C-436C-4B6E5247E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7096" name="Oval 27">
              <a:extLst>
                <a:ext uri="{FF2B5EF4-FFF2-40B4-BE49-F238E27FC236}">
                  <a16:creationId xmlns:a16="http://schemas.microsoft.com/office/drawing/2014/main" id="{08C48ED6-409E-D319-BA46-3D90E90C0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P2</a:t>
              </a:r>
            </a:p>
          </p:txBody>
        </p:sp>
      </p:grpSp>
      <p:sp>
        <p:nvSpPr>
          <p:cNvPr id="87047" name="Line 28">
            <a:extLst>
              <a:ext uri="{FF2B5EF4-FFF2-40B4-BE49-F238E27FC236}">
                <a16:creationId xmlns:a16="http://schemas.microsoft.com/office/drawing/2014/main" id="{80EA37E0-00D9-4BC3-9A81-9F6C5D144B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2743200"/>
            <a:ext cx="0" cy="1752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8" name="Rectangle 29">
            <a:extLst>
              <a:ext uri="{FF2B5EF4-FFF2-40B4-BE49-F238E27FC236}">
                <a16:creationId xmlns:a16="http://schemas.microsoft.com/office/drawing/2014/main" id="{41BA8317-CC08-BFFC-17BF-A38B2782B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2860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7049" name="Rectangle 30">
            <a:extLst>
              <a:ext uri="{FF2B5EF4-FFF2-40B4-BE49-F238E27FC236}">
                <a16:creationId xmlns:a16="http://schemas.microsoft.com/office/drawing/2014/main" id="{8DC41CFA-2277-420C-A1FD-7866ED108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7432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7050" name="Rectangle 31">
            <a:extLst>
              <a:ext uri="{FF2B5EF4-FFF2-40B4-BE49-F238E27FC236}">
                <a16:creationId xmlns:a16="http://schemas.microsoft.com/office/drawing/2014/main" id="{40C78A6F-D616-A509-94B8-3E4D805FA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2385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7051" name="Rectangle 32">
            <a:extLst>
              <a:ext uri="{FF2B5EF4-FFF2-40B4-BE49-F238E27FC236}">
                <a16:creationId xmlns:a16="http://schemas.microsoft.com/office/drawing/2014/main" id="{DFE3CDE7-2D47-4442-D323-F361C29BC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71475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7052" name="Rectangle 33">
            <a:extLst>
              <a:ext uri="{FF2B5EF4-FFF2-40B4-BE49-F238E27FC236}">
                <a16:creationId xmlns:a16="http://schemas.microsoft.com/office/drawing/2014/main" id="{760CF638-3EAA-77B7-F7F4-53FF294CE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191000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7053" name="Rectangle 34">
            <a:extLst>
              <a:ext uri="{FF2B5EF4-FFF2-40B4-BE49-F238E27FC236}">
                <a16:creationId xmlns:a16="http://schemas.microsoft.com/office/drawing/2014/main" id="{151B5FB8-98CA-1C0E-5EF0-A65C23B70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667000"/>
            <a:ext cx="571500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7054" name="Text Box 35">
            <a:extLst>
              <a:ext uri="{FF2B5EF4-FFF2-40B4-BE49-F238E27FC236}">
                <a16:creationId xmlns:a16="http://schemas.microsoft.com/office/drawing/2014/main" id="{016F5AE7-F18E-E1CA-024D-0F592E3E7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25" y="4797425"/>
            <a:ext cx="9540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3333CC"/>
                </a:solidFill>
                <a:latin typeface="Comic Sans MS" panose="030F0902030302020204" pitchFamily="66" charset="0"/>
              </a:rPr>
              <a:t>server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3333CC"/>
                </a:solidFill>
                <a:latin typeface="Comic Sans MS" panose="030F0902030302020204" pitchFamily="66" charset="0"/>
              </a:rPr>
              <a:t>IP: C</a:t>
            </a:r>
          </a:p>
        </p:txBody>
      </p:sp>
      <p:sp>
        <p:nvSpPr>
          <p:cNvPr id="87055" name="Line 36">
            <a:extLst>
              <a:ext uri="{FF2B5EF4-FFF2-40B4-BE49-F238E27FC236}">
                <a16:creationId xmlns:a16="http://schemas.microsoft.com/office/drawing/2014/main" id="{D8E0007D-7609-D8E7-E626-9E8B9E5FDF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2819400"/>
            <a:ext cx="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6" name="Line 37">
            <a:extLst>
              <a:ext uri="{FF2B5EF4-FFF2-40B4-BE49-F238E27FC236}">
                <a16:creationId xmlns:a16="http://schemas.microsoft.com/office/drawing/2014/main" id="{E98A5EE0-60AF-919F-34E4-FBB0C659E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4495800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7" name="Line 38">
            <a:extLst>
              <a:ext uri="{FF2B5EF4-FFF2-40B4-BE49-F238E27FC236}">
                <a16:creationId xmlns:a16="http://schemas.microsoft.com/office/drawing/2014/main" id="{87CBADC2-1202-CD00-87D2-75BFF5960C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2819400"/>
            <a:ext cx="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8" name="Line 39">
            <a:extLst>
              <a:ext uri="{FF2B5EF4-FFF2-40B4-BE49-F238E27FC236}">
                <a16:creationId xmlns:a16="http://schemas.microsoft.com/office/drawing/2014/main" id="{07174B95-5103-44C0-3222-984789CC9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495800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9" name="Line 40">
            <a:extLst>
              <a:ext uri="{FF2B5EF4-FFF2-40B4-BE49-F238E27FC236}">
                <a16:creationId xmlns:a16="http://schemas.microsoft.com/office/drawing/2014/main" id="{054CC497-8AEC-7B33-DB26-C00558A9E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9718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0" name="Line 41">
            <a:extLst>
              <a:ext uri="{FF2B5EF4-FFF2-40B4-BE49-F238E27FC236}">
                <a16:creationId xmlns:a16="http://schemas.microsoft.com/office/drawing/2014/main" id="{678EF27B-6577-674B-2A66-903129782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4495800"/>
            <a:ext cx="3124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1" name="Rectangle 42">
            <a:extLst>
              <a:ext uri="{FF2B5EF4-FFF2-40B4-BE49-F238E27FC236}">
                <a16:creationId xmlns:a16="http://schemas.microsoft.com/office/drawing/2014/main" id="{37591A76-DCF7-5A32-2C7E-4279452A1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4196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SP: 9157</a:t>
            </a:r>
          </a:p>
        </p:txBody>
      </p:sp>
      <p:sp>
        <p:nvSpPr>
          <p:cNvPr id="87062" name="Rectangle 43">
            <a:extLst>
              <a:ext uri="{FF2B5EF4-FFF2-40B4-BE49-F238E27FC236}">
                <a16:creationId xmlns:a16="http://schemas.microsoft.com/office/drawing/2014/main" id="{8F0019CC-B842-FE9E-0B48-AF5710CA4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7244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DP: 80</a:t>
            </a:r>
          </a:p>
        </p:txBody>
      </p:sp>
      <p:sp>
        <p:nvSpPr>
          <p:cNvPr id="87063" name="Rectangle 44">
            <a:extLst>
              <a:ext uri="{FF2B5EF4-FFF2-40B4-BE49-F238E27FC236}">
                <a16:creationId xmlns:a16="http://schemas.microsoft.com/office/drawing/2014/main" id="{00307ACA-6AA5-CBD5-DA5C-CD4C26EE4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0292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87064" name="Group 45">
            <a:extLst>
              <a:ext uri="{FF2B5EF4-FFF2-40B4-BE49-F238E27FC236}">
                <a16:creationId xmlns:a16="http://schemas.microsoft.com/office/drawing/2014/main" id="{BDCE2F2B-9590-1578-A740-FA1CEE8AFF23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4419600"/>
            <a:ext cx="990600" cy="914400"/>
            <a:chOff x="3936" y="2784"/>
            <a:chExt cx="624" cy="576"/>
          </a:xfrm>
        </p:grpSpPr>
        <p:sp>
          <p:nvSpPr>
            <p:cNvPr id="87092" name="Rectangle 46">
              <a:extLst>
                <a:ext uri="{FF2B5EF4-FFF2-40B4-BE49-F238E27FC236}">
                  <a16:creationId xmlns:a16="http://schemas.microsoft.com/office/drawing/2014/main" id="{D819BA1B-06B2-101A-1765-04036F24E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SP: 9157</a:t>
              </a:r>
            </a:p>
          </p:txBody>
        </p:sp>
        <p:sp>
          <p:nvSpPr>
            <p:cNvPr id="87093" name="Rectangle 47">
              <a:extLst>
                <a:ext uri="{FF2B5EF4-FFF2-40B4-BE49-F238E27FC236}">
                  <a16:creationId xmlns:a16="http://schemas.microsoft.com/office/drawing/2014/main" id="{BE114549-2139-4F92-7A06-09C170BF8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DP: 80</a:t>
              </a:r>
            </a:p>
          </p:txBody>
        </p:sp>
        <p:sp>
          <p:nvSpPr>
            <p:cNvPr id="87094" name="Rectangle 48">
              <a:extLst>
                <a:ext uri="{FF2B5EF4-FFF2-40B4-BE49-F238E27FC236}">
                  <a16:creationId xmlns:a16="http://schemas.microsoft.com/office/drawing/2014/main" id="{53BF1174-3499-8617-D2CD-C6F14D8B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87065" name="Rectangle 49">
            <a:extLst>
              <a:ext uri="{FF2B5EF4-FFF2-40B4-BE49-F238E27FC236}">
                <a16:creationId xmlns:a16="http://schemas.microsoft.com/office/drawing/2014/main" id="{FD32C91C-422D-4B54-93DA-9AAD3AD90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667000"/>
            <a:ext cx="571500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7066" name="Oval 50">
            <a:extLst>
              <a:ext uri="{FF2B5EF4-FFF2-40B4-BE49-F238E27FC236}">
                <a16:creationId xmlns:a16="http://schemas.microsoft.com/office/drawing/2014/main" id="{8C56CCFA-5203-0133-D75C-283C62335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362200"/>
            <a:ext cx="1905000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P4</a:t>
            </a:r>
          </a:p>
        </p:txBody>
      </p:sp>
      <p:sp>
        <p:nvSpPr>
          <p:cNvPr id="87067" name="Rectangle 51">
            <a:extLst>
              <a:ext uri="{FF2B5EF4-FFF2-40B4-BE49-F238E27FC236}">
                <a16:creationId xmlns:a16="http://schemas.microsoft.com/office/drawing/2014/main" id="{376EAD50-53E0-7F89-D81A-2578818F1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2655888"/>
            <a:ext cx="571500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87068" name="Group 52">
            <a:extLst>
              <a:ext uri="{FF2B5EF4-FFF2-40B4-BE49-F238E27FC236}">
                <a16:creationId xmlns:a16="http://schemas.microsoft.com/office/drawing/2014/main" id="{578C99EB-62AD-32C8-10BF-59BF84D2A6BC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2363788"/>
            <a:ext cx="598488" cy="500062"/>
            <a:chOff x="2614" y="2862"/>
            <a:chExt cx="377" cy="315"/>
          </a:xfrm>
        </p:grpSpPr>
        <p:sp>
          <p:nvSpPr>
            <p:cNvPr id="87090" name="Rectangle 53">
              <a:extLst>
                <a:ext uri="{FF2B5EF4-FFF2-40B4-BE49-F238E27FC236}">
                  <a16:creationId xmlns:a16="http://schemas.microsoft.com/office/drawing/2014/main" id="{A9F9C43F-5FA0-DB2C-263C-0359F5E31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7091" name="Oval 54">
              <a:extLst>
                <a:ext uri="{FF2B5EF4-FFF2-40B4-BE49-F238E27FC236}">
                  <a16:creationId xmlns:a16="http://schemas.microsoft.com/office/drawing/2014/main" id="{A33784A0-8F89-C73D-BA09-7CDFF709D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P3</a:t>
              </a:r>
            </a:p>
          </p:txBody>
        </p:sp>
      </p:grpSp>
      <p:sp>
        <p:nvSpPr>
          <p:cNvPr id="87069" name="Line 55">
            <a:extLst>
              <a:ext uri="{FF2B5EF4-FFF2-40B4-BE49-F238E27FC236}">
                <a16:creationId xmlns:a16="http://schemas.microsoft.com/office/drawing/2014/main" id="{3B5B84B2-7FD0-F41D-660D-61CF6C7881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8194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70" name="Line 56">
            <a:extLst>
              <a:ext uri="{FF2B5EF4-FFF2-40B4-BE49-F238E27FC236}">
                <a16:creationId xmlns:a16="http://schemas.microsoft.com/office/drawing/2014/main" id="{B9C63956-560B-8BF1-CAA6-98A5431C9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343400"/>
            <a:ext cx="2057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71" name="Line 57">
            <a:extLst>
              <a:ext uri="{FF2B5EF4-FFF2-40B4-BE49-F238E27FC236}">
                <a16:creationId xmlns:a16="http://schemas.microsoft.com/office/drawing/2014/main" id="{8929473D-1A30-BA9A-2AEA-9D85DD9730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28194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72" name="Rectangle 58">
            <a:extLst>
              <a:ext uri="{FF2B5EF4-FFF2-40B4-BE49-F238E27FC236}">
                <a16:creationId xmlns:a16="http://schemas.microsoft.com/office/drawing/2014/main" id="{695CDCEF-21B4-AB1A-9890-AAF6955C0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334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7073" name="Rectangle 59">
            <a:extLst>
              <a:ext uri="{FF2B5EF4-FFF2-40B4-BE49-F238E27FC236}">
                <a16:creationId xmlns:a16="http://schemas.microsoft.com/office/drawing/2014/main" id="{A80D086A-C6C1-FE52-7064-8157D09C2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334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D-IP:C</a:t>
            </a:r>
          </a:p>
        </p:txBody>
      </p:sp>
      <p:sp>
        <p:nvSpPr>
          <p:cNvPr id="87074" name="Text Box 60">
            <a:extLst>
              <a:ext uri="{FF2B5EF4-FFF2-40B4-BE49-F238E27FC236}">
                <a16:creationId xmlns:a16="http://schemas.microsoft.com/office/drawing/2014/main" id="{B8215933-2A07-82BA-D859-DF18A929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49418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7075" name="Text Box 61">
            <a:extLst>
              <a:ext uri="{FF2B5EF4-FFF2-40B4-BE49-F238E27FC236}">
                <a16:creationId xmlns:a16="http://schemas.microsoft.com/office/drawing/2014/main" id="{77F112B4-9E06-2A96-8979-2B7547CA8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029200"/>
            <a:ext cx="896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S-IP: A</a:t>
            </a:r>
          </a:p>
        </p:txBody>
      </p:sp>
      <p:sp>
        <p:nvSpPr>
          <p:cNvPr id="87076" name="Text Box 62">
            <a:extLst>
              <a:ext uri="{FF2B5EF4-FFF2-40B4-BE49-F238E27FC236}">
                <a16:creationId xmlns:a16="http://schemas.microsoft.com/office/drawing/2014/main" id="{211DD91E-426A-D391-00EC-C3AAED4B6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334000"/>
            <a:ext cx="81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D-IP:C</a:t>
            </a:r>
          </a:p>
        </p:txBody>
      </p:sp>
      <p:sp>
        <p:nvSpPr>
          <p:cNvPr id="87077" name="Text Box 63">
            <a:extLst>
              <a:ext uri="{FF2B5EF4-FFF2-40B4-BE49-F238E27FC236}">
                <a16:creationId xmlns:a16="http://schemas.microsoft.com/office/drawing/2014/main" id="{3D2F496D-30B4-C3F2-1E08-B31444F02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713" y="5029200"/>
            <a:ext cx="876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S-IP: B</a:t>
            </a:r>
          </a:p>
        </p:txBody>
      </p:sp>
      <p:grpSp>
        <p:nvGrpSpPr>
          <p:cNvPr id="87078" name="Group 64">
            <a:extLst>
              <a:ext uri="{FF2B5EF4-FFF2-40B4-BE49-F238E27FC236}">
                <a16:creationId xmlns:a16="http://schemas.microsoft.com/office/drawing/2014/main" id="{72C6C54A-857C-1E0C-5374-330EA230547E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2895600"/>
            <a:ext cx="990600" cy="914400"/>
            <a:chOff x="3936" y="2784"/>
            <a:chExt cx="624" cy="576"/>
          </a:xfrm>
        </p:grpSpPr>
        <p:sp>
          <p:nvSpPr>
            <p:cNvPr id="87087" name="Rectangle 65">
              <a:extLst>
                <a:ext uri="{FF2B5EF4-FFF2-40B4-BE49-F238E27FC236}">
                  <a16:creationId xmlns:a16="http://schemas.microsoft.com/office/drawing/2014/main" id="{63969E37-4340-5A62-9698-1A30667D1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SP: 5775</a:t>
              </a:r>
            </a:p>
          </p:txBody>
        </p:sp>
        <p:sp>
          <p:nvSpPr>
            <p:cNvPr id="87088" name="Rectangle 66">
              <a:extLst>
                <a:ext uri="{FF2B5EF4-FFF2-40B4-BE49-F238E27FC236}">
                  <a16:creationId xmlns:a16="http://schemas.microsoft.com/office/drawing/2014/main" id="{718DE8B7-0BF4-5798-7B2A-AE6668FB2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Comic Sans MS" panose="030F0902030302020204" pitchFamily="66" charset="0"/>
                </a:rPr>
                <a:t>DP: 80</a:t>
              </a:r>
            </a:p>
          </p:txBody>
        </p:sp>
        <p:sp>
          <p:nvSpPr>
            <p:cNvPr id="87089" name="Rectangle 67">
              <a:extLst>
                <a:ext uri="{FF2B5EF4-FFF2-40B4-BE49-F238E27FC236}">
                  <a16:creationId xmlns:a16="http://schemas.microsoft.com/office/drawing/2014/main" id="{F8CEAEAD-8768-DC72-BDF0-753BCC90F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87079" name="Rectangle 68">
            <a:extLst>
              <a:ext uri="{FF2B5EF4-FFF2-40B4-BE49-F238E27FC236}">
                <a16:creationId xmlns:a16="http://schemas.microsoft.com/office/drawing/2014/main" id="{7909BDF0-7E39-5616-AA4A-176A61921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810000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D-IP:C</a:t>
            </a:r>
          </a:p>
        </p:txBody>
      </p:sp>
      <p:sp>
        <p:nvSpPr>
          <p:cNvPr id="87080" name="Rectangle 69">
            <a:extLst>
              <a:ext uri="{FF2B5EF4-FFF2-40B4-BE49-F238E27FC236}">
                <a16:creationId xmlns:a16="http://schemas.microsoft.com/office/drawing/2014/main" id="{2699F4F2-02F3-403E-DE77-08F9F4BF1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05200"/>
            <a:ext cx="876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S-IP: B</a:t>
            </a:r>
          </a:p>
        </p:txBody>
      </p:sp>
      <p:sp>
        <p:nvSpPr>
          <p:cNvPr id="87081" name="Line 70">
            <a:extLst>
              <a:ext uri="{FF2B5EF4-FFF2-40B4-BE49-F238E27FC236}">
                <a16:creationId xmlns:a16="http://schemas.microsoft.com/office/drawing/2014/main" id="{3D77EA68-CC00-1B61-665D-76DB946FAE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4114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7082" name="Rectangle 71">
            <a:extLst>
              <a:ext uri="{FF2B5EF4-FFF2-40B4-BE49-F238E27FC236}">
                <a16:creationId xmlns:a16="http://schemas.microsoft.com/office/drawing/2014/main" id="{D445F017-08D2-FB9A-CC58-75BFD5F7A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764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7083" name="Oval 72">
            <a:extLst>
              <a:ext uri="{FF2B5EF4-FFF2-40B4-BE49-F238E27FC236}">
                <a16:creationId xmlns:a16="http://schemas.microsoft.com/office/drawing/2014/main" id="{C0115C1D-D912-4DA1-1DDD-00C268CDB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6002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7084" name="Text Box 73">
            <a:extLst>
              <a:ext uri="{FF2B5EF4-FFF2-40B4-BE49-F238E27FC236}">
                <a16:creationId xmlns:a16="http://schemas.microsoft.com/office/drawing/2014/main" id="{65465DBA-40E9-A63E-33F6-7123EDC66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600200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= process</a:t>
            </a:r>
          </a:p>
        </p:txBody>
      </p:sp>
      <p:sp>
        <p:nvSpPr>
          <p:cNvPr id="87085" name="Text Box 74">
            <a:extLst>
              <a:ext uri="{FF2B5EF4-FFF2-40B4-BE49-F238E27FC236}">
                <a16:creationId xmlns:a16="http://schemas.microsoft.com/office/drawing/2014/main" id="{5F2550DB-F28E-D9A1-A008-BC842B7D9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675" y="1600200"/>
            <a:ext cx="976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= socket</a:t>
            </a:r>
          </a:p>
        </p:txBody>
      </p:sp>
      <p:sp>
        <p:nvSpPr>
          <p:cNvPr id="87086" name="Slide Number Placeholder 1">
            <a:extLst>
              <a:ext uri="{FF2B5EF4-FFF2-40B4-BE49-F238E27FC236}">
                <a16:creationId xmlns:a16="http://schemas.microsoft.com/office/drawing/2014/main" id="{6E04C12D-A9E8-66FE-539A-4C810935CA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170202-CFF3-CE48-AD5D-DEC890E64840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02FAC7D6-9375-2521-8284-C7121F4C2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28575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984807"/>
                </a:solidFill>
              </a:rPr>
              <a:t>(2) Abstraction of services</a:t>
            </a:r>
          </a:p>
        </p:txBody>
      </p:sp>
      <p:sp>
        <p:nvSpPr>
          <p:cNvPr id="89090" name="Slide Number Placeholder 1">
            <a:extLst>
              <a:ext uri="{FF2B5EF4-FFF2-40B4-BE49-F238E27FC236}">
                <a16:creationId xmlns:a16="http://schemas.microsoft.com/office/drawing/2014/main" id="{96007165-6C85-7714-0F62-8871E84CBD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4ED5BE-CB0D-C148-9CBE-90F2C91350DA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35CBEC44-6CA6-9C14-33B0-DC211EA2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IP Protocol Stack: Key Abstractions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3249E20-6861-97DA-C77A-A52500DA3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191000"/>
            <a:ext cx="8534400" cy="17827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Transport layer is where we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pay the piper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Provide applications with good abstractions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Without support or feedback from the network</a:t>
            </a:r>
          </a:p>
        </p:txBody>
      </p:sp>
      <p:grpSp>
        <p:nvGrpSpPr>
          <p:cNvPr id="90115" name="Group 10">
            <a:extLst>
              <a:ext uri="{FF2B5EF4-FFF2-40B4-BE49-F238E27FC236}">
                <a16:creationId xmlns:a16="http://schemas.microsoft.com/office/drawing/2014/main" id="{D602708A-EB8B-1662-0D28-CAA5B19E5D36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1366838"/>
            <a:ext cx="4800600" cy="2438400"/>
            <a:chOff x="2133600" y="4267200"/>
            <a:chExt cx="4800600" cy="2438400"/>
          </a:xfrm>
        </p:grpSpPr>
        <p:sp>
          <p:nvSpPr>
            <p:cNvPr id="90121" name="Rectangle 4">
              <a:extLst>
                <a:ext uri="{FF2B5EF4-FFF2-40B4-BE49-F238E27FC236}">
                  <a16:creationId xmlns:a16="http://schemas.microsoft.com/office/drawing/2014/main" id="{D2AF587F-90B5-AB8A-042A-3BF8D0634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6096000"/>
              <a:ext cx="4800600" cy="609600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FFFFFF"/>
                  </a:solidFill>
                  <a:latin typeface="Arial" panose="020B0604020202020204" pitchFamily="34" charset="0"/>
                </a:rPr>
                <a:t>Best-effort </a:t>
              </a:r>
              <a:r>
                <a:rPr lang="en-US" altLang="en-US" sz="2400" b="0" i="1">
                  <a:solidFill>
                    <a:srgbClr val="FFFFFF"/>
                  </a:solidFill>
                  <a:latin typeface="Arial" panose="020B0604020202020204" pitchFamily="34" charset="0"/>
                </a:rPr>
                <a:t>local </a:t>
              </a:r>
              <a:r>
                <a:rPr lang="en-US" altLang="en-US" sz="2400" b="0">
                  <a:solidFill>
                    <a:srgbClr val="FFFFFF"/>
                  </a:solidFill>
                  <a:latin typeface="Arial" panose="020B0604020202020204" pitchFamily="34" charset="0"/>
                </a:rPr>
                <a:t>packet delivery</a:t>
              </a:r>
            </a:p>
          </p:txBody>
        </p:sp>
        <p:sp>
          <p:nvSpPr>
            <p:cNvPr id="90122" name="Rectangle 5">
              <a:extLst>
                <a:ext uri="{FF2B5EF4-FFF2-40B4-BE49-F238E27FC236}">
                  <a16:creationId xmlns:a16="http://schemas.microsoft.com/office/drawing/2014/main" id="{58388F5A-A917-D441-985E-81E6D3AFC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5487988"/>
              <a:ext cx="4800600" cy="608012"/>
            </a:xfrm>
            <a:prstGeom prst="rect">
              <a:avLst/>
            </a:prstGeom>
            <a:solidFill>
              <a:srgbClr val="3C82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FFFFFF"/>
                  </a:solidFill>
                  <a:latin typeface="Arial" panose="020B0604020202020204" pitchFamily="34" charset="0"/>
                </a:rPr>
                <a:t>Best-effort </a:t>
              </a:r>
              <a:r>
                <a:rPr lang="en-US" altLang="en-US" sz="2400" b="0" i="1">
                  <a:solidFill>
                    <a:srgbClr val="FFFFFF"/>
                  </a:solidFill>
                  <a:latin typeface="Arial" panose="020B0604020202020204" pitchFamily="34" charset="0"/>
                </a:rPr>
                <a:t>global </a:t>
              </a:r>
              <a:r>
                <a:rPr lang="en-US" altLang="en-US" sz="2400" b="0">
                  <a:solidFill>
                    <a:srgbClr val="FFFFFF"/>
                  </a:solidFill>
                  <a:latin typeface="Arial" panose="020B0604020202020204" pitchFamily="34" charset="0"/>
                </a:rPr>
                <a:t>packet delivery</a:t>
              </a:r>
            </a:p>
          </p:txBody>
        </p:sp>
        <p:sp>
          <p:nvSpPr>
            <p:cNvPr id="90123" name="Rectangle 6">
              <a:extLst>
                <a:ext uri="{FF2B5EF4-FFF2-40B4-BE49-F238E27FC236}">
                  <a16:creationId xmlns:a16="http://schemas.microsoft.com/office/drawing/2014/main" id="{595E2455-9160-DE07-1BA7-EE72428C0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4878388"/>
              <a:ext cx="2743200" cy="609600"/>
            </a:xfrm>
            <a:prstGeom prst="rect">
              <a:avLst/>
            </a:prstGeom>
            <a:solidFill>
              <a:srgbClr val="D64A4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FFFFFF"/>
                  </a:solidFill>
                  <a:latin typeface="Arial" panose="020B0604020202020204" pitchFamily="34" charset="0"/>
                </a:rPr>
                <a:t>Streams of data</a:t>
              </a:r>
            </a:p>
          </p:txBody>
        </p:sp>
        <p:sp>
          <p:nvSpPr>
            <p:cNvPr id="90124" name="Rectangle 7">
              <a:extLst>
                <a:ext uri="{FF2B5EF4-FFF2-40B4-BE49-F238E27FC236}">
                  <a16:creationId xmlns:a16="http://schemas.microsoft.com/office/drawing/2014/main" id="{727AE8BC-C784-D9DF-4DA2-43A6997B4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4267200"/>
              <a:ext cx="4800600" cy="611188"/>
            </a:xfrm>
            <a:prstGeom prst="rect">
              <a:avLst/>
            </a:prstGeom>
            <a:solidFill>
              <a:srgbClr val="00D16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FFFFFF"/>
                  </a:solidFill>
                  <a:latin typeface="Arial" panose="020B0604020202020204" pitchFamily="34" charset="0"/>
                </a:rPr>
                <a:t>Applications</a:t>
              </a:r>
            </a:p>
          </p:txBody>
        </p:sp>
        <p:sp>
          <p:nvSpPr>
            <p:cNvPr id="90125" name="Rectangle 6">
              <a:extLst>
                <a:ext uri="{FF2B5EF4-FFF2-40B4-BE49-F238E27FC236}">
                  <a16:creationId xmlns:a16="http://schemas.microsoft.com/office/drawing/2014/main" id="{4E41150F-B4E1-0493-18B4-E599A44B7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4876800"/>
              <a:ext cx="2057400" cy="609600"/>
            </a:xfrm>
            <a:prstGeom prst="rect">
              <a:avLst/>
            </a:prstGeom>
            <a:solidFill>
              <a:srgbClr val="D64A4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20" tIns="45712" rIns="91420" bIns="45712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FFFFFF"/>
                  </a:solidFill>
                  <a:latin typeface="Arial" panose="020B0604020202020204" pitchFamily="34" charset="0"/>
                </a:rPr>
                <a:t>Messages</a:t>
              </a:r>
            </a:p>
          </p:txBody>
        </p:sp>
      </p:grpSp>
      <p:sp>
        <p:nvSpPr>
          <p:cNvPr id="90116" name="TextBox 11">
            <a:extLst>
              <a:ext uri="{FF2B5EF4-FFF2-40B4-BE49-F238E27FC236}">
                <a16:creationId xmlns:a16="http://schemas.microsoft.com/office/drawing/2014/main" id="{EF9C0D1D-D58C-BB3A-CC89-FC8AC587D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3348038"/>
            <a:ext cx="825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Link</a:t>
            </a:r>
          </a:p>
        </p:txBody>
      </p:sp>
      <p:sp>
        <p:nvSpPr>
          <p:cNvPr id="90117" name="TextBox 12">
            <a:extLst>
              <a:ext uri="{FF2B5EF4-FFF2-40B4-BE49-F238E27FC236}">
                <a16:creationId xmlns:a16="http://schemas.microsoft.com/office/drawing/2014/main" id="{99C94075-0813-63BC-B4FB-AD442BF1D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5" y="2687638"/>
            <a:ext cx="1338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Network</a:t>
            </a:r>
          </a:p>
        </p:txBody>
      </p:sp>
      <p:sp>
        <p:nvSpPr>
          <p:cNvPr id="90118" name="TextBox 13">
            <a:extLst>
              <a:ext uri="{FF2B5EF4-FFF2-40B4-BE49-F238E27FC236}">
                <a16:creationId xmlns:a16="http://schemas.microsoft.com/office/drawing/2014/main" id="{EBAB5270-4F65-5CC5-974D-5ED6AB5AF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027238"/>
            <a:ext cx="1519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Transport</a:t>
            </a:r>
          </a:p>
        </p:txBody>
      </p:sp>
      <p:sp>
        <p:nvSpPr>
          <p:cNvPr id="90119" name="TextBox 14">
            <a:extLst>
              <a:ext uri="{FF2B5EF4-FFF2-40B4-BE49-F238E27FC236}">
                <a16:creationId xmlns:a16="http://schemas.microsoft.com/office/drawing/2014/main" id="{263DC459-C63B-BB3E-F148-2A275DE2D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1366838"/>
            <a:ext cx="1724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Application</a:t>
            </a:r>
          </a:p>
        </p:txBody>
      </p:sp>
      <p:sp>
        <p:nvSpPr>
          <p:cNvPr id="90120" name="Slide Number Placeholder 1">
            <a:extLst>
              <a:ext uri="{FF2B5EF4-FFF2-40B4-BE49-F238E27FC236}">
                <a16:creationId xmlns:a16="http://schemas.microsoft.com/office/drawing/2014/main" id="{38BF3425-737C-5B1F-3B8F-F17721D012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32D164-9F13-0844-90A8-BFB8605C0C6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DC17A3-5DEC-E041-DD49-0DCE27B3AFEA}"/>
              </a:ext>
            </a:extLst>
          </p:cNvPr>
          <p:cNvSpPr/>
          <p:nvPr/>
        </p:nvSpPr>
        <p:spPr>
          <a:xfrm>
            <a:off x="0" y="2468563"/>
            <a:ext cx="9144000" cy="1651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FAFE6E3A-FA81-0B2F-3D48-919D5D85A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26225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FFFFFF"/>
                </a:solidFill>
              </a:rPr>
              <a:t>End-to-end Protocols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FFFFFF"/>
                </a:solidFill>
              </a:rPr>
              <a:t>(UDP, TCP)</a:t>
            </a:r>
          </a:p>
        </p:txBody>
      </p:sp>
      <p:sp>
        <p:nvSpPr>
          <p:cNvPr id="92163" name="Slide Number Placeholder 4">
            <a:extLst>
              <a:ext uri="{FF2B5EF4-FFF2-40B4-BE49-F238E27FC236}">
                <a16:creationId xmlns:a16="http://schemas.microsoft.com/office/drawing/2014/main" id="{1A812AF5-7525-17C6-3DE9-794B899EF0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B568ED-3BC3-B148-8847-60C40907BF97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5F8FB792-AAC6-4D81-1187-17719A7DCF1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End-to-end Protocols</a:t>
            </a: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EFD51E82-B658-70A8-3A2A-A8A51B610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Common properties that a transport protocol can be expected to provide</a:t>
            </a:r>
          </a:p>
          <a:p>
            <a:pPr lvl="1"/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Guarantees</a:t>
            </a:r>
            <a:r>
              <a:rPr lang="en-US" altLang="en-US" sz="2400">
                <a:ea typeface="ＭＳ Ｐゴシック" panose="020B0600070205080204" pitchFamily="34" charset="-128"/>
              </a:rPr>
              <a:t> message delivery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Delivers messages in the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same order</a:t>
            </a:r>
            <a:r>
              <a:rPr lang="en-US" altLang="en-US" sz="2400">
                <a:ea typeface="ＭＳ Ｐゴシック" panose="020B0600070205080204" pitchFamily="34" charset="-128"/>
              </a:rPr>
              <a:t> they were sent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Delivers at most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one copy</a:t>
            </a:r>
            <a:r>
              <a:rPr lang="en-US" altLang="en-US" sz="2400">
                <a:ea typeface="ＭＳ Ｐゴシック" panose="020B0600070205080204" pitchFamily="34" charset="-128"/>
              </a:rPr>
              <a:t> of each message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Supports 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arbitrarily large</a:t>
            </a:r>
            <a:r>
              <a:rPr lang="en-US" altLang="en-US" sz="2400">
                <a:ea typeface="ＭＳ Ｐゴシック" panose="020B0600070205080204" pitchFamily="34" charset="-128"/>
              </a:rPr>
              <a:t> messages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Supports synchronization between the sender and the receiver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Allows the receiver to apply flow control to the sender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Supports multiple application processes (Mux/DeMux)</a:t>
            </a:r>
          </a:p>
        </p:txBody>
      </p:sp>
      <p:sp>
        <p:nvSpPr>
          <p:cNvPr id="93187" name="Slide Number Placeholder 1">
            <a:extLst>
              <a:ext uri="{FF2B5EF4-FFF2-40B4-BE49-F238E27FC236}">
                <a16:creationId xmlns:a16="http://schemas.microsoft.com/office/drawing/2014/main" id="{0F13C0A7-3B1F-B21E-7ABB-F087A8ADB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CED2DD-BFC3-8E47-BA2D-7E233BC15AC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31EBEF91-807E-C12C-107E-A201E516FB6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End-to-end Protocols</a:t>
            </a: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22324834-F6C8-2C12-6007-B3A568ED5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Typical limitations of the network on which transport protocol will operate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Drop messages/Packet loss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Reorder messages/Out of order delivery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Deliver duplicate copies of a given message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Limit messages to some finite size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Deliver messages after an arbitrarily long delay</a:t>
            </a:r>
          </a:p>
        </p:txBody>
      </p:sp>
      <p:sp>
        <p:nvSpPr>
          <p:cNvPr id="95235" name="Slide Number Placeholder 1">
            <a:extLst>
              <a:ext uri="{FF2B5EF4-FFF2-40B4-BE49-F238E27FC236}">
                <a16:creationId xmlns:a16="http://schemas.microsoft.com/office/drawing/2014/main" id="{30F6DBE9-ECC6-3D35-1C84-4C275B473A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27229B-7BBD-F048-8B36-A4E81626E164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E887C42E-AD38-9EF6-963A-81134EE781C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End-to-end Protocols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46A9905B-A7CB-CA6F-B199-ED29C0396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Challenge for Transport Protocols</a:t>
            </a:r>
            <a:endParaRPr lang="en-US" altLang="en-US" sz="16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Develop algorithms that turn the less-than-desirable properties of the underlying network into the high level of service required by application programs</a:t>
            </a:r>
          </a:p>
        </p:txBody>
      </p:sp>
      <p:sp>
        <p:nvSpPr>
          <p:cNvPr id="97283" name="Slide Number Placeholder 1">
            <a:extLst>
              <a:ext uri="{FF2B5EF4-FFF2-40B4-BE49-F238E27FC236}">
                <a16:creationId xmlns:a16="http://schemas.microsoft.com/office/drawing/2014/main" id="{03144677-C098-D4FB-9C79-E730C7985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6C8CE6-5864-DC40-ABCF-06CEAD451067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Module 4: Operating system kernel tracing">
            <a:extLst>
              <a:ext uri="{FF2B5EF4-FFF2-40B4-BE49-F238E27FC236}">
                <a16:creationId xmlns:a16="http://schemas.microsoft.com/office/drawing/2014/main" id="{8294816E-963C-B4B8-7621-8FD81E340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925"/>
            <a:ext cx="9144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Slide Number Placeholder 1">
            <a:extLst>
              <a:ext uri="{FF2B5EF4-FFF2-40B4-BE49-F238E27FC236}">
                <a16:creationId xmlns:a16="http://schemas.microsoft.com/office/drawing/2014/main" id="{BDCB4D6A-7068-1539-AAD7-F845B66D7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80F335-32E4-3749-9268-0C6C2FFE5510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PIC">
            <a:extLst>
              <a:ext uri="{FF2B5EF4-FFF2-40B4-BE49-F238E27FC236}">
                <a16:creationId xmlns:a16="http://schemas.microsoft.com/office/drawing/2014/main" id="{AC66BF65-F3FD-A869-0F95-25A68753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844550"/>
            <a:ext cx="72263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Slide Number Placeholder 1">
            <a:extLst>
              <a:ext uri="{FF2B5EF4-FFF2-40B4-BE49-F238E27FC236}">
                <a16:creationId xmlns:a16="http://schemas.microsoft.com/office/drawing/2014/main" id="{E3EBA3E5-07D3-021C-D3AD-B4BBBB0E99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A673DF-9F4B-3B4F-BF5A-BF0C2DA35FB9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201C85-851D-16B9-9A36-D2220B2CACAE}"/>
              </a:ext>
            </a:extLst>
          </p:cNvPr>
          <p:cNvSpPr txBox="1">
            <a:spLocks/>
          </p:cNvSpPr>
          <p:nvPr/>
        </p:nvSpPr>
        <p:spPr>
          <a:xfrm>
            <a:off x="0" y="2581275"/>
            <a:ext cx="9144000" cy="2108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endParaRPr lang="en-US" altLang="en-US" b="0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b="0" dirty="0">
                <a:solidFill>
                  <a:prstClr val="white"/>
                </a:solidFill>
                <a:ea typeface="ＭＳ Ｐゴシック" panose="020B0600070205080204" pitchFamily="34" charset="-128"/>
              </a:rPr>
              <a:t>User Datagram Protocol (UDP)</a:t>
            </a:r>
          </a:p>
        </p:txBody>
      </p:sp>
      <p:sp>
        <p:nvSpPr>
          <p:cNvPr id="101378" name="Slide Number Placeholder 3">
            <a:extLst>
              <a:ext uri="{FF2B5EF4-FFF2-40B4-BE49-F238E27FC236}">
                <a16:creationId xmlns:a16="http://schemas.microsoft.com/office/drawing/2014/main" id="{4C6F7A6A-5049-7A3A-D5DB-595F9F6BDD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94A70B-6B4D-7845-AD7E-D579F8B0A6B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618626-A8AB-30E7-2721-3B839B48302B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7CF4DE-7D1E-A3CC-B693-DD9CCBE1D244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F999C-AF76-D81F-2069-68ADE6C8E0B5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C4E87E25-8DB7-BD33-0850-5C6AD41B9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4E2C09-BA0E-6B3C-19CE-980305C35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A15D7-0967-A34E-9A1B-780CA2199F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51DDFE-D5A3-DCB1-926B-AE0F978E3224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C466867A-04C4-C451-0277-DD7B3FCA8AF7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328" name="Picture 8" descr="Category:Network routers - Wikimedia Commons">
            <a:extLst>
              <a:ext uri="{FF2B5EF4-FFF2-40B4-BE49-F238E27FC236}">
                <a16:creationId xmlns:a16="http://schemas.microsoft.com/office/drawing/2014/main" id="{B5C8A276-08E2-07E0-F9A4-1E237F30A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8AC16D2-5378-DC53-E79D-BB01DFD80443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330" name="Picture 8" descr="Category:Network routers - Wikimedia Commons">
            <a:extLst>
              <a:ext uri="{FF2B5EF4-FFF2-40B4-BE49-F238E27FC236}">
                <a16:creationId xmlns:a16="http://schemas.microsoft.com/office/drawing/2014/main" id="{01720BF7-1F59-3277-C70F-995B1DD1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5443B409-FEE2-F88E-ACB1-1C63D916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6332" name="Picture 14">
            <a:extLst>
              <a:ext uri="{FF2B5EF4-FFF2-40B4-BE49-F238E27FC236}">
                <a16:creationId xmlns:a16="http://schemas.microsoft.com/office/drawing/2014/main" id="{6A7F8E59-64F7-A997-5B7C-C278C620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D2B2EB74-37BB-B58E-CBB1-1B9BDA47B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C53C950-02DA-CB90-34D4-E5516A94FBCA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0DD1FB-EE1D-D711-9495-C726CFC9F47C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E1EF12-BAF9-8529-E135-B27524A8394B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95E242-C9D7-25F4-ECD5-612BCA62514C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BA5A147F-7D38-BF35-55DD-B8F08427052E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4105275"/>
          <a:ext cx="1160462" cy="12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7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6346" name="Picture 4" descr="Computer Icon | Hardware Devices Iconpack | Icons-Land">
            <a:extLst>
              <a:ext uri="{FF2B5EF4-FFF2-40B4-BE49-F238E27FC236}">
                <a16:creationId xmlns:a16="http://schemas.microsoft.com/office/drawing/2014/main" id="{49565956-C47B-5049-285E-024DF23C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7" name="Picture 4" descr="Computer Icon | Hardware Devices Iconpack | Icons-Land">
            <a:extLst>
              <a:ext uri="{FF2B5EF4-FFF2-40B4-BE49-F238E27FC236}">
                <a16:creationId xmlns:a16="http://schemas.microsoft.com/office/drawing/2014/main" id="{EF8E4E85-C817-98F1-3D1B-C9FC9A86E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48" name="Group 20">
            <a:extLst>
              <a:ext uri="{FF2B5EF4-FFF2-40B4-BE49-F238E27FC236}">
                <a16:creationId xmlns:a16="http://schemas.microsoft.com/office/drawing/2014/main" id="{7B03286B-CAB2-CBD4-B67C-800DD47EE30B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B4E001FD-5C68-D380-4198-6E7665F7B235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F36810-93F0-556B-2CBB-E602BC9C6FBA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E5738DB2-A407-A272-03AB-D684AB4A5A5A}"/>
              </a:ext>
            </a:extLst>
          </p:cNvPr>
          <p:cNvGraphicFramePr>
            <a:graphicFrameLocks noGrp="1"/>
          </p:cNvGraphicFramePr>
          <p:nvPr/>
        </p:nvGraphicFramePr>
        <p:xfrm>
          <a:off x="6808788" y="82550"/>
          <a:ext cx="2073275" cy="24130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122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Gateway-B</a:t>
                      </a:r>
                    </a:p>
                  </a:txBody>
                  <a:tcPr marL="91450" marR="91450" marT="45673" marB="4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878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673" marB="4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6CBDAB2E-FFEB-8377-1446-A904195DABD7}"/>
              </a:ext>
            </a:extLst>
          </p:cNvPr>
          <p:cNvSpPr/>
          <p:nvPr/>
        </p:nvSpPr>
        <p:spPr>
          <a:xfrm>
            <a:off x="1400175" y="3263900"/>
            <a:ext cx="730250" cy="1238250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051B3C85-16E6-8881-E7BC-D2689FE61BAF}"/>
              </a:ext>
            </a:extLst>
          </p:cNvPr>
          <p:cNvGraphicFramePr>
            <a:graphicFrameLocks noGrp="1"/>
          </p:cNvGraphicFramePr>
          <p:nvPr/>
        </p:nvGraphicFramePr>
        <p:xfrm>
          <a:off x="7334250" y="1169988"/>
          <a:ext cx="1160463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8F5DB60-83A6-952D-5782-2B5AF9C201BB}"/>
              </a:ext>
            </a:extLst>
          </p:cNvPr>
          <p:cNvCxnSpPr/>
          <p:nvPr/>
        </p:nvCxnSpPr>
        <p:spPr>
          <a:xfrm flipV="1">
            <a:off x="2922588" y="2655888"/>
            <a:ext cx="3398837" cy="1905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55907D8-C10E-128E-898D-384104C8286D}"/>
              </a:ext>
            </a:extLst>
          </p:cNvPr>
          <p:cNvGrpSpPr>
            <a:grpSpLocks/>
          </p:cNvGrpSpPr>
          <p:nvPr/>
        </p:nvGrpSpPr>
        <p:grpSpPr bwMode="auto">
          <a:xfrm>
            <a:off x="4616450" y="-11113"/>
            <a:ext cx="2206625" cy="1400176"/>
            <a:chOff x="2023995" y="46868"/>
            <a:chExt cx="2207171" cy="140074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D1F53A-5884-381F-6857-A61D458EBF69}"/>
                </a:ext>
              </a:extLst>
            </p:cNvPr>
            <p:cNvSpPr txBox="1"/>
            <p:nvPr/>
          </p:nvSpPr>
          <p:spPr>
            <a:xfrm>
              <a:off x="2023995" y="46868"/>
              <a:ext cx="2207171" cy="4621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Decapsulation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85509D5-D5E8-8F15-DDF6-477CCE4A5EB3}"/>
                </a:ext>
              </a:extLst>
            </p:cNvPr>
            <p:cNvSpPr/>
            <p:nvPr/>
          </p:nvSpPr>
          <p:spPr>
            <a:xfrm flipH="1">
              <a:off x="3313364" y="532843"/>
              <a:ext cx="660563" cy="914774"/>
            </a:xfrm>
            <a:custGeom>
              <a:avLst/>
              <a:gdLst>
                <a:gd name="connsiteX0" fmla="*/ 659757 w 659757"/>
                <a:gd name="connsiteY0" fmla="*/ 0 h 914400"/>
                <a:gd name="connsiteX1" fmla="*/ 69448 w 659757"/>
                <a:gd name="connsiteY1" fmla="*/ 497711 h 914400"/>
                <a:gd name="connsiteX2" fmla="*/ 567160 w 659757"/>
                <a:gd name="connsiteY2" fmla="*/ 567159 h 914400"/>
                <a:gd name="connsiteX3" fmla="*/ 0 w 659757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757" h="914400">
                  <a:moveTo>
                    <a:pt x="659757" y="0"/>
                  </a:moveTo>
                  <a:cubicBezTo>
                    <a:pt x="372319" y="201592"/>
                    <a:pt x="84881" y="403185"/>
                    <a:pt x="69448" y="497711"/>
                  </a:cubicBezTo>
                  <a:cubicBezTo>
                    <a:pt x="54015" y="592237"/>
                    <a:pt x="578735" y="497711"/>
                    <a:pt x="567160" y="567159"/>
                  </a:cubicBezTo>
                  <a:cubicBezTo>
                    <a:pt x="555585" y="636607"/>
                    <a:pt x="277792" y="775503"/>
                    <a:pt x="0" y="914400"/>
                  </a:cubicBezTo>
                </a:path>
              </a:pathLst>
            </a:custGeom>
            <a:noFill/>
            <a:ln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8" name="Table 17">
            <a:extLst>
              <a:ext uri="{FF2B5EF4-FFF2-40B4-BE49-F238E27FC236}">
                <a16:creationId xmlns:a16="http://schemas.microsoft.com/office/drawing/2014/main" id="{5876610F-3702-7FC6-112C-BBC1D42A0D81}"/>
              </a:ext>
            </a:extLst>
          </p:cNvPr>
          <p:cNvGraphicFramePr>
            <a:graphicFrameLocks noGrp="1"/>
          </p:cNvGraphicFramePr>
          <p:nvPr/>
        </p:nvGraphicFramePr>
        <p:xfrm>
          <a:off x="144463" y="44450"/>
          <a:ext cx="2073275" cy="24145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1274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Gateway-B</a:t>
                      </a:r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314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Table 17">
            <a:extLst>
              <a:ext uri="{FF2B5EF4-FFF2-40B4-BE49-F238E27FC236}">
                <a16:creationId xmlns:a16="http://schemas.microsoft.com/office/drawing/2014/main" id="{4D8F2357-388C-95EF-6991-0A38F87A3DDF}"/>
              </a:ext>
            </a:extLst>
          </p:cNvPr>
          <p:cNvGraphicFramePr>
            <a:graphicFrameLocks noGrp="1"/>
          </p:cNvGraphicFramePr>
          <p:nvPr/>
        </p:nvGraphicFramePr>
        <p:xfrm>
          <a:off x="669925" y="1131888"/>
          <a:ext cx="1160463" cy="120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6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FEAEC39A-C8C7-84A7-3836-AF303AF26023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5D6B2B9F-4A1A-5498-62A8-CAB00CA4A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439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UDP: User Datagram Protocol </a:t>
            </a:r>
            <a:r>
              <a:rPr lang="en-US" altLang="en-US" sz="2800">
                <a:ea typeface="ＭＳ Ｐゴシック" panose="020B0600070205080204" pitchFamily="34" charset="-128"/>
              </a:rPr>
              <a:t>[RFC 768]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2402" name="Rectangle 3">
            <a:extLst>
              <a:ext uri="{FF2B5EF4-FFF2-40B4-BE49-F238E27FC236}">
                <a16:creationId xmlns:a16="http://schemas.microsoft.com/office/drawing/2014/main" id="{83C0BD0F-F915-A6AF-5FA7-83A4F5099D6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447800"/>
            <a:ext cx="6792913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Bare minimum Internet transport protocol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“best effort” service, UDP segments may be: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lost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delivered out of order to app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sz="2400" i="1">
                <a:solidFill>
                  <a:srgbClr val="FF0000"/>
                </a:solidFill>
                <a:ea typeface="ＭＳ Ｐゴシック" panose="020B0600070205080204" pitchFamily="34" charset="-128"/>
              </a:rPr>
              <a:t>connectionless: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 handshaking between UDP sender, receiver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UDP segment handled independently of others</a:t>
            </a:r>
          </a:p>
          <a:p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102403" name="Slide Number Placeholder 3">
            <a:extLst>
              <a:ext uri="{FF2B5EF4-FFF2-40B4-BE49-F238E27FC236}">
                <a16:creationId xmlns:a16="http://schemas.microsoft.com/office/drawing/2014/main" id="{3893F29F-172D-6704-4953-73D0DB0BD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3-</a:t>
            </a:r>
            <a:fld id="{D7BE26DE-547A-BA43-8AF3-BDEB6D68DF5D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5">
            <a:extLst>
              <a:ext uri="{FF2B5EF4-FFF2-40B4-BE49-F238E27FC236}">
                <a16:creationId xmlns:a16="http://schemas.microsoft.com/office/drawing/2014/main" id="{FB64624C-A875-AED2-3961-67DAF98ED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User Datagram Protocol (UDP)</a:t>
            </a:r>
          </a:p>
        </p:txBody>
      </p:sp>
      <p:sp>
        <p:nvSpPr>
          <p:cNvPr id="104450" name="Rectangle 16">
            <a:extLst>
              <a:ext uri="{FF2B5EF4-FFF2-40B4-BE49-F238E27FC236}">
                <a16:creationId xmlns:a16="http://schemas.microsoft.com/office/drawing/2014/main" id="{CF7E1F3F-F399-006A-DBB8-5DCD34E64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Datagram messaging service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Demultiplexing: port numbers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Detecting corruption: checksum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Lightweight communication between processes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Send and receive messages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Avoid overhead of any ordered, reliable delivery</a:t>
            </a:r>
          </a:p>
        </p:txBody>
      </p:sp>
      <p:sp>
        <p:nvSpPr>
          <p:cNvPr id="104451" name="Rectangle 4">
            <a:extLst>
              <a:ext uri="{FF2B5EF4-FFF2-40B4-BE49-F238E27FC236}">
                <a16:creationId xmlns:a16="http://schemas.microsoft.com/office/drawing/2014/main" id="{9B401AEA-E672-D87A-497D-16D7B90A9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425" y="4572000"/>
            <a:ext cx="1760538" cy="53340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04452" name="Rectangle 5">
            <a:extLst>
              <a:ext uri="{FF2B5EF4-FFF2-40B4-BE49-F238E27FC236}">
                <a16:creationId xmlns:a16="http://schemas.microsoft.com/office/drawing/2014/main" id="{CF04C03D-4A96-1562-796F-76F747B9F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4572000"/>
            <a:ext cx="1760537" cy="53340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04453" name="Rectangle 6">
            <a:extLst>
              <a:ext uri="{FF2B5EF4-FFF2-40B4-BE49-F238E27FC236}">
                <a16:creationId xmlns:a16="http://schemas.microsoft.com/office/drawing/2014/main" id="{C57E9907-7DF3-6969-7A45-A14159EC2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425" y="5105400"/>
            <a:ext cx="1760538" cy="53340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04454" name="Rectangle 7">
            <a:extLst>
              <a:ext uri="{FF2B5EF4-FFF2-40B4-BE49-F238E27FC236}">
                <a16:creationId xmlns:a16="http://schemas.microsoft.com/office/drawing/2014/main" id="{4D4AE4FB-6780-B797-041A-EA377603A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5105400"/>
            <a:ext cx="1760537" cy="53340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04455" name="Line 8">
            <a:extLst>
              <a:ext uri="{FF2B5EF4-FFF2-40B4-BE49-F238E27FC236}">
                <a16:creationId xmlns:a16="http://schemas.microsoft.com/office/drawing/2014/main" id="{A3CED07C-FC11-A1BE-EE38-AEF0C06986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2425" y="56388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6" name="Line 9">
            <a:extLst>
              <a:ext uri="{FF2B5EF4-FFF2-40B4-BE49-F238E27FC236}">
                <a16:creationId xmlns:a16="http://schemas.microsoft.com/office/drawing/2014/main" id="{6792DBCB-90EE-C16F-7CBE-AC29E0673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5088" y="56388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7" name="Text Box 10">
            <a:extLst>
              <a:ext uri="{FF2B5EF4-FFF2-40B4-BE49-F238E27FC236}">
                <a16:creationId xmlns:a16="http://schemas.microsoft.com/office/drawing/2014/main" id="{A8915D03-BB19-AFF6-293A-C89D9C609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4689475"/>
            <a:ext cx="1295400" cy="3667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150000"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 SRC port</a:t>
            </a:r>
          </a:p>
        </p:txBody>
      </p:sp>
      <p:sp>
        <p:nvSpPr>
          <p:cNvPr id="104458" name="Text Box 11">
            <a:extLst>
              <a:ext uri="{FF2B5EF4-FFF2-40B4-BE49-F238E27FC236}">
                <a16:creationId xmlns:a16="http://schemas.microsoft.com/office/drawing/2014/main" id="{FED93A64-98BC-A189-D28C-508C40376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63" y="4689475"/>
            <a:ext cx="1295400" cy="3667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150000"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 DST port</a:t>
            </a:r>
          </a:p>
        </p:txBody>
      </p:sp>
      <p:sp>
        <p:nvSpPr>
          <p:cNvPr id="104459" name="Text Box 12">
            <a:extLst>
              <a:ext uri="{FF2B5EF4-FFF2-40B4-BE49-F238E27FC236}">
                <a16:creationId xmlns:a16="http://schemas.microsoft.com/office/drawing/2014/main" id="{72C58395-D17F-BD52-A34E-DB2ACB8A5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313" y="5151438"/>
            <a:ext cx="1295400" cy="3651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150000"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checksum</a:t>
            </a:r>
          </a:p>
        </p:txBody>
      </p:sp>
      <p:sp>
        <p:nvSpPr>
          <p:cNvPr id="104460" name="Text Box 13">
            <a:extLst>
              <a:ext uri="{FF2B5EF4-FFF2-40B4-BE49-F238E27FC236}">
                <a16:creationId xmlns:a16="http://schemas.microsoft.com/office/drawing/2014/main" id="{FC6BAC29-2C3B-D8F6-7E59-9AA53D8A9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713" y="5173663"/>
            <a:ext cx="895350" cy="3651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150000"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length</a:t>
            </a:r>
          </a:p>
        </p:txBody>
      </p:sp>
      <p:sp>
        <p:nvSpPr>
          <p:cNvPr id="104461" name="Text Box 14">
            <a:extLst>
              <a:ext uri="{FF2B5EF4-FFF2-40B4-BE49-F238E27FC236}">
                <a16:creationId xmlns:a16="http://schemas.microsoft.com/office/drawing/2014/main" id="{0C545643-4F41-2156-DF4D-A3AF4C831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3" y="5867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150000"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DATA</a:t>
            </a:r>
          </a:p>
        </p:txBody>
      </p:sp>
      <p:sp>
        <p:nvSpPr>
          <p:cNvPr id="104462" name="Slide Number Placeholder 1">
            <a:extLst>
              <a:ext uri="{FF2B5EF4-FFF2-40B4-BE49-F238E27FC236}">
                <a16:creationId xmlns:a16="http://schemas.microsoft.com/office/drawing/2014/main" id="{05A7B934-7B43-E19C-DB3F-5D6A664FF4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C81C4A-7BAB-D649-9690-B1A8E3344A19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94B09E4D-83D0-0BB4-A743-6E82B8EA41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439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UDP: more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68A3E4C1-50EF-97AF-CE1C-D2B9E295C87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447800"/>
            <a:ext cx="38100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often used for streaming multimedia apps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loss tolerant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rate sensitive</a:t>
            </a:r>
          </a:p>
          <a:p>
            <a:pPr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other UDP uses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DNS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SNMP</a:t>
            </a:r>
            <a:endParaRPr lang="en-US" altLang="en-US" sz="18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reliable transfer over UDP: add reliability at application layer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application-specific error recovery!</a:t>
            </a:r>
          </a:p>
        </p:txBody>
      </p:sp>
      <p:sp>
        <p:nvSpPr>
          <p:cNvPr id="106499" name="Rectangle 4">
            <a:extLst>
              <a:ext uri="{FF2B5EF4-FFF2-40B4-BE49-F238E27FC236}">
                <a16:creationId xmlns:a16="http://schemas.microsoft.com/office/drawing/2014/main" id="{77938112-554A-52B7-0D49-D5CDDA066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525" y="2000250"/>
            <a:ext cx="3324225" cy="3200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06500" name="Rectangle 5">
            <a:extLst>
              <a:ext uri="{FF2B5EF4-FFF2-40B4-BE49-F238E27FC236}">
                <a16:creationId xmlns:a16="http://schemas.microsoft.com/office/drawing/2014/main" id="{20AC2B37-F94F-BDAE-D378-AE522AED2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2095500"/>
            <a:ext cx="3324225" cy="3200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0">
              <a:solidFill>
                <a:srgbClr val="000000"/>
              </a:solidFill>
            </a:endParaRPr>
          </a:p>
        </p:txBody>
      </p:sp>
      <p:sp>
        <p:nvSpPr>
          <p:cNvPr id="106501" name="Text Box 6">
            <a:extLst>
              <a:ext uri="{FF2B5EF4-FFF2-40B4-BE49-F238E27FC236}">
                <a16:creationId xmlns:a16="http://schemas.microsoft.com/office/drawing/2014/main" id="{BD599A34-197E-AB29-6AC7-A9B59B0C1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2117725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source port #</a:t>
            </a:r>
            <a:endParaRPr lang="en-US" altLang="en-US" sz="2400" b="0">
              <a:solidFill>
                <a:srgbClr val="000000"/>
              </a:solidFill>
            </a:endParaRPr>
          </a:p>
        </p:txBody>
      </p:sp>
      <p:sp>
        <p:nvSpPr>
          <p:cNvPr id="106502" name="Text Box 7">
            <a:extLst>
              <a:ext uri="{FF2B5EF4-FFF2-40B4-BE49-F238E27FC236}">
                <a16:creationId xmlns:a16="http://schemas.microsoft.com/office/drawing/2014/main" id="{3423E82B-B546-0488-765C-C18905933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8" y="2117725"/>
            <a:ext cx="1452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dest port #</a:t>
            </a: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106503" name="Line 8">
            <a:extLst>
              <a:ext uri="{FF2B5EF4-FFF2-40B4-BE49-F238E27FC236}">
                <a16:creationId xmlns:a16="http://schemas.microsoft.com/office/drawing/2014/main" id="{E277EB2B-5919-ABE5-9026-8198D5533F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2495550"/>
            <a:ext cx="33289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4" name="Line 9">
            <a:extLst>
              <a:ext uri="{FF2B5EF4-FFF2-40B4-BE49-F238E27FC236}">
                <a16:creationId xmlns:a16="http://schemas.microsoft.com/office/drawing/2014/main" id="{15722FAF-8EB8-ED2A-CC11-7BFE85B418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48275" y="2895600"/>
            <a:ext cx="3324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5" name="Line 10">
            <a:extLst>
              <a:ext uri="{FF2B5EF4-FFF2-40B4-BE49-F238E27FC236}">
                <a16:creationId xmlns:a16="http://schemas.microsoft.com/office/drawing/2014/main" id="{F42BA237-4E16-8658-8A54-77425C147C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05625" y="2095500"/>
            <a:ext cx="0" cy="395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6" name="Text Box 11">
            <a:extLst>
              <a:ext uri="{FF2B5EF4-FFF2-40B4-BE49-F238E27FC236}">
                <a16:creationId xmlns:a16="http://schemas.microsoft.com/office/drawing/2014/main" id="{31422687-2A48-B490-03D8-4B529E10F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7150" y="1665288"/>
            <a:ext cx="950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32 bits</a:t>
            </a:r>
            <a:endParaRPr lang="en-US" altLang="en-US" sz="2400" b="0">
              <a:solidFill>
                <a:srgbClr val="000000"/>
              </a:solidFill>
            </a:endParaRPr>
          </a:p>
        </p:txBody>
      </p:sp>
      <p:sp>
        <p:nvSpPr>
          <p:cNvPr id="106507" name="Line 12">
            <a:extLst>
              <a:ext uri="{FF2B5EF4-FFF2-40B4-BE49-F238E27FC236}">
                <a16:creationId xmlns:a16="http://schemas.microsoft.com/office/drawing/2014/main" id="{F71103A1-A0A4-714F-88E3-A181C5967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2825" y="1862138"/>
            <a:ext cx="1200150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8" name="Line 13">
            <a:extLst>
              <a:ext uri="{FF2B5EF4-FFF2-40B4-BE49-F238E27FC236}">
                <a16:creationId xmlns:a16="http://schemas.microsoft.com/office/drawing/2014/main" id="{2F41970E-99FE-92D4-5A30-2C09956C2483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53038" y="1871663"/>
            <a:ext cx="11287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9" name="Text Box 14">
            <a:extLst>
              <a:ext uri="{FF2B5EF4-FFF2-40B4-BE49-F238E27FC236}">
                <a16:creationId xmlns:a16="http://schemas.microsoft.com/office/drawing/2014/main" id="{E7620741-15EC-5CCD-FB2C-562195B8B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163" y="3951288"/>
            <a:ext cx="15001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Comic Sans MS" panose="030F0902030302020204" pitchFamily="66" charset="0"/>
              </a:rPr>
              <a:t>Application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Comic Sans MS" panose="030F0902030302020204" pitchFamily="66" charset="0"/>
              </a:rPr>
              <a:t>data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Comic Sans MS" panose="030F0902030302020204" pitchFamily="66" charset="0"/>
              </a:rPr>
              <a:t>(message)</a:t>
            </a:r>
            <a:endParaRPr lang="en-US" altLang="en-US" sz="2400" b="0">
              <a:solidFill>
                <a:srgbClr val="000000"/>
              </a:solidFill>
            </a:endParaRPr>
          </a:p>
        </p:txBody>
      </p:sp>
      <p:sp>
        <p:nvSpPr>
          <p:cNvPr id="106510" name="Text Box 15">
            <a:extLst>
              <a:ext uri="{FF2B5EF4-FFF2-40B4-BE49-F238E27FC236}">
                <a16:creationId xmlns:a16="http://schemas.microsoft.com/office/drawing/2014/main" id="{D1923603-E3B1-30F4-B9D2-BEB218EB8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950" y="5518150"/>
            <a:ext cx="2657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Comic Sans MS" panose="030F0902030302020204" pitchFamily="66" charset="0"/>
              </a:rPr>
              <a:t>UDP segment format</a:t>
            </a:r>
            <a:endParaRPr lang="en-US" altLang="en-US" sz="2400" b="0">
              <a:solidFill>
                <a:srgbClr val="000000"/>
              </a:solidFill>
            </a:endParaRPr>
          </a:p>
        </p:txBody>
      </p:sp>
      <p:sp>
        <p:nvSpPr>
          <p:cNvPr id="106511" name="Line 16">
            <a:extLst>
              <a:ext uri="{FF2B5EF4-FFF2-40B4-BE49-F238E27FC236}">
                <a16:creationId xmlns:a16="http://schemas.microsoft.com/office/drawing/2014/main" id="{B42A9EF1-650E-3E3B-9E97-F758BE7AB3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05625" y="2505075"/>
            <a:ext cx="0" cy="395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2" name="Text Box 17">
            <a:extLst>
              <a:ext uri="{FF2B5EF4-FFF2-40B4-BE49-F238E27FC236}">
                <a16:creationId xmlns:a16="http://schemas.microsoft.com/office/drawing/2014/main" id="{52FA1D17-5590-F080-268C-2E33EF5A2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450" y="2508250"/>
            <a:ext cx="852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length</a:t>
            </a:r>
            <a:endParaRPr lang="en-US" altLang="en-US" sz="2400" b="0">
              <a:solidFill>
                <a:srgbClr val="000000"/>
              </a:solidFill>
            </a:endParaRPr>
          </a:p>
        </p:txBody>
      </p:sp>
      <p:sp>
        <p:nvSpPr>
          <p:cNvPr id="106513" name="Text Box 18">
            <a:extLst>
              <a:ext uri="{FF2B5EF4-FFF2-40B4-BE49-F238E27FC236}">
                <a16:creationId xmlns:a16="http://schemas.microsoft.com/office/drawing/2014/main" id="{0D5D752E-DE56-CDEC-5DCB-6088E4CE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263" y="2498725"/>
            <a:ext cx="1208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checksum</a:t>
            </a:r>
            <a:endParaRPr lang="en-US" altLang="en-US" sz="2400" b="0">
              <a:solidFill>
                <a:srgbClr val="000000"/>
              </a:solidFill>
            </a:endParaRPr>
          </a:p>
        </p:txBody>
      </p:sp>
      <p:sp>
        <p:nvSpPr>
          <p:cNvPr id="106514" name="Text Box 19">
            <a:extLst>
              <a:ext uri="{FF2B5EF4-FFF2-40B4-BE49-F238E27FC236}">
                <a16:creationId xmlns:a16="http://schemas.microsoft.com/office/drawing/2014/main" id="{ACFE03E7-3215-A6DE-E7C5-8C669E60D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188" y="2212975"/>
            <a:ext cx="160972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Length, in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bytes of UDP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segment,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including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header</a:t>
            </a:r>
            <a:endParaRPr lang="en-US" altLang="en-US" sz="2400" b="0">
              <a:solidFill>
                <a:srgbClr val="000000"/>
              </a:solidFill>
            </a:endParaRPr>
          </a:p>
        </p:txBody>
      </p:sp>
      <p:sp>
        <p:nvSpPr>
          <p:cNvPr id="106515" name="Line 20">
            <a:extLst>
              <a:ext uri="{FF2B5EF4-FFF2-40B4-BE49-F238E27FC236}">
                <a16:creationId xmlns:a16="http://schemas.microsoft.com/office/drawing/2014/main" id="{B7755249-A323-B858-F0BE-88D0BDA9B2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1575" y="2543175"/>
            <a:ext cx="714375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6" name="Slide Number Placeholder 2">
            <a:extLst>
              <a:ext uri="{FF2B5EF4-FFF2-40B4-BE49-F238E27FC236}">
                <a16:creationId xmlns:a16="http://schemas.microsoft.com/office/drawing/2014/main" id="{96BAD559-CF7C-A580-A3E4-6F9B1EB1EA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3-</a:t>
            </a:r>
            <a:fld id="{232B8E7D-1848-5B49-96C2-062F2C0201C0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A012DB46-2C1A-2E6A-4923-0EC3EEC54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UDP checksum</a:t>
            </a:r>
          </a:p>
        </p:txBody>
      </p:sp>
      <p:sp>
        <p:nvSpPr>
          <p:cNvPr id="108546" name="Rectangle 3">
            <a:extLst>
              <a:ext uri="{FF2B5EF4-FFF2-40B4-BE49-F238E27FC236}">
                <a16:creationId xmlns:a16="http://schemas.microsoft.com/office/drawing/2014/main" id="{DBA5B15A-BD3B-B9E3-9CF2-9747F06D239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557463"/>
            <a:ext cx="3657600" cy="3495675"/>
          </a:xfrm>
        </p:spPr>
        <p:txBody>
          <a:bodyPr/>
          <a:lstStyle/>
          <a:p>
            <a:pPr>
              <a:buFont typeface="ZapfDingbats" pitchFamily="82" charset="2"/>
              <a:buNone/>
            </a:pPr>
            <a:r>
              <a:rPr lang="en-US" altLang="en-US" sz="2000" u="sng">
                <a:solidFill>
                  <a:srgbClr val="FF0000"/>
                </a:solidFill>
                <a:ea typeface="ＭＳ Ｐゴシック" panose="020B0600070205080204" pitchFamily="34" charset="-128"/>
              </a:rPr>
              <a:t>Sender: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r>
              <a:rPr lang="en-US" altLang="en-US" sz="1800">
                <a:ea typeface="ＭＳ Ｐゴシック" panose="020B0600070205080204" pitchFamily="34" charset="-128"/>
              </a:rPr>
              <a:t>treat segment contents as sequence of 16-bit integers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checksum: addition (1’s complement sum) of segment contents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sender puts checksum value into UDP checksum field</a:t>
            </a:r>
          </a:p>
          <a:p>
            <a:pPr>
              <a:buFont typeface="ZapfDingbats" pitchFamily="82" charset="2"/>
              <a:buNone/>
            </a:pPr>
            <a:endParaRPr lang="en-US" altLang="en-US" sz="2000">
              <a:ea typeface="ＭＳ Ｐゴシック" panose="020B0600070205080204" pitchFamily="34" charset="-128"/>
            </a:endParaRPr>
          </a:p>
          <a:p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108547" name="Rectangle 4">
            <a:extLst>
              <a:ext uri="{FF2B5EF4-FFF2-40B4-BE49-F238E27FC236}">
                <a16:creationId xmlns:a16="http://schemas.microsoft.com/office/drawing/2014/main" id="{D9ACAD4D-6D36-EFB8-BC46-7229187BA5F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552700"/>
            <a:ext cx="4057650" cy="3257550"/>
          </a:xfrm>
        </p:spPr>
        <p:txBody>
          <a:bodyPr/>
          <a:lstStyle/>
          <a:p>
            <a:pPr>
              <a:buFont typeface="ZapfDingbats" pitchFamily="82" charset="2"/>
              <a:buNone/>
            </a:pPr>
            <a:r>
              <a:rPr lang="en-US" altLang="en-US" sz="2000" u="sng">
                <a:solidFill>
                  <a:srgbClr val="FF0000"/>
                </a:solidFill>
                <a:ea typeface="ＭＳ Ｐゴシック" panose="020B0600070205080204" pitchFamily="34" charset="-128"/>
              </a:rPr>
              <a:t>Receiver: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r>
              <a:rPr lang="en-US" altLang="en-US" sz="1800">
                <a:ea typeface="ＭＳ Ｐゴシック" panose="020B0600070205080204" pitchFamily="34" charset="-128"/>
              </a:rPr>
              <a:t>compute checksum of received segment</a:t>
            </a:r>
          </a:p>
          <a:p>
            <a:r>
              <a:rPr lang="en-US" altLang="en-US" sz="1800">
                <a:ea typeface="ＭＳ Ｐゴシック" panose="020B0600070205080204" pitchFamily="34" charset="-128"/>
              </a:rPr>
              <a:t>check if computed checksum equals checksum field value: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NO - error detected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YES - no error detected.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sp>
        <p:nvSpPr>
          <p:cNvPr id="108548" name="Rectangle 5">
            <a:extLst>
              <a:ext uri="{FF2B5EF4-FFF2-40B4-BE49-F238E27FC236}">
                <a16:creationId xmlns:a16="http://schemas.microsoft.com/office/drawing/2014/main" id="{D71DEFF8-E517-9324-D9E2-DCDD3314D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1457325"/>
            <a:ext cx="79248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3333CC"/>
              </a:buClr>
              <a:buFont typeface="ZapfDingbats" pitchFamily="82" charset="2"/>
              <a:buNone/>
            </a:pPr>
            <a:r>
              <a:rPr lang="en-US" altLang="en-US" sz="2400" b="0" u="sng">
                <a:solidFill>
                  <a:srgbClr val="FF0000"/>
                </a:solidFill>
              </a:rPr>
              <a:t>Goal:</a:t>
            </a:r>
            <a:r>
              <a:rPr lang="en-US" altLang="en-US" sz="2400" b="0">
                <a:solidFill>
                  <a:srgbClr val="000000"/>
                </a:solidFill>
              </a:rPr>
              <a:t> detect “errors” (e.g., flipped bits) in transmitted segment</a:t>
            </a:r>
          </a:p>
          <a:p>
            <a:pPr>
              <a:buClr>
                <a:srgbClr val="3333CC"/>
              </a:buClr>
            </a:pPr>
            <a:endParaRPr lang="en-US" altLang="en-US" sz="2400" b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6962F9-D7D5-C839-6E6A-B0BD1BCB5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33988"/>
            <a:ext cx="9144000" cy="457200"/>
          </a:xfrm>
          <a:prstGeom prst="rect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0">
                <a:solidFill>
                  <a:srgbClr val="FFFFFF"/>
                </a:solidFill>
                <a:latin typeface="Lucida Bright" panose="02040602050505020304" pitchFamily="18" charset="77"/>
              </a:rPr>
              <a:t>Is UDP service == IP service ??</a:t>
            </a:r>
          </a:p>
        </p:txBody>
      </p:sp>
      <p:sp>
        <p:nvSpPr>
          <p:cNvPr id="108550" name="Slide Number Placeholder 4">
            <a:extLst>
              <a:ext uri="{FF2B5EF4-FFF2-40B4-BE49-F238E27FC236}">
                <a16:creationId xmlns:a16="http://schemas.microsoft.com/office/drawing/2014/main" id="{EC743FAA-6D75-E730-51C4-D96EA52FE2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3-</a:t>
            </a:r>
            <a:fld id="{641D1338-E764-974B-8834-5275E485740A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>
            <a:extLst>
              <a:ext uri="{FF2B5EF4-FFF2-40B4-BE49-F238E27FC236}">
                <a16:creationId xmlns:a16="http://schemas.microsoft.com/office/drawing/2014/main" id="{D9D994EF-9FF8-3177-C7D7-D086C3403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1992313"/>
            <a:ext cx="5132388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Rectangle 15">
            <a:extLst>
              <a:ext uri="{FF2B5EF4-FFF2-40B4-BE49-F238E27FC236}">
                <a16:creationId xmlns:a16="http://schemas.microsoft.com/office/drawing/2014/main" id="{D46A12A0-9190-60E1-03B3-A5BAC2237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Recall encapsulation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8F8A6-9B6D-AAE0-31C6-0AB7F28B6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2141538"/>
            <a:ext cx="484822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Slide Number Placeholder 1">
            <a:extLst>
              <a:ext uri="{FF2B5EF4-FFF2-40B4-BE49-F238E27FC236}">
                <a16:creationId xmlns:a16="http://schemas.microsoft.com/office/drawing/2014/main" id="{01C5BB70-F8C7-CF19-A7D1-A90DE2DF89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245C41-B4AE-7E48-9655-8533CA16391A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1C709ADB-FE49-1CB4-B746-8E88BA33D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Advantages of UDP</a:t>
            </a:r>
          </a:p>
        </p:txBody>
      </p:sp>
      <p:sp>
        <p:nvSpPr>
          <p:cNvPr id="912387" name="Rectangle 3">
            <a:extLst>
              <a:ext uri="{FF2B5EF4-FFF2-40B4-BE49-F238E27FC236}">
                <a16:creationId xmlns:a16="http://schemas.microsoft.com/office/drawing/2014/main" id="{56BA50A0-895F-1C5F-115A-B313D8C5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Fine-grain control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UDP sends as soon as the application writes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No connection set-up delay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UDP sends without establishing a connection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No connection state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 buffers, parameters, sequence #s, etc.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Small header overhead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UDP header is only eight-bytes long</a:t>
            </a:r>
          </a:p>
        </p:txBody>
      </p:sp>
      <p:sp>
        <p:nvSpPr>
          <p:cNvPr id="111619" name="Slide Number Placeholder 1">
            <a:extLst>
              <a:ext uri="{FF2B5EF4-FFF2-40B4-BE49-F238E27FC236}">
                <a16:creationId xmlns:a16="http://schemas.microsoft.com/office/drawing/2014/main" id="{D9AEC84C-7A28-6699-CB6D-5C118AF7B4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68ACA8-22A8-0E43-9E7E-8C754DB7F23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38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id="{34BD7122-6E5F-D5F3-059E-F845B5FF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Popular Applications That Use UDP</a:t>
            </a:r>
          </a:p>
        </p:txBody>
      </p:sp>
      <p:sp>
        <p:nvSpPr>
          <p:cNvPr id="113666" name="Rectangle 3">
            <a:extLst>
              <a:ext uri="{FF2B5EF4-FFF2-40B4-BE49-F238E27FC236}">
                <a16:creationId xmlns:a16="http://schemas.microsoft.com/office/drawing/2014/main" id="{3113910C-7E5F-CC19-0A77-D723F5983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Multimedia streaming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Retransmitting packets is not always worthwhile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phone calls, video conferencing, gaming, IPTV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Simple query-response protocols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Overhead of connection establishment is overkill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Domain Name System (DNS), DHCP, etc.</a:t>
            </a:r>
          </a:p>
        </p:txBody>
      </p:sp>
      <p:pic>
        <p:nvPicPr>
          <p:cNvPr id="113667" name="Picture 4" descr="j0292020">
            <a:extLst>
              <a:ext uri="{FF2B5EF4-FFF2-40B4-BE49-F238E27FC236}">
                <a16:creationId xmlns:a16="http://schemas.microsoft.com/office/drawing/2014/main" id="{A27F9712-BD0C-C91D-946D-CF37D4B9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4649788"/>
            <a:ext cx="163671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5" descr="j0285750">
            <a:extLst>
              <a:ext uri="{FF2B5EF4-FFF2-40B4-BE49-F238E27FC236}">
                <a16:creationId xmlns:a16="http://schemas.microsoft.com/office/drawing/2014/main" id="{68F6664A-8509-CC54-8187-1041CAD6D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5072063"/>
            <a:ext cx="173037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Freeform 6">
            <a:extLst>
              <a:ext uri="{FF2B5EF4-FFF2-40B4-BE49-F238E27FC236}">
                <a16:creationId xmlns:a16="http://schemas.microsoft.com/office/drawing/2014/main" id="{C37F6C7A-FB2E-598E-778C-2C11FE02D3CB}"/>
              </a:ext>
            </a:extLst>
          </p:cNvPr>
          <p:cNvSpPr>
            <a:spLocks/>
          </p:cNvSpPr>
          <p:nvPr/>
        </p:nvSpPr>
        <p:spPr bwMode="auto">
          <a:xfrm>
            <a:off x="3035300" y="4757738"/>
            <a:ext cx="3687763" cy="430212"/>
          </a:xfrm>
          <a:custGeom>
            <a:avLst/>
            <a:gdLst>
              <a:gd name="T0" fmla="*/ 0 w 2323"/>
              <a:gd name="T1" fmla="*/ 2147483646 h 271"/>
              <a:gd name="T2" fmla="*/ 2147483646 w 2323"/>
              <a:gd name="T3" fmla="*/ 2147483646 h 271"/>
              <a:gd name="T4" fmla="*/ 2147483646 w 2323"/>
              <a:gd name="T5" fmla="*/ 2147483646 h 271"/>
              <a:gd name="T6" fmla="*/ 0 60000 65536"/>
              <a:gd name="T7" fmla="*/ 0 60000 65536"/>
              <a:gd name="T8" fmla="*/ 0 60000 65536"/>
              <a:gd name="T9" fmla="*/ 0 w 2323"/>
              <a:gd name="T10" fmla="*/ 0 h 271"/>
              <a:gd name="T11" fmla="*/ 2323 w 2323"/>
              <a:gd name="T12" fmla="*/ 271 h 2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23" h="271">
                <a:moveTo>
                  <a:pt x="0" y="271"/>
                </a:moveTo>
                <a:cubicBezTo>
                  <a:pt x="302" y="139"/>
                  <a:pt x="605" y="8"/>
                  <a:pt x="992" y="4"/>
                </a:cubicBezTo>
                <a:cubicBezTo>
                  <a:pt x="1379" y="0"/>
                  <a:pt x="1851" y="123"/>
                  <a:pt x="2323" y="246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70" name="Freeform 7">
            <a:extLst>
              <a:ext uri="{FF2B5EF4-FFF2-40B4-BE49-F238E27FC236}">
                <a16:creationId xmlns:a16="http://schemas.microsoft.com/office/drawing/2014/main" id="{0C253B4C-AE5E-1512-717B-AEE8D0BFD8F5}"/>
              </a:ext>
            </a:extLst>
          </p:cNvPr>
          <p:cNvSpPr>
            <a:spLocks/>
          </p:cNvSpPr>
          <p:nvPr/>
        </p:nvSpPr>
        <p:spPr bwMode="auto">
          <a:xfrm>
            <a:off x="3073400" y="5840413"/>
            <a:ext cx="3725863" cy="358775"/>
          </a:xfrm>
          <a:custGeom>
            <a:avLst/>
            <a:gdLst>
              <a:gd name="T0" fmla="*/ 2147483646 w 2347"/>
              <a:gd name="T1" fmla="*/ 2147483646 h 226"/>
              <a:gd name="T2" fmla="*/ 2147483646 w 2347"/>
              <a:gd name="T3" fmla="*/ 2147483646 h 226"/>
              <a:gd name="T4" fmla="*/ 0 w 2347"/>
              <a:gd name="T5" fmla="*/ 0 h 226"/>
              <a:gd name="T6" fmla="*/ 0 60000 65536"/>
              <a:gd name="T7" fmla="*/ 0 60000 65536"/>
              <a:gd name="T8" fmla="*/ 0 60000 65536"/>
              <a:gd name="T9" fmla="*/ 0 w 2347"/>
              <a:gd name="T10" fmla="*/ 0 h 226"/>
              <a:gd name="T11" fmla="*/ 2347 w 2347"/>
              <a:gd name="T12" fmla="*/ 226 h 2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7" h="226">
                <a:moveTo>
                  <a:pt x="2347" y="48"/>
                </a:moveTo>
                <a:cubicBezTo>
                  <a:pt x="1925" y="137"/>
                  <a:pt x="1504" y="226"/>
                  <a:pt x="1113" y="218"/>
                </a:cubicBezTo>
                <a:cubicBezTo>
                  <a:pt x="722" y="210"/>
                  <a:pt x="361" y="105"/>
                  <a:pt x="0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71" name="Text Box 8">
            <a:extLst>
              <a:ext uri="{FF2B5EF4-FFF2-40B4-BE49-F238E27FC236}">
                <a16:creationId xmlns:a16="http://schemas.microsoft.com/office/drawing/2014/main" id="{4957F716-7FD4-B2D6-DF72-CE1DFC723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113" y="4419600"/>
            <a:ext cx="4146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“</a:t>
            </a:r>
            <a:r>
              <a:rPr lang="en-US" altLang="ja-JP" sz="2000">
                <a:solidFill>
                  <a:srgbClr val="000000"/>
                </a:solidFill>
                <a:latin typeface="Courier New" panose="02070309020205020404" pitchFamily="49" charset="0"/>
              </a:rPr>
              <a:t>Address for www.cnn.com?</a:t>
            </a:r>
            <a:r>
              <a:rPr lang="ja-JP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”</a:t>
            </a: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13672" name="Text Box 9">
            <a:extLst>
              <a:ext uri="{FF2B5EF4-FFF2-40B4-BE49-F238E27FC236}">
                <a16:creationId xmlns:a16="http://schemas.microsoft.com/office/drawing/2014/main" id="{9F3B77A3-5E9E-3ACC-93C5-33918FB2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686425"/>
            <a:ext cx="1860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“</a:t>
            </a:r>
            <a:r>
              <a:rPr lang="en-US" altLang="ja-JP" sz="2000">
                <a:solidFill>
                  <a:srgbClr val="000000"/>
                </a:solidFill>
                <a:latin typeface="Courier New" panose="02070309020205020404" pitchFamily="49" charset="0"/>
              </a:rPr>
              <a:t>12.3.4.15</a:t>
            </a:r>
            <a:r>
              <a:rPr lang="ja-JP" alt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”</a:t>
            </a: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13673" name="Slide Number Placeholder 2">
            <a:extLst>
              <a:ext uri="{FF2B5EF4-FFF2-40B4-BE49-F238E27FC236}">
                <a16:creationId xmlns:a16="http://schemas.microsoft.com/office/drawing/2014/main" id="{7D6EB284-B92A-7EE6-35D8-13F9FF859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8319A3-6991-9E42-8040-B2A3D76CCB3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3">
            <a:extLst>
              <a:ext uri="{FF2B5EF4-FFF2-40B4-BE49-F238E27FC236}">
                <a16:creationId xmlns:a16="http://schemas.microsoft.com/office/drawing/2014/main" id="{021ACB18-8619-9C64-A334-AC25BF752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3167063"/>
            <a:ext cx="7756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  <a:latin typeface="Lucida Bright" panose="02040602050505020304" pitchFamily="18" charset="77"/>
              </a:rPr>
              <a:t>How to introduce reliability in transport?</a:t>
            </a:r>
          </a:p>
        </p:txBody>
      </p:sp>
      <p:sp>
        <p:nvSpPr>
          <p:cNvPr id="115714" name="Slide Number Placeholder 4">
            <a:extLst>
              <a:ext uri="{FF2B5EF4-FFF2-40B4-BE49-F238E27FC236}">
                <a16:creationId xmlns:a16="http://schemas.microsoft.com/office/drawing/2014/main" id="{D3920849-C464-84B6-8DEC-9DA650C58F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D7BD99-0CA4-E641-8ED6-0D3673560C8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Box 2">
            <a:extLst>
              <a:ext uri="{FF2B5EF4-FFF2-40B4-BE49-F238E27FC236}">
                <a16:creationId xmlns:a16="http://schemas.microsoft.com/office/drawing/2014/main" id="{D4D90420-7C72-AFD5-A980-5587C28C8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663575"/>
            <a:ext cx="802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17375E"/>
                </a:solidFill>
              </a:rPr>
              <a:t>What are the expectations from a </a:t>
            </a:r>
            <a:r>
              <a:rPr lang="en-US" altLang="en-US" sz="2800" b="0" u="sng">
                <a:solidFill>
                  <a:srgbClr val="00B050"/>
                </a:solidFill>
              </a:rPr>
              <a:t>reliable</a:t>
            </a:r>
            <a:r>
              <a:rPr lang="en-US" altLang="en-US" sz="2800" b="0">
                <a:solidFill>
                  <a:srgbClr val="17375E"/>
                </a:solidFill>
              </a:rPr>
              <a:t> packet delivery system?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7DEFF1-1117-81A2-D361-C29093A16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1854200"/>
            <a:ext cx="70278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800" b="0">
                <a:solidFill>
                  <a:srgbClr val="C00000"/>
                </a:solidFill>
              </a:rPr>
              <a:t>Guaranteed delivery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800" b="0">
                <a:solidFill>
                  <a:srgbClr val="C00000"/>
                </a:solidFill>
              </a:rPr>
              <a:t>Ordered delivery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800" b="0">
                <a:solidFill>
                  <a:srgbClr val="C00000"/>
                </a:solidFill>
              </a:rPr>
              <a:t>At-most one copy of the message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800" b="0">
                <a:solidFill>
                  <a:srgbClr val="C00000"/>
                </a:solidFill>
              </a:rPr>
              <a:t>(any or all of the above)</a:t>
            </a:r>
          </a:p>
        </p:txBody>
      </p:sp>
      <p:sp>
        <p:nvSpPr>
          <p:cNvPr id="116739" name="Slide Number Placeholder 1">
            <a:extLst>
              <a:ext uri="{FF2B5EF4-FFF2-40B4-BE49-F238E27FC236}">
                <a16:creationId xmlns:a16="http://schemas.microsoft.com/office/drawing/2014/main" id="{1FFC454B-50BC-29D9-E319-C318716B7E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45AD5F-B02C-F846-BC87-C364EFF28B1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Box 2">
            <a:extLst>
              <a:ext uri="{FF2B5EF4-FFF2-40B4-BE49-F238E27FC236}">
                <a16:creationId xmlns:a16="http://schemas.microsoft.com/office/drawing/2014/main" id="{3A020772-1A55-DD41-2C96-33D39ABBD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663575"/>
            <a:ext cx="802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17375E"/>
                </a:solidFill>
              </a:rPr>
              <a:t>What are the features of the underlying  ‘best effort’ network?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62B49-AF06-44C9-67CC-FDEDA8EBE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1854200"/>
            <a:ext cx="70278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800" b="0">
                <a:solidFill>
                  <a:srgbClr val="C00000"/>
                </a:solidFill>
              </a:rPr>
              <a:t>Packet loss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800" b="0">
                <a:solidFill>
                  <a:srgbClr val="C00000"/>
                </a:solidFill>
              </a:rPr>
              <a:t>Out of order delivery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800" b="0">
                <a:solidFill>
                  <a:srgbClr val="C00000"/>
                </a:solidFill>
              </a:rPr>
              <a:t>Multiple copies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800" b="0">
                <a:solidFill>
                  <a:srgbClr val="C00000"/>
                </a:solidFill>
              </a:rPr>
              <a:t>Delay variations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4AD27-56E9-8AE0-1F10-8994D94CC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388" y="3879850"/>
            <a:ext cx="7027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800" b="0">
                <a:solidFill>
                  <a:srgbClr val="77933C"/>
                </a:solidFill>
              </a:rPr>
              <a:t>A non-zero probability of packet delivery</a:t>
            </a:r>
          </a:p>
        </p:txBody>
      </p:sp>
      <p:sp>
        <p:nvSpPr>
          <p:cNvPr id="117764" name="Slide Number Placeholder 1">
            <a:extLst>
              <a:ext uri="{FF2B5EF4-FFF2-40B4-BE49-F238E27FC236}">
                <a16:creationId xmlns:a16="http://schemas.microsoft.com/office/drawing/2014/main" id="{7F66D4DB-8D6D-45F8-55D5-5C5B4334DA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66BD17-04EB-DD42-AF42-FB3125923B99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A9454A-5C97-48CC-71E2-004CC9454D06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28120-1756-7DDA-5764-E1C4769473B2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5D4CC9-3C85-9B11-B6DF-5B2BEC77B0F4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B65C0586-0E8E-8CF7-9AE1-ECC058B43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98D6D-BE51-C674-E75F-0B061F7B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0F2B-4DE1-E143-8D79-4BF7DCD4F1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02D6C9-45C2-7B97-06E2-9AD6DEA6AD80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5733AAA-067A-C35F-A481-2A45CD78677A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352" name="Picture 8" descr="Category:Network routers - Wikimedia Commons">
            <a:extLst>
              <a:ext uri="{FF2B5EF4-FFF2-40B4-BE49-F238E27FC236}">
                <a16:creationId xmlns:a16="http://schemas.microsoft.com/office/drawing/2014/main" id="{20F9F5F6-7327-3BE6-DB57-CBAC88B6E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98A231C-80CB-22F7-2E90-7EF76FB89EAA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354" name="Picture 8" descr="Category:Network routers - Wikimedia Commons">
            <a:extLst>
              <a:ext uri="{FF2B5EF4-FFF2-40B4-BE49-F238E27FC236}">
                <a16:creationId xmlns:a16="http://schemas.microsoft.com/office/drawing/2014/main" id="{3ED51D4B-0F33-1F86-3455-685C1EF0B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826ED329-6F1F-3EC6-213F-81FA6E928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7356" name="Picture 14">
            <a:extLst>
              <a:ext uri="{FF2B5EF4-FFF2-40B4-BE49-F238E27FC236}">
                <a16:creationId xmlns:a16="http://schemas.microsoft.com/office/drawing/2014/main" id="{B88CDB4A-3394-194B-D2EE-731E04553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CE281C32-61B5-746E-DC02-238BEC8D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0FFF59-12D6-7E2D-753F-8A7BA4227C05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075B0-2EAF-39F7-2DA6-21FF85D46EF6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995C3-71CA-77B9-5345-62CF58335F0F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BCD44-0AF0-826C-AF95-3440262279CF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8E880103-6763-1A15-1F71-4402B8288A8A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4105275"/>
          <a:ext cx="1160462" cy="12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7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7370" name="Picture 4" descr="Computer Icon | Hardware Devices Iconpack | Icons-Land">
            <a:extLst>
              <a:ext uri="{FF2B5EF4-FFF2-40B4-BE49-F238E27FC236}">
                <a16:creationId xmlns:a16="http://schemas.microsoft.com/office/drawing/2014/main" id="{C3386C4A-B074-E373-93DF-443C7598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1" name="Picture 4" descr="Computer Icon | Hardware Devices Iconpack | Icons-Land">
            <a:extLst>
              <a:ext uri="{FF2B5EF4-FFF2-40B4-BE49-F238E27FC236}">
                <a16:creationId xmlns:a16="http://schemas.microsoft.com/office/drawing/2014/main" id="{E06975BC-B1A7-A604-25BC-0A4B6344A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72" name="Group 20">
            <a:extLst>
              <a:ext uri="{FF2B5EF4-FFF2-40B4-BE49-F238E27FC236}">
                <a16:creationId xmlns:a16="http://schemas.microsoft.com/office/drawing/2014/main" id="{15849AE7-CCF2-0F2D-0B60-4C16B49B695B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47B573BF-2AA7-326A-E51E-8F80E3D629C5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3F8F6F-E398-BA84-B28A-D7C1EB81E389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D9C0DAD2-3E94-9533-AEC6-F8CDE2684767}"/>
              </a:ext>
            </a:extLst>
          </p:cNvPr>
          <p:cNvSpPr/>
          <p:nvPr/>
        </p:nvSpPr>
        <p:spPr>
          <a:xfrm>
            <a:off x="1400175" y="3263900"/>
            <a:ext cx="730250" cy="1238250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E93AFBE2-B8B3-9A6C-DDEB-C73BAC99BF70}"/>
              </a:ext>
            </a:extLst>
          </p:cNvPr>
          <p:cNvGraphicFramePr>
            <a:graphicFrameLocks noGrp="1"/>
          </p:cNvGraphicFramePr>
          <p:nvPr/>
        </p:nvGraphicFramePr>
        <p:xfrm>
          <a:off x="6494463" y="3459163"/>
          <a:ext cx="1160462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2C6D21B-A9F8-8119-1771-233D682D5C0D}"/>
              </a:ext>
            </a:extLst>
          </p:cNvPr>
          <p:cNvCxnSpPr/>
          <p:nvPr/>
        </p:nvCxnSpPr>
        <p:spPr>
          <a:xfrm flipV="1">
            <a:off x="2922588" y="2655888"/>
            <a:ext cx="3398837" cy="1905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Freeform 33">
            <a:extLst>
              <a:ext uri="{FF2B5EF4-FFF2-40B4-BE49-F238E27FC236}">
                <a16:creationId xmlns:a16="http://schemas.microsoft.com/office/drawing/2014/main" id="{1CFE7C1B-0C59-ECCE-5806-76E47312C87F}"/>
              </a:ext>
            </a:extLst>
          </p:cNvPr>
          <p:cNvSpPr/>
          <p:nvPr/>
        </p:nvSpPr>
        <p:spPr>
          <a:xfrm rot="5894851">
            <a:off x="7115969" y="3286919"/>
            <a:ext cx="1187450" cy="1249362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A05951-C25E-8536-3C93-750E43280143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03DD-5506-C342-896B-D88937303EF0}"/>
              </a:ext>
            </a:extLst>
          </p:cNvPr>
          <p:cNvSpPr txBox="1">
            <a:spLocks/>
          </p:cNvSpPr>
          <p:nvPr/>
        </p:nvSpPr>
        <p:spPr>
          <a:xfrm>
            <a:off x="0" y="2581275"/>
            <a:ext cx="9144000" cy="2108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endParaRPr lang="en-US" altLang="en-US" b="0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b="0" dirty="0">
                <a:solidFill>
                  <a:prstClr val="white"/>
                </a:solidFill>
                <a:ea typeface="ＭＳ Ｐゴシック" panose="020B0600070205080204" pitchFamily="34" charset="-128"/>
              </a:rPr>
              <a:t>Transmission Control Protocol (TCP)</a:t>
            </a:r>
          </a:p>
        </p:txBody>
      </p:sp>
      <p:sp>
        <p:nvSpPr>
          <p:cNvPr id="118786" name="Slide Number Placeholder 3">
            <a:extLst>
              <a:ext uri="{FF2B5EF4-FFF2-40B4-BE49-F238E27FC236}">
                <a16:creationId xmlns:a16="http://schemas.microsoft.com/office/drawing/2014/main" id="{51F2099D-8288-9FCE-539F-DDB4F552E6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8461D3-8051-0341-9CB0-34A81C2CD1D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14">
            <a:extLst>
              <a:ext uri="{FF2B5EF4-FFF2-40B4-BE49-F238E27FC236}">
                <a16:creationId xmlns:a16="http://schemas.microsoft.com/office/drawing/2014/main" id="{0C70805A-8B33-E219-1B1B-650BC35BF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Segments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grpSp>
        <p:nvGrpSpPr>
          <p:cNvPr id="119810" name="Group 3">
            <a:extLst>
              <a:ext uri="{FF2B5EF4-FFF2-40B4-BE49-F238E27FC236}">
                <a16:creationId xmlns:a16="http://schemas.microsoft.com/office/drawing/2014/main" id="{0F7EAF4D-0627-C2E7-D75E-DB1F4F5216A3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2128838"/>
            <a:ext cx="5029200" cy="609600"/>
            <a:chOff x="912" y="1104"/>
            <a:chExt cx="3648" cy="384"/>
          </a:xfrm>
        </p:grpSpPr>
        <p:sp>
          <p:nvSpPr>
            <p:cNvPr id="119918" name="Line 4">
              <a:extLst>
                <a:ext uri="{FF2B5EF4-FFF2-40B4-BE49-F238E27FC236}">
                  <a16:creationId xmlns:a16="http://schemas.microsoft.com/office/drawing/2014/main" id="{30B323C0-0A5B-6462-EF83-21841C027D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919" name="Line 5">
              <a:extLst>
                <a:ext uri="{FF2B5EF4-FFF2-40B4-BE49-F238E27FC236}">
                  <a16:creationId xmlns:a16="http://schemas.microsoft.com/office/drawing/2014/main" id="{D84A9E70-D2FB-E87C-DA3D-2CBF0B8656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920" name="Line 6">
              <a:extLst>
                <a:ext uri="{FF2B5EF4-FFF2-40B4-BE49-F238E27FC236}">
                  <a16:creationId xmlns:a16="http://schemas.microsoft.com/office/drawing/2014/main" id="{D7AFC9F8-D25C-2DEF-F292-F72D82D4B0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921" name="Line 7">
              <a:extLst>
                <a:ext uri="{FF2B5EF4-FFF2-40B4-BE49-F238E27FC236}">
                  <a16:creationId xmlns:a16="http://schemas.microsoft.com/office/drawing/2014/main" id="{5A534781-68EF-83E6-02E6-03A27D14DE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9811" name="Line 8">
            <a:extLst>
              <a:ext uri="{FF2B5EF4-FFF2-40B4-BE49-F238E27FC236}">
                <a16:creationId xmlns:a16="http://schemas.microsoft.com/office/drawing/2014/main" id="{90F5E7A2-2FF1-9B83-7834-D94BF68C2610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2" name="Line 9">
            <a:extLst>
              <a:ext uri="{FF2B5EF4-FFF2-40B4-BE49-F238E27FC236}">
                <a16:creationId xmlns:a16="http://schemas.microsoft.com/office/drawing/2014/main" id="{6861C5CE-5EF2-9BBD-FF0C-5B8DFBBD7B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3" name="Line 10">
            <a:extLst>
              <a:ext uri="{FF2B5EF4-FFF2-40B4-BE49-F238E27FC236}">
                <a16:creationId xmlns:a16="http://schemas.microsoft.com/office/drawing/2014/main" id="{D2B0EB24-9F12-BF55-C60C-5FAF85FB9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4" name="Line 11">
            <a:extLst>
              <a:ext uri="{FF2B5EF4-FFF2-40B4-BE49-F238E27FC236}">
                <a16:creationId xmlns:a16="http://schemas.microsoft.com/office/drawing/2014/main" id="{ACB4FFEC-CA78-0864-9B68-5D5EA97450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5" name="Line 12">
            <a:extLst>
              <a:ext uri="{FF2B5EF4-FFF2-40B4-BE49-F238E27FC236}">
                <a16:creationId xmlns:a16="http://schemas.microsoft.com/office/drawing/2014/main" id="{B9B07C5D-42DA-3549-03B0-078ACE3966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6" name="Line 13">
            <a:extLst>
              <a:ext uri="{FF2B5EF4-FFF2-40B4-BE49-F238E27FC236}">
                <a16:creationId xmlns:a16="http://schemas.microsoft.com/office/drawing/2014/main" id="{1F9AA305-663F-1829-4A0E-DA9BDDAE487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7" name="Line 14">
            <a:extLst>
              <a:ext uri="{FF2B5EF4-FFF2-40B4-BE49-F238E27FC236}">
                <a16:creationId xmlns:a16="http://schemas.microsoft.com/office/drawing/2014/main" id="{57646D5E-6CAC-180C-E7BF-E2D29D7E6F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8" name="Line 15">
            <a:extLst>
              <a:ext uri="{FF2B5EF4-FFF2-40B4-BE49-F238E27FC236}">
                <a16:creationId xmlns:a16="http://schemas.microsoft.com/office/drawing/2014/main" id="{C1E2ED2F-5A53-CE17-699E-3D034E9756D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9" name="Line 16">
            <a:extLst>
              <a:ext uri="{FF2B5EF4-FFF2-40B4-BE49-F238E27FC236}">
                <a16:creationId xmlns:a16="http://schemas.microsoft.com/office/drawing/2014/main" id="{5A7D37B8-E7BA-A06C-285A-C37091480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0" name="Line 17">
            <a:extLst>
              <a:ext uri="{FF2B5EF4-FFF2-40B4-BE49-F238E27FC236}">
                <a16:creationId xmlns:a16="http://schemas.microsoft.com/office/drawing/2014/main" id="{2238229F-DAAB-D53C-3D16-E986513F09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1" name="Line 18">
            <a:extLst>
              <a:ext uri="{FF2B5EF4-FFF2-40B4-BE49-F238E27FC236}">
                <a16:creationId xmlns:a16="http://schemas.microsoft.com/office/drawing/2014/main" id="{C224D7F0-8F28-01AC-0536-0EC9074447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2" name="Line 19">
            <a:extLst>
              <a:ext uri="{FF2B5EF4-FFF2-40B4-BE49-F238E27FC236}">
                <a16:creationId xmlns:a16="http://schemas.microsoft.com/office/drawing/2014/main" id="{0EBBA039-615F-9332-A663-1DCD79CA09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3" name="Line 20">
            <a:extLst>
              <a:ext uri="{FF2B5EF4-FFF2-40B4-BE49-F238E27FC236}">
                <a16:creationId xmlns:a16="http://schemas.microsoft.com/office/drawing/2014/main" id="{E787287A-A685-2B70-A690-5E49CB1A00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4" name="Line 21">
            <a:extLst>
              <a:ext uri="{FF2B5EF4-FFF2-40B4-BE49-F238E27FC236}">
                <a16:creationId xmlns:a16="http://schemas.microsoft.com/office/drawing/2014/main" id="{D09177D2-3E8D-88A3-EEF5-AB10843260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5" name="Line 22">
            <a:extLst>
              <a:ext uri="{FF2B5EF4-FFF2-40B4-BE49-F238E27FC236}">
                <a16:creationId xmlns:a16="http://schemas.microsoft.com/office/drawing/2014/main" id="{8D5C5919-89A3-6958-779E-C9EE324F3A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6" name="Line 23">
            <a:extLst>
              <a:ext uri="{FF2B5EF4-FFF2-40B4-BE49-F238E27FC236}">
                <a16:creationId xmlns:a16="http://schemas.microsoft.com/office/drawing/2014/main" id="{E21B57FE-54EE-51B6-8406-B71C9A598C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7" name="Line 24">
            <a:extLst>
              <a:ext uri="{FF2B5EF4-FFF2-40B4-BE49-F238E27FC236}">
                <a16:creationId xmlns:a16="http://schemas.microsoft.com/office/drawing/2014/main" id="{5CC5A910-C7DF-6E43-29FA-F8BD8425AD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8" name="Line 25">
            <a:extLst>
              <a:ext uri="{FF2B5EF4-FFF2-40B4-BE49-F238E27FC236}">
                <a16:creationId xmlns:a16="http://schemas.microsoft.com/office/drawing/2014/main" id="{7F00FAE1-C9AA-99CD-25B2-8CD443DDE4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9" name="Line 26">
            <a:extLst>
              <a:ext uri="{FF2B5EF4-FFF2-40B4-BE49-F238E27FC236}">
                <a16:creationId xmlns:a16="http://schemas.microsoft.com/office/drawing/2014/main" id="{4051942D-ADA9-5C6A-2AC0-D2143A2E21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0" name="Line 27">
            <a:extLst>
              <a:ext uri="{FF2B5EF4-FFF2-40B4-BE49-F238E27FC236}">
                <a16:creationId xmlns:a16="http://schemas.microsoft.com/office/drawing/2014/main" id="{D3918542-5939-4D3F-6827-2A973CF006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1" name="Line 28">
            <a:extLst>
              <a:ext uri="{FF2B5EF4-FFF2-40B4-BE49-F238E27FC236}">
                <a16:creationId xmlns:a16="http://schemas.microsoft.com/office/drawing/2014/main" id="{44D7EFAF-FBAD-B83C-5F26-D704CF3CB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2" name="Line 29">
            <a:extLst>
              <a:ext uri="{FF2B5EF4-FFF2-40B4-BE49-F238E27FC236}">
                <a16:creationId xmlns:a16="http://schemas.microsoft.com/office/drawing/2014/main" id="{63BCF083-9F68-06A2-73B9-7B6C06586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3" name="Line 30">
            <a:extLst>
              <a:ext uri="{FF2B5EF4-FFF2-40B4-BE49-F238E27FC236}">
                <a16:creationId xmlns:a16="http://schemas.microsoft.com/office/drawing/2014/main" id="{062AB3F7-DCE1-6997-84C5-B1B120F016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4" name="Line 31">
            <a:extLst>
              <a:ext uri="{FF2B5EF4-FFF2-40B4-BE49-F238E27FC236}">
                <a16:creationId xmlns:a16="http://schemas.microsoft.com/office/drawing/2014/main" id="{A6C01343-D3CF-110D-2707-E4E863D560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5" name="Line 32">
            <a:extLst>
              <a:ext uri="{FF2B5EF4-FFF2-40B4-BE49-F238E27FC236}">
                <a16:creationId xmlns:a16="http://schemas.microsoft.com/office/drawing/2014/main" id="{F17A5DC5-116A-C44C-B164-7256C2D1A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6" name="Line 33">
            <a:extLst>
              <a:ext uri="{FF2B5EF4-FFF2-40B4-BE49-F238E27FC236}">
                <a16:creationId xmlns:a16="http://schemas.microsoft.com/office/drawing/2014/main" id="{1ADADD7B-AE80-84EF-BFF7-FA26279D9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7" name="Line 34">
            <a:extLst>
              <a:ext uri="{FF2B5EF4-FFF2-40B4-BE49-F238E27FC236}">
                <a16:creationId xmlns:a16="http://schemas.microsoft.com/office/drawing/2014/main" id="{B9C2A314-BBCB-9C0F-6C71-A3C31A1E1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8" name="Line 35">
            <a:extLst>
              <a:ext uri="{FF2B5EF4-FFF2-40B4-BE49-F238E27FC236}">
                <a16:creationId xmlns:a16="http://schemas.microsoft.com/office/drawing/2014/main" id="{25DC1F1E-F638-D363-7B02-CB93DD5266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9" name="Line 36">
            <a:extLst>
              <a:ext uri="{FF2B5EF4-FFF2-40B4-BE49-F238E27FC236}">
                <a16:creationId xmlns:a16="http://schemas.microsoft.com/office/drawing/2014/main" id="{FCA401FC-4DAB-AEF6-5459-932512726D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40" name="Line 37">
            <a:extLst>
              <a:ext uri="{FF2B5EF4-FFF2-40B4-BE49-F238E27FC236}">
                <a16:creationId xmlns:a16="http://schemas.microsoft.com/office/drawing/2014/main" id="{FD5DAA25-1D24-266D-3005-AA73EF75C0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41" name="Line 38">
            <a:extLst>
              <a:ext uri="{FF2B5EF4-FFF2-40B4-BE49-F238E27FC236}">
                <a16:creationId xmlns:a16="http://schemas.microsoft.com/office/drawing/2014/main" id="{CCF1D794-72CC-6953-82C8-A7276494C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2128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42" name="Line 39">
            <a:extLst>
              <a:ext uri="{FF2B5EF4-FFF2-40B4-BE49-F238E27FC236}">
                <a16:creationId xmlns:a16="http://schemas.microsoft.com/office/drawing/2014/main" id="{27E18B48-1F06-FF75-8E07-B716DDEDA1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43" name="Line 40">
            <a:extLst>
              <a:ext uri="{FF2B5EF4-FFF2-40B4-BE49-F238E27FC236}">
                <a16:creationId xmlns:a16="http://schemas.microsoft.com/office/drawing/2014/main" id="{2839C342-5495-E01E-A96A-34C8FD760F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128838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44" name="Text Box 41">
            <a:extLst>
              <a:ext uri="{FF2B5EF4-FFF2-40B4-BE49-F238E27FC236}">
                <a16:creationId xmlns:a16="http://schemas.microsoft.com/office/drawing/2014/main" id="{FA4E3912-EADC-B0BA-23DF-F7C037DE6895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243806" y="2283619"/>
            <a:ext cx="587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0</a:t>
            </a:r>
          </a:p>
        </p:txBody>
      </p:sp>
      <p:sp>
        <p:nvSpPr>
          <p:cNvPr id="119845" name="Text Box 42">
            <a:extLst>
              <a:ext uri="{FF2B5EF4-FFF2-40B4-BE49-F238E27FC236}">
                <a16:creationId xmlns:a16="http://schemas.microsoft.com/office/drawing/2014/main" id="{7DBC5DDD-EEBA-E96C-E104-E13EE0FBF695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396206" y="2283619"/>
            <a:ext cx="587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1</a:t>
            </a:r>
          </a:p>
        </p:txBody>
      </p:sp>
      <p:sp>
        <p:nvSpPr>
          <p:cNvPr id="119846" name="Text Box 43">
            <a:extLst>
              <a:ext uri="{FF2B5EF4-FFF2-40B4-BE49-F238E27FC236}">
                <a16:creationId xmlns:a16="http://schemas.microsoft.com/office/drawing/2014/main" id="{298CE44A-EA4A-11D3-E546-7FBEBE8A1983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550194" y="2285207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2</a:t>
            </a:r>
          </a:p>
        </p:txBody>
      </p:sp>
      <p:sp>
        <p:nvSpPr>
          <p:cNvPr id="119847" name="Text Box 44">
            <a:extLst>
              <a:ext uri="{FF2B5EF4-FFF2-40B4-BE49-F238E27FC236}">
                <a16:creationId xmlns:a16="http://schemas.microsoft.com/office/drawing/2014/main" id="{2BA09F29-ED87-B6D2-6840-45EE93BA8911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1702594" y="2285207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3</a:t>
            </a:r>
          </a:p>
        </p:txBody>
      </p:sp>
      <p:sp>
        <p:nvSpPr>
          <p:cNvPr id="119848" name="Line 45">
            <a:extLst>
              <a:ext uri="{FF2B5EF4-FFF2-40B4-BE49-F238E27FC236}">
                <a16:creationId xmlns:a16="http://schemas.microsoft.com/office/drawing/2014/main" id="{C47B3650-0C6C-1629-B224-FA22B6ED50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860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9849" name="Group 46">
            <a:extLst>
              <a:ext uri="{FF2B5EF4-FFF2-40B4-BE49-F238E27FC236}">
                <a16:creationId xmlns:a16="http://schemas.microsoft.com/office/drawing/2014/main" id="{88C356B5-9B40-9363-A7A2-017EA82B10E9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5334000"/>
            <a:ext cx="5029200" cy="609600"/>
            <a:chOff x="912" y="1104"/>
            <a:chExt cx="3648" cy="384"/>
          </a:xfrm>
        </p:grpSpPr>
        <p:sp>
          <p:nvSpPr>
            <p:cNvPr id="119914" name="Line 47">
              <a:extLst>
                <a:ext uri="{FF2B5EF4-FFF2-40B4-BE49-F238E27FC236}">
                  <a16:creationId xmlns:a16="http://schemas.microsoft.com/office/drawing/2014/main" id="{BC738728-8114-2D42-AC4F-140A7833B7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915" name="Line 48">
              <a:extLst>
                <a:ext uri="{FF2B5EF4-FFF2-40B4-BE49-F238E27FC236}">
                  <a16:creationId xmlns:a16="http://schemas.microsoft.com/office/drawing/2014/main" id="{350C17DA-1C26-F123-BFEE-F053B9CEE3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916" name="Line 49">
              <a:extLst>
                <a:ext uri="{FF2B5EF4-FFF2-40B4-BE49-F238E27FC236}">
                  <a16:creationId xmlns:a16="http://schemas.microsoft.com/office/drawing/2014/main" id="{17920A3D-8CB6-DFE3-8252-85EE9F959E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917" name="Line 50">
              <a:extLst>
                <a:ext uri="{FF2B5EF4-FFF2-40B4-BE49-F238E27FC236}">
                  <a16:creationId xmlns:a16="http://schemas.microsoft.com/office/drawing/2014/main" id="{A9979385-3483-6201-F4D2-B0E4FB8F54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9850" name="Line 51">
            <a:extLst>
              <a:ext uri="{FF2B5EF4-FFF2-40B4-BE49-F238E27FC236}">
                <a16:creationId xmlns:a16="http://schemas.microsoft.com/office/drawing/2014/main" id="{C862C8CE-1D4A-59D5-3E6B-7EF85C68826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51" name="Line 52">
            <a:extLst>
              <a:ext uri="{FF2B5EF4-FFF2-40B4-BE49-F238E27FC236}">
                <a16:creationId xmlns:a16="http://schemas.microsoft.com/office/drawing/2014/main" id="{9273914F-F79C-B86A-1B12-2AA0FB077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52" name="Line 53">
            <a:extLst>
              <a:ext uri="{FF2B5EF4-FFF2-40B4-BE49-F238E27FC236}">
                <a16:creationId xmlns:a16="http://schemas.microsoft.com/office/drawing/2014/main" id="{23C6D7D4-AFEB-D124-6882-19CF3AF88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53" name="Line 54">
            <a:extLst>
              <a:ext uri="{FF2B5EF4-FFF2-40B4-BE49-F238E27FC236}">
                <a16:creationId xmlns:a16="http://schemas.microsoft.com/office/drawing/2014/main" id="{E395ECEA-2FC3-FA42-AD8B-D797A17FDB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54" name="Line 55">
            <a:extLst>
              <a:ext uri="{FF2B5EF4-FFF2-40B4-BE49-F238E27FC236}">
                <a16:creationId xmlns:a16="http://schemas.microsoft.com/office/drawing/2014/main" id="{22A9FF7F-AB4D-4AE5-B134-CA6B2F5F52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55" name="Line 56">
            <a:extLst>
              <a:ext uri="{FF2B5EF4-FFF2-40B4-BE49-F238E27FC236}">
                <a16:creationId xmlns:a16="http://schemas.microsoft.com/office/drawing/2014/main" id="{39A9A949-E77F-9440-1E45-6AEA4E0E86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56" name="Line 57">
            <a:extLst>
              <a:ext uri="{FF2B5EF4-FFF2-40B4-BE49-F238E27FC236}">
                <a16:creationId xmlns:a16="http://schemas.microsoft.com/office/drawing/2014/main" id="{8A1395DC-6F6E-8FCA-1A2C-708116FBC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57" name="Line 58">
            <a:extLst>
              <a:ext uri="{FF2B5EF4-FFF2-40B4-BE49-F238E27FC236}">
                <a16:creationId xmlns:a16="http://schemas.microsoft.com/office/drawing/2014/main" id="{5BA059F2-BBFF-B870-AD7E-E25BE5FC7F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58" name="Line 59">
            <a:extLst>
              <a:ext uri="{FF2B5EF4-FFF2-40B4-BE49-F238E27FC236}">
                <a16:creationId xmlns:a16="http://schemas.microsoft.com/office/drawing/2014/main" id="{E3D97D60-8040-3C63-6099-6AE6F6750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59" name="Line 60">
            <a:extLst>
              <a:ext uri="{FF2B5EF4-FFF2-40B4-BE49-F238E27FC236}">
                <a16:creationId xmlns:a16="http://schemas.microsoft.com/office/drawing/2014/main" id="{75937BD9-A148-723C-4C89-041AC5100A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60" name="Line 61">
            <a:extLst>
              <a:ext uri="{FF2B5EF4-FFF2-40B4-BE49-F238E27FC236}">
                <a16:creationId xmlns:a16="http://schemas.microsoft.com/office/drawing/2014/main" id="{2EDC14BB-D1F9-DA16-7386-987FD2FA2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61" name="Line 62">
            <a:extLst>
              <a:ext uri="{FF2B5EF4-FFF2-40B4-BE49-F238E27FC236}">
                <a16:creationId xmlns:a16="http://schemas.microsoft.com/office/drawing/2014/main" id="{DABCB028-B54F-E484-1E39-5196DFF07B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62" name="Line 63">
            <a:extLst>
              <a:ext uri="{FF2B5EF4-FFF2-40B4-BE49-F238E27FC236}">
                <a16:creationId xmlns:a16="http://schemas.microsoft.com/office/drawing/2014/main" id="{9B35566D-822E-20AB-F057-276BBA04C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63" name="Line 64">
            <a:extLst>
              <a:ext uri="{FF2B5EF4-FFF2-40B4-BE49-F238E27FC236}">
                <a16:creationId xmlns:a16="http://schemas.microsoft.com/office/drawing/2014/main" id="{C2E6F86E-4B79-8D91-0662-27251254F1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64" name="Line 65">
            <a:extLst>
              <a:ext uri="{FF2B5EF4-FFF2-40B4-BE49-F238E27FC236}">
                <a16:creationId xmlns:a16="http://schemas.microsoft.com/office/drawing/2014/main" id="{62FD9E89-0DD1-2554-BCAB-496FA6DE2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65" name="Line 66">
            <a:extLst>
              <a:ext uri="{FF2B5EF4-FFF2-40B4-BE49-F238E27FC236}">
                <a16:creationId xmlns:a16="http://schemas.microsoft.com/office/drawing/2014/main" id="{7B3113A5-1E4B-80E8-D1A7-795FCDCA55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66" name="Line 67">
            <a:extLst>
              <a:ext uri="{FF2B5EF4-FFF2-40B4-BE49-F238E27FC236}">
                <a16:creationId xmlns:a16="http://schemas.microsoft.com/office/drawing/2014/main" id="{BB40BD64-CC4E-75A3-449C-D604A6EDE3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67" name="Line 68">
            <a:extLst>
              <a:ext uri="{FF2B5EF4-FFF2-40B4-BE49-F238E27FC236}">
                <a16:creationId xmlns:a16="http://schemas.microsoft.com/office/drawing/2014/main" id="{C0A0B4BD-1830-3BB6-50F9-A774B262BEB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68" name="Line 69">
            <a:extLst>
              <a:ext uri="{FF2B5EF4-FFF2-40B4-BE49-F238E27FC236}">
                <a16:creationId xmlns:a16="http://schemas.microsoft.com/office/drawing/2014/main" id="{B8D347CB-7903-738B-9A62-7F0364D66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69" name="Line 70">
            <a:extLst>
              <a:ext uri="{FF2B5EF4-FFF2-40B4-BE49-F238E27FC236}">
                <a16:creationId xmlns:a16="http://schemas.microsoft.com/office/drawing/2014/main" id="{F831CEF2-31F5-477E-8DE7-1111407357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70" name="Line 71">
            <a:extLst>
              <a:ext uri="{FF2B5EF4-FFF2-40B4-BE49-F238E27FC236}">
                <a16:creationId xmlns:a16="http://schemas.microsoft.com/office/drawing/2014/main" id="{C8633C79-C904-62B7-E7A9-CF4F31A27B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71" name="Line 72">
            <a:extLst>
              <a:ext uri="{FF2B5EF4-FFF2-40B4-BE49-F238E27FC236}">
                <a16:creationId xmlns:a16="http://schemas.microsoft.com/office/drawing/2014/main" id="{08F58EE1-89D7-63F5-D758-89C5CE2FC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72" name="Line 73">
            <a:extLst>
              <a:ext uri="{FF2B5EF4-FFF2-40B4-BE49-F238E27FC236}">
                <a16:creationId xmlns:a16="http://schemas.microsoft.com/office/drawing/2014/main" id="{5D8615A4-D762-DD52-E2BE-0F3A7D4C01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73" name="Line 74">
            <a:extLst>
              <a:ext uri="{FF2B5EF4-FFF2-40B4-BE49-F238E27FC236}">
                <a16:creationId xmlns:a16="http://schemas.microsoft.com/office/drawing/2014/main" id="{E710DC2D-662A-A4C6-EB5A-3E1AFF50C2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74" name="Line 75">
            <a:extLst>
              <a:ext uri="{FF2B5EF4-FFF2-40B4-BE49-F238E27FC236}">
                <a16:creationId xmlns:a16="http://schemas.microsoft.com/office/drawing/2014/main" id="{7BBC2F1B-7817-EDF8-3F6C-086D04DFA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75" name="Line 76">
            <a:extLst>
              <a:ext uri="{FF2B5EF4-FFF2-40B4-BE49-F238E27FC236}">
                <a16:creationId xmlns:a16="http://schemas.microsoft.com/office/drawing/2014/main" id="{9C7E3711-9BC1-16E5-C5C9-124315C1E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76" name="Line 77">
            <a:extLst>
              <a:ext uri="{FF2B5EF4-FFF2-40B4-BE49-F238E27FC236}">
                <a16:creationId xmlns:a16="http://schemas.microsoft.com/office/drawing/2014/main" id="{E74A031D-9CA0-8F2E-E7B8-46F407EE20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77" name="Line 78">
            <a:extLst>
              <a:ext uri="{FF2B5EF4-FFF2-40B4-BE49-F238E27FC236}">
                <a16:creationId xmlns:a16="http://schemas.microsoft.com/office/drawing/2014/main" id="{954CCDA9-5DF4-169C-CE3D-798E4B18E4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78" name="Line 79">
            <a:extLst>
              <a:ext uri="{FF2B5EF4-FFF2-40B4-BE49-F238E27FC236}">
                <a16:creationId xmlns:a16="http://schemas.microsoft.com/office/drawing/2014/main" id="{C03AEB98-A317-75AA-3B91-2C5DE37FA3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79" name="Line 80">
            <a:extLst>
              <a:ext uri="{FF2B5EF4-FFF2-40B4-BE49-F238E27FC236}">
                <a16:creationId xmlns:a16="http://schemas.microsoft.com/office/drawing/2014/main" id="{BFE71139-6051-5413-A7B1-5164C4A0F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80" name="Line 81">
            <a:extLst>
              <a:ext uri="{FF2B5EF4-FFF2-40B4-BE49-F238E27FC236}">
                <a16:creationId xmlns:a16="http://schemas.microsoft.com/office/drawing/2014/main" id="{97F650FF-B787-ACB0-4D7B-6599976FD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5334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81" name="Line 82">
            <a:extLst>
              <a:ext uri="{FF2B5EF4-FFF2-40B4-BE49-F238E27FC236}">
                <a16:creationId xmlns:a16="http://schemas.microsoft.com/office/drawing/2014/main" id="{D4F14EF0-0A4C-6D54-E29B-759156F3CAC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82" name="Line 83">
            <a:extLst>
              <a:ext uri="{FF2B5EF4-FFF2-40B4-BE49-F238E27FC236}">
                <a16:creationId xmlns:a16="http://schemas.microsoft.com/office/drawing/2014/main" id="{CBF1B4F1-C63B-3141-8F67-D4491B005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5334000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83" name="Text Box 84">
            <a:extLst>
              <a:ext uri="{FF2B5EF4-FFF2-40B4-BE49-F238E27FC236}">
                <a16:creationId xmlns:a16="http://schemas.microsoft.com/office/drawing/2014/main" id="{DF2962A9-091D-F435-4831-097CC9D62BD4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5407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0</a:t>
            </a:r>
          </a:p>
        </p:txBody>
      </p:sp>
      <p:sp>
        <p:nvSpPr>
          <p:cNvPr id="119884" name="Text Box 85">
            <a:extLst>
              <a:ext uri="{FF2B5EF4-FFF2-40B4-BE49-F238E27FC236}">
                <a16:creationId xmlns:a16="http://schemas.microsoft.com/office/drawing/2014/main" id="{E31427B6-54A8-5F51-2D01-3F5323F45D84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6931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1</a:t>
            </a:r>
          </a:p>
        </p:txBody>
      </p:sp>
      <p:sp>
        <p:nvSpPr>
          <p:cNvPr id="119885" name="Text Box 86">
            <a:extLst>
              <a:ext uri="{FF2B5EF4-FFF2-40B4-BE49-F238E27FC236}">
                <a16:creationId xmlns:a16="http://schemas.microsoft.com/office/drawing/2014/main" id="{274E5DFD-22AA-A23D-0668-95E2539D05F2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8455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2</a:t>
            </a:r>
          </a:p>
        </p:txBody>
      </p:sp>
      <p:sp>
        <p:nvSpPr>
          <p:cNvPr id="119886" name="Text Box 87">
            <a:extLst>
              <a:ext uri="{FF2B5EF4-FFF2-40B4-BE49-F238E27FC236}">
                <a16:creationId xmlns:a16="http://schemas.microsoft.com/office/drawing/2014/main" id="{E047345A-F19A-8606-1622-27A2F1B15BD8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997994" y="5490369"/>
            <a:ext cx="5873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3</a:t>
            </a:r>
          </a:p>
        </p:txBody>
      </p:sp>
      <p:sp>
        <p:nvSpPr>
          <p:cNvPr id="119887" name="Line 88">
            <a:extLst>
              <a:ext uri="{FF2B5EF4-FFF2-40B4-BE49-F238E27FC236}">
                <a16:creationId xmlns:a16="http://schemas.microsoft.com/office/drawing/2014/main" id="{D127E3F4-9A85-48A1-E197-DFE0F2BB17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4864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88" name="Line 89">
            <a:extLst>
              <a:ext uri="{FF2B5EF4-FFF2-40B4-BE49-F238E27FC236}">
                <a16:creationId xmlns:a16="http://schemas.microsoft.com/office/drawing/2014/main" id="{8339BDE3-4283-7AF3-38AE-09EEC0AC3D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791200"/>
            <a:ext cx="457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89" name="Text Box 90">
            <a:extLst>
              <a:ext uri="{FF2B5EF4-FFF2-40B4-BE49-F238E27FC236}">
                <a16:creationId xmlns:a16="http://schemas.microsoft.com/office/drawing/2014/main" id="{0D96496B-1430-3881-1328-305BC7E4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00200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A</a:t>
            </a:r>
          </a:p>
        </p:txBody>
      </p:sp>
      <p:sp>
        <p:nvSpPr>
          <p:cNvPr id="119890" name="Text Box 91">
            <a:extLst>
              <a:ext uri="{FF2B5EF4-FFF2-40B4-BE49-F238E27FC236}">
                <a16:creationId xmlns:a16="http://schemas.microsoft.com/office/drawing/2014/main" id="{05DA74DB-54C5-A0C0-3AF2-A12E86859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05363"/>
            <a:ext cx="1150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B</a:t>
            </a:r>
          </a:p>
        </p:txBody>
      </p:sp>
      <p:sp>
        <p:nvSpPr>
          <p:cNvPr id="119891" name="Rectangle 92">
            <a:extLst>
              <a:ext uri="{FF2B5EF4-FFF2-40B4-BE49-F238E27FC236}">
                <a16:creationId xmlns:a16="http://schemas.microsoft.com/office/drawing/2014/main" id="{5DF76162-67B4-6790-EF6B-9B6C5EC8D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200400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19892" name="Text Box 93">
            <a:extLst>
              <a:ext uri="{FF2B5EF4-FFF2-40B4-BE49-F238E27FC236}">
                <a16:creationId xmlns:a16="http://schemas.microsoft.com/office/drawing/2014/main" id="{E25CC807-234F-9354-5413-8E2579F28176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272506" y="2348707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80</a:t>
            </a:r>
          </a:p>
        </p:txBody>
      </p:sp>
      <p:sp>
        <p:nvSpPr>
          <p:cNvPr id="119893" name="Line 94">
            <a:extLst>
              <a:ext uri="{FF2B5EF4-FFF2-40B4-BE49-F238E27FC236}">
                <a16:creationId xmlns:a16="http://schemas.microsoft.com/office/drawing/2014/main" id="{4461BD22-81B5-6529-6B6F-186082247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3574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94" name="Rectangle 95">
            <a:extLst>
              <a:ext uri="{FF2B5EF4-FFF2-40B4-BE49-F238E27FC236}">
                <a16:creationId xmlns:a16="http://schemas.microsoft.com/office/drawing/2014/main" id="{780FBA96-5AFE-7237-5019-5DB9DC3D7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495800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19895" name="Line 96">
            <a:extLst>
              <a:ext uri="{FF2B5EF4-FFF2-40B4-BE49-F238E27FC236}">
                <a16:creationId xmlns:a16="http://schemas.microsoft.com/office/drawing/2014/main" id="{6D5FB54B-F5F9-7030-E571-DEA051D674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5814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96" name="Line 97">
            <a:extLst>
              <a:ext uri="{FF2B5EF4-FFF2-40B4-BE49-F238E27FC236}">
                <a16:creationId xmlns:a16="http://schemas.microsoft.com/office/drawing/2014/main" id="{EB4B994A-B929-4099-5E50-012592AC4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5814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97" name="Line 98">
            <a:extLst>
              <a:ext uri="{FF2B5EF4-FFF2-40B4-BE49-F238E27FC236}">
                <a16:creationId xmlns:a16="http://schemas.microsoft.com/office/drawing/2014/main" id="{5AA3906E-ABEE-2BF2-709D-A510724161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98" name="Line 99">
            <a:extLst>
              <a:ext uri="{FF2B5EF4-FFF2-40B4-BE49-F238E27FC236}">
                <a16:creationId xmlns:a16="http://schemas.microsoft.com/office/drawing/2014/main" id="{4BE83184-0D96-98EF-2A94-A181B3EA50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99" name="Line 100">
            <a:extLst>
              <a:ext uri="{FF2B5EF4-FFF2-40B4-BE49-F238E27FC236}">
                <a16:creationId xmlns:a16="http://schemas.microsoft.com/office/drawing/2014/main" id="{D7128A2B-0480-991F-3178-2187A6A3C1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900" name="Line 101">
            <a:extLst>
              <a:ext uri="{FF2B5EF4-FFF2-40B4-BE49-F238E27FC236}">
                <a16:creationId xmlns:a16="http://schemas.microsoft.com/office/drawing/2014/main" id="{73CE7C20-881A-EF56-5254-A2DE1F4B59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901" name="Line 102">
            <a:extLst>
              <a:ext uri="{FF2B5EF4-FFF2-40B4-BE49-F238E27FC236}">
                <a16:creationId xmlns:a16="http://schemas.microsoft.com/office/drawing/2014/main" id="{698C5EA2-A603-70E2-60C3-0AD5910E0A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743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902" name="Line 103">
            <a:extLst>
              <a:ext uri="{FF2B5EF4-FFF2-40B4-BE49-F238E27FC236}">
                <a16:creationId xmlns:a16="http://schemas.microsoft.com/office/drawing/2014/main" id="{27436C4F-BD85-7327-75B9-A5FB039A6A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9670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903" name="Line 104">
            <a:extLst>
              <a:ext uri="{FF2B5EF4-FFF2-40B4-BE49-F238E27FC236}">
                <a16:creationId xmlns:a16="http://schemas.microsoft.com/office/drawing/2014/main" id="{87222301-BA57-000C-5E67-22A508B6F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904" name="Line 105">
            <a:extLst>
              <a:ext uri="{FF2B5EF4-FFF2-40B4-BE49-F238E27FC236}">
                <a16:creationId xmlns:a16="http://schemas.microsoft.com/office/drawing/2014/main" id="{5979179A-EFAA-BC5B-E2A0-E433772BA22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905" name="Line 106">
            <a:extLst>
              <a:ext uri="{FF2B5EF4-FFF2-40B4-BE49-F238E27FC236}">
                <a16:creationId xmlns:a16="http://schemas.microsoft.com/office/drawing/2014/main" id="{5B64DC5B-B8F8-E164-5A3C-1A46F9FD6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906" name="Line 107">
            <a:extLst>
              <a:ext uri="{FF2B5EF4-FFF2-40B4-BE49-F238E27FC236}">
                <a16:creationId xmlns:a16="http://schemas.microsoft.com/office/drawing/2014/main" id="{25C0EBCB-E8E2-6D64-81A4-E5923D7AFF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907" name="Line 108">
            <a:extLst>
              <a:ext uri="{FF2B5EF4-FFF2-40B4-BE49-F238E27FC236}">
                <a16:creationId xmlns:a16="http://schemas.microsoft.com/office/drawing/2014/main" id="{9199749F-B7AE-9B20-BFDB-4F3317DBA0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908" name="Line 109">
            <a:extLst>
              <a:ext uri="{FF2B5EF4-FFF2-40B4-BE49-F238E27FC236}">
                <a16:creationId xmlns:a16="http://schemas.microsoft.com/office/drawing/2014/main" id="{CF26EA9E-3EE5-1BD4-35CC-B30056F240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100638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909" name="Text Box 110">
            <a:extLst>
              <a:ext uri="{FF2B5EF4-FFF2-40B4-BE49-F238E27FC236}">
                <a16:creationId xmlns:a16="http://schemas.microsoft.com/office/drawing/2014/main" id="{C5EB5E96-2A79-6AD5-B5A4-E266BBD0E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3203575"/>
            <a:ext cx="1173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19910" name="Text Box 111">
            <a:extLst>
              <a:ext uri="{FF2B5EF4-FFF2-40B4-BE49-F238E27FC236}">
                <a16:creationId xmlns:a16="http://schemas.microsoft.com/office/drawing/2014/main" id="{3C97573E-9908-B8F9-C6FE-AA096F81C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4513263"/>
            <a:ext cx="1173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19911" name="Text Box 112">
            <a:extLst>
              <a:ext uri="{FF2B5EF4-FFF2-40B4-BE49-F238E27FC236}">
                <a16:creationId xmlns:a16="http://schemas.microsoft.com/office/drawing/2014/main" id="{3789BD18-C9D8-0266-25D4-D2DA5B97DC21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3569494" y="5550694"/>
            <a:ext cx="663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80</a:t>
            </a:r>
          </a:p>
        </p:txBody>
      </p:sp>
      <p:sp>
        <p:nvSpPr>
          <p:cNvPr id="924785" name="AutoShape 113">
            <a:extLst>
              <a:ext uri="{FF2B5EF4-FFF2-40B4-BE49-F238E27FC236}">
                <a16:creationId xmlns:a16="http://schemas.microsoft.com/office/drawing/2014/main" id="{8B72F1A8-59A9-EEC8-E583-C488AD864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2890838"/>
            <a:ext cx="4992688" cy="1293812"/>
          </a:xfrm>
          <a:prstGeom prst="wedgeRectCallout">
            <a:avLst>
              <a:gd name="adj1" fmla="val -72481"/>
              <a:gd name="adj2" fmla="val -9875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Segment sent when: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000" b="0">
                <a:solidFill>
                  <a:srgbClr val="000000"/>
                </a:solidFill>
                <a:latin typeface="Comic Sans MS" panose="030F0902030302020204" pitchFamily="66" charset="0"/>
              </a:rPr>
              <a:t>Segment full (Max Segment Size),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2000" b="0">
                <a:solidFill>
                  <a:srgbClr val="000000"/>
                </a:solidFill>
                <a:latin typeface="Comic Sans MS" panose="030F0902030302020204" pitchFamily="66" charset="0"/>
              </a:rPr>
              <a:t>Not full, but times out, or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ja-JP" altLang="en-US" sz="2000" b="0">
                <a:solidFill>
                  <a:srgbClr val="000000"/>
                </a:solidFill>
                <a:latin typeface="Comic Sans MS" panose="030F0902030302020204" pitchFamily="66" charset="0"/>
              </a:rPr>
              <a:t>“</a:t>
            </a:r>
            <a:r>
              <a:rPr lang="en-US" altLang="ja-JP" sz="2000" b="0">
                <a:solidFill>
                  <a:srgbClr val="000000"/>
                </a:solidFill>
                <a:latin typeface="Comic Sans MS" panose="030F0902030302020204" pitchFamily="66" charset="0"/>
              </a:rPr>
              <a:t>Pushed</a:t>
            </a:r>
            <a:r>
              <a:rPr lang="ja-JP" altLang="en-US" sz="2000" b="0">
                <a:solidFill>
                  <a:srgbClr val="000000"/>
                </a:solidFill>
                <a:latin typeface="Comic Sans MS" panose="030F0902030302020204" pitchFamily="66" charset="0"/>
              </a:rPr>
              <a:t>”</a:t>
            </a:r>
            <a:r>
              <a:rPr lang="en-US" altLang="ja-JP" sz="2000" b="0">
                <a:solidFill>
                  <a:srgbClr val="000000"/>
                </a:solidFill>
                <a:latin typeface="Comic Sans MS" panose="030F0902030302020204" pitchFamily="66" charset="0"/>
              </a:rPr>
              <a:t> by application.</a:t>
            </a:r>
            <a:endParaRPr lang="en-US" altLang="en-US" sz="20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19913" name="Slide Number Placeholder 1">
            <a:extLst>
              <a:ext uri="{FF2B5EF4-FFF2-40B4-BE49-F238E27FC236}">
                <a16:creationId xmlns:a16="http://schemas.microsoft.com/office/drawing/2014/main" id="{E3A96AE7-50AF-1EBB-D5F6-08697AF779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BF648F-8E10-734A-A3B2-95E591DAE37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9B0CA8E0-6D27-EE1F-A14C-B513D410B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2384425"/>
            <a:ext cx="1219200" cy="60960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1858" name="Rectangle 110">
            <a:extLst>
              <a:ext uri="{FF2B5EF4-FFF2-40B4-BE49-F238E27FC236}">
                <a16:creationId xmlns:a16="http://schemas.microsoft.com/office/drawing/2014/main" id="{CA01B2EF-2F74-D4B2-24B3-333EB2699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Sequence Number</a:t>
            </a:r>
          </a:p>
        </p:txBody>
      </p:sp>
      <p:grpSp>
        <p:nvGrpSpPr>
          <p:cNvPr id="121859" name="Group 4">
            <a:extLst>
              <a:ext uri="{FF2B5EF4-FFF2-40B4-BE49-F238E27FC236}">
                <a16:creationId xmlns:a16="http://schemas.microsoft.com/office/drawing/2014/main" id="{35920764-4847-D9F1-F4FF-B4E1D47184BC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2379663"/>
            <a:ext cx="5029200" cy="609600"/>
            <a:chOff x="912" y="1104"/>
            <a:chExt cx="3648" cy="384"/>
          </a:xfrm>
        </p:grpSpPr>
        <p:sp>
          <p:nvSpPr>
            <p:cNvPr id="121958" name="Line 5">
              <a:extLst>
                <a:ext uri="{FF2B5EF4-FFF2-40B4-BE49-F238E27FC236}">
                  <a16:creationId xmlns:a16="http://schemas.microsoft.com/office/drawing/2014/main" id="{B8A91468-DE3E-617D-70AA-9FFDB99D07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59" name="Line 6">
              <a:extLst>
                <a:ext uri="{FF2B5EF4-FFF2-40B4-BE49-F238E27FC236}">
                  <a16:creationId xmlns:a16="http://schemas.microsoft.com/office/drawing/2014/main" id="{06CADBCC-4749-7178-D770-D2206480E1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60" name="Line 7">
              <a:extLst>
                <a:ext uri="{FF2B5EF4-FFF2-40B4-BE49-F238E27FC236}">
                  <a16:creationId xmlns:a16="http://schemas.microsoft.com/office/drawing/2014/main" id="{D6229CA4-BA71-46CD-3F2D-5AC70A827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61" name="Line 8">
              <a:extLst>
                <a:ext uri="{FF2B5EF4-FFF2-40B4-BE49-F238E27FC236}">
                  <a16:creationId xmlns:a16="http://schemas.microsoft.com/office/drawing/2014/main" id="{C9507C2C-8D04-CC17-2DE7-8D3FF12C12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860" name="Line 9">
            <a:extLst>
              <a:ext uri="{FF2B5EF4-FFF2-40B4-BE49-F238E27FC236}">
                <a16:creationId xmlns:a16="http://schemas.microsoft.com/office/drawing/2014/main" id="{16F18440-FFAD-86D3-8FEE-F83ED11D1E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1" name="Line 10">
            <a:extLst>
              <a:ext uri="{FF2B5EF4-FFF2-40B4-BE49-F238E27FC236}">
                <a16:creationId xmlns:a16="http://schemas.microsoft.com/office/drawing/2014/main" id="{E52ED0B9-A807-04C0-414D-7914FF8E30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2" name="Line 11">
            <a:extLst>
              <a:ext uri="{FF2B5EF4-FFF2-40B4-BE49-F238E27FC236}">
                <a16:creationId xmlns:a16="http://schemas.microsoft.com/office/drawing/2014/main" id="{1568F6F7-3565-FA42-AE9B-9B1B60C963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3" name="Line 12">
            <a:extLst>
              <a:ext uri="{FF2B5EF4-FFF2-40B4-BE49-F238E27FC236}">
                <a16:creationId xmlns:a16="http://schemas.microsoft.com/office/drawing/2014/main" id="{C0EDEF9D-5BAD-1BAB-C562-0BA81000E3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4" name="Line 13">
            <a:extLst>
              <a:ext uri="{FF2B5EF4-FFF2-40B4-BE49-F238E27FC236}">
                <a16:creationId xmlns:a16="http://schemas.microsoft.com/office/drawing/2014/main" id="{873DE67B-91B5-DEE5-71E5-33D696894A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5" name="Line 14">
            <a:extLst>
              <a:ext uri="{FF2B5EF4-FFF2-40B4-BE49-F238E27FC236}">
                <a16:creationId xmlns:a16="http://schemas.microsoft.com/office/drawing/2014/main" id="{710E2572-734D-8613-6FBB-3DE279CC5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6" name="Line 15">
            <a:extLst>
              <a:ext uri="{FF2B5EF4-FFF2-40B4-BE49-F238E27FC236}">
                <a16:creationId xmlns:a16="http://schemas.microsoft.com/office/drawing/2014/main" id="{E39352AC-C789-0A4C-C8C4-4E788029D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7" name="Line 16">
            <a:extLst>
              <a:ext uri="{FF2B5EF4-FFF2-40B4-BE49-F238E27FC236}">
                <a16:creationId xmlns:a16="http://schemas.microsoft.com/office/drawing/2014/main" id="{16D63AB7-9BF2-16DD-F21C-F2FFB21689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0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8" name="Line 17">
            <a:extLst>
              <a:ext uri="{FF2B5EF4-FFF2-40B4-BE49-F238E27FC236}">
                <a16:creationId xmlns:a16="http://schemas.microsoft.com/office/drawing/2014/main" id="{595A512F-E463-0CCF-4607-5EC8445885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2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9" name="Line 18">
            <a:extLst>
              <a:ext uri="{FF2B5EF4-FFF2-40B4-BE49-F238E27FC236}">
                <a16:creationId xmlns:a16="http://schemas.microsoft.com/office/drawing/2014/main" id="{885160D8-BB65-C033-ACDC-D9231D0D96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4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0" name="Line 19">
            <a:extLst>
              <a:ext uri="{FF2B5EF4-FFF2-40B4-BE49-F238E27FC236}">
                <a16:creationId xmlns:a16="http://schemas.microsoft.com/office/drawing/2014/main" id="{521E52E1-F6E9-D71B-4288-2A196C90F1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7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1" name="Line 20">
            <a:extLst>
              <a:ext uri="{FF2B5EF4-FFF2-40B4-BE49-F238E27FC236}">
                <a16:creationId xmlns:a16="http://schemas.microsoft.com/office/drawing/2014/main" id="{433D70EE-112F-D969-DAEC-B8DAE58DD1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2" name="Line 21">
            <a:extLst>
              <a:ext uri="{FF2B5EF4-FFF2-40B4-BE49-F238E27FC236}">
                <a16:creationId xmlns:a16="http://schemas.microsoft.com/office/drawing/2014/main" id="{0BE7339C-A5B3-C1AA-3017-73B7550275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2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3" name="Line 22">
            <a:extLst>
              <a:ext uri="{FF2B5EF4-FFF2-40B4-BE49-F238E27FC236}">
                <a16:creationId xmlns:a16="http://schemas.microsoft.com/office/drawing/2014/main" id="{E7178B64-76A1-D9DB-2136-63CA1DB042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4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4" name="Line 23">
            <a:extLst>
              <a:ext uri="{FF2B5EF4-FFF2-40B4-BE49-F238E27FC236}">
                <a16:creationId xmlns:a16="http://schemas.microsoft.com/office/drawing/2014/main" id="{37CB1298-9332-CC5D-5457-C29A24EC4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6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5" name="Line 24">
            <a:extLst>
              <a:ext uri="{FF2B5EF4-FFF2-40B4-BE49-F238E27FC236}">
                <a16:creationId xmlns:a16="http://schemas.microsoft.com/office/drawing/2014/main" id="{503748A1-943C-BF69-23D2-4108C737B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6" name="Line 25">
            <a:extLst>
              <a:ext uri="{FF2B5EF4-FFF2-40B4-BE49-F238E27FC236}">
                <a16:creationId xmlns:a16="http://schemas.microsoft.com/office/drawing/2014/main" id="{B6A64994-3F39-CD4C-C02C-4091938E7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1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7" name="Line 26">
            <a:extLst>
              <a:ext uri="{FF2B5EF4-FFF2-40B4-BE49-F238E27FC236}">
                <a16:creationId xmlns:a16="http://schemas.microsoft.com/office/drawing/2014/main" id="{04733127-4175-4BC6-E8B5-5A8716BFB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8" name="Line 27">
            <a:extLst>
              <a:ext uri="{FF2B5EF4-FFF2-40B4-BE49-F238E27FC236}">
                <a16:creationId xmlns:a16="http://schemas.microsoft.com/office/drawing/2014/main" id="{D110C0E5-03F7-7893-CD3F-9D2A69FBF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6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9" name="Line 28">
            <a:extLst>
              <a:ext uri="{FF2B5EF4-FFF2-40B4-BE49-F238E27FC236}">
                <a16:creationId xmlns:a16="http://schemas.microsoft.com/office/drawing/2014/main" id="{3B1035D8-4F18-F053-C4A6-58EECD410B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8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80" name="Line 29">
            <a:extLst>
              <a:ext uri="{FF2B5EF4-FFF2-40B4-BE49-F238E27FC236}">
                <a16:creationId xmlns:a16="http://schemas.microsoft.com/office/drawing/2014/main" id="{C1A1656E-29BE-5431-6A9E-EAF09BC455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1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81" name="Line 30">
            <a:extLst>
              <a:ext uri="{FF2B5EF4-FFF2-40B4-BE49-F238E27FC236}">
                <a16:creationId xmlns:a16="http://schemas.microsoft.com/office/drawing/2014/main" id="{0AA96ED3-86E9-26C8-151A-6F85E370E0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3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82" name="Line 31">
            <a:extLst>
              <a:ext uri="{FF2B5EF4-FFF2-40B4-BE49-F238E27FC236}">
                <a16:creationId xmlns:a16="http://schemas.microsoft.com/office/drawing/2014/main" id="{B1147FE8-F38E-9F31-B72F-0A95143A5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6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83" name="Line 32">
            <a:extLst>
              <a:ext uri="{FF2B5EF4-FFF2-40B4-BE49-F238E27FC236}">
                <a16:creationId xmlns:a16="http://schemas.microsoft.com/office/drawing/2014/main" id="{FF42471A-6219-9C96-2345-62280DFD2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8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84" name="Line 33">
            <a:extLst>
              <a:ext uri="{FF2B5EF4-FFF2-40B4-BE49-F238E27FC236}">
                <a16:creationId xmlns:a16="http://schemas.microsoft.com/office/drawing/2014/main" id="{4D84E3F5-157B-2ACA-687A-E97BFB36A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0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85" name="Line 34">
            <a:extLst>
              <a:ext uri="{FF2B5EF4-FFF2-40B4-BE49-F238E27FC236}">
                <a16:creationId xmlns:a16="http://schemas.microsoft.com/office/drawing/2014/main" id="{13270678-2A24-6F56-EB9C-D013C2016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86" name="Line 35">
            <a:extLst>
              <a:ext uri="{FF2B5EF4-FFF2-40B4-BE49-F238E27FC236}">
                <a16:creationId xmlns:a16="http://schemas.microsoft.com/office/drawing/2014/main" id="{AEDE058B-0164-4409-D684-A34B1D7DDD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87" name="Line 36">
            <a:extLst>
              <a:ext uri="{FF2B5EF4-FFF2-40B4-BE49-F238E27FC236}">
                <a16:creationId xmlns:a16="http://schemas.microsoft.com/office/drawing/2014/main" id="{B6D31FCB-13AD-E2AF-E443-C70878DE09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88" name="Line 37">
            <a:extLst>
              <a:ext uri="{FF2B5EF4-FFF2-40B4-BE49-F238E27FC236}">
                <a16:creationId xmlns:a16="http://schemas.microsoft.com/office/drawing/2014/main" id="{F2D1B535-42C0-2933-A577-9E5AD85FD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89" name="Line 38">
            <a:extLst>
              <a:ext uri="{FF2B5EF4-FFF2-40B4-BE49-F238E27FC236}">
                <a16:creationId xmlns:a16="http://schemas.microsoft.com/office/drawing/2014/main" id="{A1DA0AB8-30FE-9CA6-4E91-B9909B572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90" name="Line 39">
            <a:extLst>
              <a:ext uri="{FF2B5EF4-FFF2-40B4-BE49-F238E27FC236}">
                <a16:creationId xmlns:a16="http://schemas.microsoft.com/office/drawing/2014/main" id="{4F119BC3-64CA-BE49-D132-48B90BA5BB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7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91" name="Line 40">
            <a:extLst>
              <a:ext uri="{FF2B5EF4-FFF2-40B4-BE49-F238E27FC236}">
                <a16:creationId xmlns:a16="http://schemas.microsoft.com/office/drawing/2014/main" id="{843F4DE8-86CC-4B93-3116-15F0364B88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77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92" name="Line 41">
            <a:extLst>
              <a:ext uri="{FF2B5EF4-FFF2-40B4-BE49-F238E27FC236}">
                <a16:creationId xmlns:a16="http://schemas.microsoft.com/office/drawing/2014/main" id="{DF9C782E-EB58-D3FC-1B83-8541D7BD7C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01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1893" name="Group 42">
            <a:extLst>
              <a:ext uri="{FF2B5EF4-FFF2-40B4-BE49-F238E27FC236}">
                <a16:creationId xmlns:a16="http://schemas.microsoft.com/office/drawing/2014/main" id="{79DAFB63-A5E6-74D9-1012-95F7AE0D0E25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5584825"/>
            <a:ext cx="5029200" cy="609600"/>
            <a:chOff x="912" y="1104"/>
            <a:chExt cx="3648" cy="384"/>
          </a:xfrm>
        </p:grpSpPr>
        <p:sp>
          <p:nvSpPr>
            <p:cNvPr id="121954" name="Line 43">
              <a:extLst>
                <a:ext uri="{FF2B5EF4-FFF2-40B4-BE49-F238E27FC236}">
                  <a16:creationId xmlns:a16="http://schemas.microsoft.com/office/drawing/2014/main" id="{A01CC297-D9F9-3CF6-5629-1E4F99B98D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55" name="Line 44">
              <a:extLst>
                <a:ext uri="{FF2B5EF4-FFF2-40B4-BE49-F238E27FC236}">
                  <a16:creationId xmlns:a16="http://schemas.microsoft.com/office/drawing/2014/main" id="{DFA322D2-45E4-DBAA-84E4-6B94B3089B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56" name="Line 45">
              <a:extLst>
                <a:ext uri="{FF2B5EF4-FFF2-40B4-BE49-F238E27FC236}">
                  <a16:creationId xmlns:a16="http://schemas.microsoft.com/office/drawing/2014/main" id="{3EEF4F4A-D87D-87BB-BD3F-03F4DF48EA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957" name="Line 46">
              <a:extLst>
                <a:ext uri="{FF2B5EF4-FFF2-40B4-BE49-F238E27FC236}">
                  <a16:creationId xmlns:a16="http://schemas.microsoft.com/office/drawing/2014/main" id="{9CA6752C-1304-9E9A-14F1-3A69ADA7CD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894" name="Line 47">
            <a:extLst>
              <a:ext uri="{FF2B5EF4-FFF2-40B4-BE49-F238E27FC236}">
                <a16:creationId xmlns:a16="http://schemas.microsoft.com/office/drawing/2014/main" id="{99F6BD80-F7E7-8995-C9EB-316BD7FC8F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95" name="Line 48">
            <a:extLst>
              <a:ext uri="{FF2B5EF4-FFF2-40B4-BE49-F238E27FC236}">
                <a16:creationId xmlns:a16="http://schemas.microsoft.com/office/drawing/2014/main" id="{D794869B-D6C5-834C-BDCE-9588C15DCF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96" name="Line 49">
            <a:extLst>
              <a:ext uri="{FF2B5EF4-FFF2-40B4-BE49-F238E27FC236}">
                <a16:creationId xmlns:a16="http://schemas.microsoft.com/office/drawing/2014/main" id="{E1D1D42C-7BBA-D78E-51A3-BB999AC787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97" name="Line 50">
            <a:extLst>
              <a:ext uri="{FF2B5EF4-FFF2-40B4-BE49-F238E27FC236}">
                <a16:creationId xmlns:a16="http://schemas.microsoft.com/office/drawing/2014/main" id="{89C51CF4-C5CD-0026-C143-A6AE6403A5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98" name="Line 51">
            <a:extLst>
              <a:ext uri="{FF2B5EF4-FFF2-40B4-BE49-F238E27FC236}">
                <a16:creationId xmlns:a16="http://schemas.microsoft.com/office/drawing/2014/main" id="{3FB121DE-708C-55FE-EFBA-087329BAA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99" name="Line 52">
            <a:extLst>
              <a:ext uri="{FF2B5EF4-FFF2-40B4-BE49-F238E27FC236}">
                <a16:creationId xmlns:a16="http://schemas.microsoft.com/office/drawing/2014/main" id="{E2FA3B4D-FCAF-C594-FA80-E4E6D973D2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00" name="Line 53">
            <a:extLst>
              <a:ext uri="{FF2B5EF4-FFF2-40B4-BE49-F238E27FC236}">
                <a16:creationId xmlns:a16="http://schemas.microsoft.com/office/drawing/2014/main" id="{C9196998-C5A5-F7DF-B24D-F471B98869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01" name="Line 54">
            <a:extLst>
              <a:ext uri="{FF2B5EF4-FFF2-40B4-BE49-F238E27FC236}">
                <a16:creationId xmlns:a16="http://schemas.microsoft.com/office/drawing/2014/main" id="{4BB9608B-747B-0064-1F90-1BD1959274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5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02" name="Line 55">
            <a:extLst>
              <a:ext uri="{FF2B5EF4-FFF2-40B4-BE49-F238E27FC236}">
                <a16:creationId xmlns:a16="http://schemas.microsoft.com/office/drawing/2014/main" id="{AF3BDE55-0062-8350-D7AD-E8CFEB0F9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7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03" name="Line 56">
            <a:extLst>
              <a:ext uri="{FF2B5EF4-FFF2-40B4-BE49-F238E27FC236}">
                <a16:creationId xmlns:a16="http://schemas.microsoft.com/office/drawing/2014/main" id="{53326DB7-C088-8733-C7FF-40F428CA4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0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04" name="Line 57">
            <a:extLst>
              <a:ext uri="{FF2B5EF4-FFF2-40B4-BE49-F238E27FC236}">
                <a16:creationId xmlns:a16="http://schemas.microsoft.com/office/drawing/2014/main" id="{FDA26CD7-E015-C3DF-0313-BE7D613F6E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2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05" name="Line 58">
            <a:extLst>
              <a:ext uri="{FF2B5EF4-FFF2-40B4-BE49-F238E27FC236}">
                <a16:creationId xmlns:a16="http://schemas.microsoft.com/office/drawing/2014/main" id="{5ACAD909-D3E0-0425-14DA-9C706F1C6F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5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06" name="Line 59">
            <a:extLst>
              <a:ext uri="{FF2B5EF4-FFF2-40B4-BE49-F238E27FC236}">
                <a16:creationId xmlns:a16="http://schemas.microsoft.com/office/drawing/2014/main" id="{0C359ECC-E194-19E2-A0FC-CB9FF61166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7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07" name="Line 60">
            <a:extLst>
              <a:ext uri="{FF2B5EF4-FFF2-40B4-BE49-F238E27FC236}">
                <a16:creationId xmlns:a16="http://schemas.microsoft.com/office/drawing/2014/main" id="{0115B733-1989-821B-1AA1-6B0EB426C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9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08" name="Line 61">
            <a:extLst>
              <a:ext uri="{FF2B5EF4-FFF2-40B4-BE49-F238E27FC236}">
                <a16:creationId xmlns:a16="http://schemas.microsoft.com/office/drawing/2014/main" id="{A81FBCE7-C619-077A-9CD2-1CE846C3E0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2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09" name="Line 62">
            <a:extLst>
              <a:ext uri="{FF2B5EF4-FFF2-40B4-BE49-F238E27FC236}">
                <a16:creationId xmlns:a16="http://schemas.microsoft.com/office/drawing/2014/main" id="{BA71B7AC-9E12-D5F5-62A6-DF459C2E1E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4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10" name="Line 63">
            <a:extLst>
              <a:ext uri="{FF2B5EF4-FFF2-40B4-BE49-F238E27FC236}">
                <a16:creationId xmlns:a16="http://schemas.microsoft.com/office/drawing/2014/main" id="{6E012FED-257E-009B-9E8C-2806B5CAB8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7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11" name="Line 64">
            <a:extLst>
              <a:ext uri="{FF2B5EF4-FFF2-40B4-BE49-F238E27FC236}">
                <a16:creationId xmlns:a16="http://schemas.microsoft.com/office/drawing/2014/main" id="{96DD54EB-7AC5-2EBD-FA4E-9814DB09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9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12" name="Line 65">
            <a:extLst>
              <a:ext uri="{FF2B5EF4-FFF2-40B4-BE49-F238E27FC236}">
                <a16:creationId xmlns:a16="http://schemas.microsoft.com/office/drawing/2014/main" id="{E2DF7988-EE4B-335F-6636-957F7FBCF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1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13" name="Line 66">
            <a:extLst>
              <a:ext uri="{FF2B5EF4-FFF2-40B4-BE49-F238E27FC236}">
                <a16:creationId xmlns:a16="http://schemas.microsoft.com/office/drawing/2014/main" id="{1A1DDC6F-A337-2A83-A076-989BB6DC0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4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14" name="Line 67">
            <a:extLst>
              <a:ext uri="{FF2B5EF4-FFF2-40B4-BE49-F238E27FC236}">
                <a16:creationId xmlns:a16="http://schemas.microsoft.com/office/drawing/2014/main" id="{6A85A015-7565-F960-AE0F-18DB423F9A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6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15" name="Line 68">
            <a:extLst>
              <a:ext uri="{FF2B5EF4-FFF2-40B4-BE49-F238E27FC236}">
                <a16:creationId xmlns:a16="http://schemas.microsoft.com/office/drawing/2014/main" id="{A63630A0-1BDE-BDA6-3DA8-07EBD8C5E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9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16" name="Line 69">
            <a:extLst>
              <a:ext uri="{FF2B5EF4-FFF2-40B4-BE49-F238E27FC236}">
                <a16:creationId xmlns:a16="http://schemas.microsoft.com/office/drawing/2014/main" id="{8D05D632-1D6D-574E-D93B-2A95D1E19D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17" name="Line 70">
            <a:extLst>
              <a:ext uri="{FF2B5EF4-FFF2-40B4-BE49-F238E27FC236}">
                <a16:creationId xmlns:a16="http://schemas.microsoft.com/office/drawing/2014/main" id="{E86F9F16-7F49-C861-72E3-3EE2F7349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3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18" name="Line 71">
            <a:extLst>
              <a:ext uri="{FF2B5EF4-FFF2-40B4-BE49-F238E27FC236}">
                <a16:creationId xmlns:a16="http://schemas.microsoft.com/office/drawing/2014/main" id="{479FC7A4-29C5-CDA3-DB57-A29805B0C4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19" name="Line 72">
            <a:extLst>
              <a:ext uri="{FF2B5EF4-FFF2-40B4-BE49-F238E27FC236}">
                <a16:creationId xmlns:a16="http://schemas.microsoft.com/office/drawing/2014/main" id="{62BEF080-7B45-E469-E00B-DC8F01E8F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20" name="Line 73">
            <a:extLst>
              <a:ext uri="{FF2B5EF4-FFF2-40B4-BE49-F238E27FC236}">
                <a16:creationId xmlns:a16="http://schemas.microsoft.com/office/drawing/2014/main" id="{0281EF43-3D40-4283-5713-BBDB832B63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21" name="Line 74">
            <a:extLst>
              <a:ext uri="{FF2B5EF4-FFF2-40B4-BE49-F238E27FC236}">
                <a16:creationId xmlns:a16="http://schemas.microsoft.com/office/drawing/2014/main" id="{299E804C-2021-08CB-F730-1031EEAAB4B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22" name="Line 75">
            <a:extLst>
              <a:ext uri="{FF2B5EF4-FFF2-40B4-BE49-F238E27FC236}">
                <a16:creationId xmlns:a16="http://schemas.microsoft.com/office/drawing/2014/main" id="{188B1594-4740-B625-70E2-20847C1638DD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23" name="Line 76">
            <a:extLst>
              <a:ext uri="{FF2B5EF4-FFF2-40B4-BE49-F238E27FC236}">
                <a16:creationId xmlns:a16="http://schemas.microsoft.com/office/drawing/2014/main" id="{90E25725-9CF3-B55B-0034-ADC598DDF1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24" name="Line 77">
            <a:extLst>
              <a:ext uri="{FF2B5EF4-FFF2-40B4-BE49-F238E27FC236}">
                <a16:creationId xmlns:a16="http://schemas.microsoft.com/office/drawing/2014/main" id="{8AC561FE-95B7-0503-68A2-CBA46FF051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25" name="Line 78">
            <a:extLst>
              <a:ext uri="{FF2B5EF4-FFF2-40B4-BE49-F238E27FC236}">
                <a16:creationId xmlns:a16="http://schemas.microsoft.com/office/drawing/2014/main" id="{EA4473C0-894C-C216-BE57-2319276A56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31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26" name="Line 79">
            <a:extLst>
              <a:ext uri="{FF2B5EF4-FFF2-40B4-BE49-F238E27FC236}">
                <a16:creationId xmlns:a16="http://schemas.microsoft.com/office/drawing/2014/main" id="{A1A37423-6A76-3B01-4B5E-BF6CB41EC3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55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27" name="Text Box 80">
            <a:extLst>
              <a:ext uri="{FF2B5EF4-FFF2-40B4-BE49-F238E27FC236}">
                <a16:creationId xmlns:a16="http://schemas.microsoft.com/office/drawing/2014/main" id="{45110B2C-4274-F30D-4BE7-4249FC03A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295400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A</a:t>
            </a:r>
          </a:p>
        </p:txBody>
      </p:sp>
      <p:sp>
        <p:nvSpPr>
          <p:cNvPr id="121928" name="Text Box 81">
            <a:extLst>
              <a:ext uri="{FF2B5EF4-FFF2-40B4-BE49-F238E27FC236}">
                <a16:creationId xmlns:a16="http://schemas.microsoft.com/office/drawing/2014/main" id="{5004F84B-268D-44DB-E485-26C45E1AB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056188"/>
            <a:ext cx="1150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B</a:t>
            </a:r>
          </a:p>
        </p:txBody>
      </p:sp>
      <p:sp>
        <p:nvSpPr>
          <p:cNvPr id="121929" name="Rectangle 82">
            <a:extLst>
              <a:ext uri="{FF2B5EF4-FFF2-40B4-BE49-F238E27FC236}">
                <a16:creationId xmlns:a16="http://schemas.microsoft.com/office/drawing/2014/main" id="{850D488C-4556-3D2E-9C24-DBEF648B5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4512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1930" name="Rectangle 83">
            <a:extLst>
              <a:ext uri="{FF2B5EF4-FFF2-40B4-BE49-F238E27FC236}">
                <a16:creationId xmlns:a16="http://schemas.microsoft.com/office/drawing/2014/main" id="{F43AF1E4-6451-2CDA-323B-44F0B14B7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47466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1931" name="Line 84">
            <a:extLst>
              <a:ext uri="{FF2B5EF4-FFF2-40B4-BE49-F238E27FC236}">
                <a16:creationId xmlns:a16="http://schemas.microsoft.com/office/drawing/2014/main" id="{B173F2A1-C169-C4C5-93DC-9DC4B4266C8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7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32" name="Line 85">
            <a:extLst>
              <a:ext uri="{FF2B5EF4-FFF2-40B4-BE49-F238E27FC236}">
                <a16:creationId xmlns:a16="http://schemas.microsoft.com/office/drawing/2014/main" id="{431B974D-2618-BE84-D00D-5758FD6385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69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33" name="Line 86">
            <a:extLst>
              <a:ext uri="{FF2B5EF4-FFF2-40B4-BE49-F238E27FC236}">
                <a16:creationId xmlns:a16="http://schemas.microsoft.com/office/drawing/2014/main" id="{09EE4809-8C05-563C-6393-D6B71CFC2AB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92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34" name="Line 87">
            <a:extLst>
              <a:ext uri="{FF2B5EF4-FFF2-40B4-BE49-F238E27FC236}">
                <a16:creationId xmlns:a16="http://schemas.microsoft.com/office/drawing/2014/main" id="{9529CC82-759A-8296-A224-184627737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16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35" name="Line 88">
            <a:extLst>
              <a:ext uri="{FF2B5EF4-FFF2-40B4-BE49-F238E27FC236}">
                <a16:creationId xmlns:a16="http://schemas.microsoft.com/office/drawing/2014/main" id="{1D0854AC-0DD7-B5DA-2C2B-1F8518EE62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4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36" name="Line 89">
            <a:extLst>
              <a:ext uri="{FF2B5EF4-FFF2-40B4-BE49-F238E27FC236}">
                <a16:creationId xmlns:a16="http://schemas.microsoft.com/office/drawing/2014/main" id="{C5D2BB34-980B-27B6-B7CF-CAD444E40B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64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37" name="Line 90">
            <a:extLst>
              <a:ext uri="{FF2B5EF4-FFF2-40B4-BE49-F238E27FC236}">
                <a16:creationId xmlns:a16="http://schemas.microsoft.com/office/drawing/2014/main" id="{53392251-66D2-A3AA-DCEA-6C363AFCE2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6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38" name="Line 91">
            <a:extLst>
              <a:ext uri="{FF2B5EF4-FFF2-40B4-BE49-F238E27FC236}">
                <a16:creationId xmlns:a16="http://schemas.microsoft.com/office/drawing/2014/main" id="{9995B541-0749-A7F3-D5AF-748518CE95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8825" y="32178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39" name="Line 92">
            <a:extLst>
              <a:ext uri="{FF2B5EF4-FFF2-40B4-BE49-F238E27FC236}">
                <a16:creationId xmlns:a16="http://schemas.microsoft.com/office/drawing/2014/main" id="{AE79C019-915A-AD62-87CD-10A98D34A8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3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40" name="Line 93">
            <a:extLst>
              <a:ext uri="{FF2B5EF4-FFF2-40B4-BE49-F238E27FC236}">
                <a16:creationId xmlns:a16="http://schemas.microsoft.com/office/drawing/2014/main" id="{E9071663-4244-4D0C-6B30-9FD699D498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17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41" name="Line 94">
            <a:extLst>
              <a:ext uri="{FF2B5EF4-FFF2-40B4-BE49-F238E27FC236}">
                <a16:creationId xmlns:a16="http://schemas.microsoft.com/office/drawing/2014/main" id="{54FB1065-0B3F-CF30-905D-6168DE9189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42" name="Line 95">
            <a:extLst>
              <a:ext uri="{FF2B5EF4-FFF2-40B4-BE49-F238E27FC236}">
                <a16:creationId xmlns:a16="http://schemas.microsoft.com/office/drawing/2014/main" id="{9B410442-2C45-B30A-EB9C-E965DBD08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65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43" name="Line 96">
            <a:extLst>
              <a:ext uri="{FF2B5EF4-FFF2-40B4-BE49-F238E27FC236}">
                <a16:creationId xmlns:a16="http://schemas.microsoft.com/office/drawing/2014/main" id="{E48B8380-183E-6BCB-8CE1-24D3854F5F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6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44" name="Line 97">
            <a:extLst>
              <a:ext uri="{FF2B5EF4-FFF2-40B4-BE49-F238E27FC236}">
                <a16:creationId xmlns:a16="http://schemas.microsoft.com/office/drawing/2014/main" id="{4D241E1A-9B40-E150-AB76-AAC3FD460E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8988" y="53514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45" name="Text Box 98">
            <a:extLst>
              <a:ext uri="{FF2B5EF4-FFF2-40B4-BE49-F238E27FC236}">
                <a16:creationId xmlns:a16="http://schemas.microsoft.com/office/drawing/2014/main" id="{B515BAE0-304A-8479-9521-2507EF400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25" y="3454400"/>
            <a:ext cx="1173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21946" name="Text Box 99">
            <a:extLst>
              <a:ext uri="{FF2B5EF4-FFF2-40B4-BE49-F238E27FC236}">
                <a16:creationId xmlns:a16="http://schemas.microsoft.com/office/drawing/2014/main" id="{F6273C9D-A4E6-3C8B-AEF7-001D69DF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8" y="4764088"/>
            <a:ext cx="11731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21947" name="Text Box 104">
            <a:extLst>
              <a:ext uri="{FF2B5EF4-FFF2-40B4-BE49-F238E27FC236}">
                <a16:creationId xmlns:a16="http://schemas.microsoft.com/office/drawing/2014/main" id="{7A7A1942-C3DA-4952-D0E0-9DD5C64D0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851025"/>
            <a:ext cx="3368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ISN (initial sequence number)</a:t>
            </a:r>
          </a:p>
        </p:txBody>
      </p:sp>
      <p:sp>
        <p:nvSpPr>
          <p:cNvPr id="121948" name="Line 105">
            <a:extLst>
              <a:ext uri="{FF2B5EF4-FFF2-40B4-BE49-F238E27FC236}">
                <a16:creationId xmlns:a16="http://schemas.microsoft.com/office/drawing/2014/main" id="{853B43AE-62AA-81E7-CC07-57073841D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3388" y="215582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949" name="AutoShape 106">
            <a:extLst>
              <a:ext uri="{FF2B5EF4-FFF2-40B4-BE49-F238E27FC236}">
                <a16:creationId xmlns:a16="http://schemas.microsoft.com/office/drawing/2014/main" id="{2F8A557A-902B-539C-0410-637147117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3298825"/>
            <a:ext cx="1905000" cy="1590675"/>
          </a:xfrm>
          <a:prstGeom prst="wedgeRectCallout">
            <a:avLst>
              <a:gd name="adj1" fmla="val 58583"/>
              <a:gd name="adj2" fmla="val -8316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Sequence number =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ISN+ # of the 1</a:t>
            </a:r>
            <a:r>
              <a:rPr lang="en-US" altLang="en-US" sz="1800" b="0" baseline="30000">
                <a:solidFill>
                  <a:srgbClr val="000000"/>
                </a:solidFill>
                <a:latin typeface="Comic Sans MS" panose="030F0902030302020204" pitchFamily="66" charset="0"/>
              </a:rPr>
              <a:t>st</a:t>
            </a: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 byte the segment</a:t>
            </a:r>
          </a:p>
        </p:txBody>
      </p:sp>
      <p:sp>
        <p:nvSpPr>
          <p:cNvPr id="121950" name="Rectangle 107">
            <a:extLst>
              <a:ext uri="{FF2B5EF4-FFF2-40B4-BE49-F238E27FC236}">
                <a16:creationId xmlns:a16="http://schemas.microsoft.com/office/drawing/2014/main" id="{3E84B19C-098D-0DFA-42B7-C4DB10D42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5584825"/>
            <a:ext cx="1219200" cy="60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1951" name="Rectangle 109">
            <a:extLst>
              <a:ext uri="{FF2B5EF4-FFF2-40B4-BE49-F238E27FC236}">
                <a16:creationId xmlns:a16="http://schemas.microsoft.com/office/drawing/2014/main" id="{54C9D4FE-2372-F431-2315-64A10E1B3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388" y="5584825"/>
            <a:ext cx="1524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1952" name="Text Box 111">
            <a:extLst>
              <a:ext uri="{FF2B5EF4-FFF2-40B4-BE49-F238E27FC236}">
                <a16:creationId xmlns:a16="http://schemas.microsoft.com/office/drawing/2014/main" id="{8277B975-B48A-4D09-8E58-97CBA521E6BD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380456" y="2575719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81</a:t>
            </a:r>
          </a:p>
        </p:txBody>
      </p:sp>
      <p:sp>
        <p:nvSpPr>
          <p:cNvPr id="121953" name="Slide Number Placeholder 1">
            <a:extLst>
              <a:ext uri="{FF2B5EF4-FFF2-40B4-BE49-F238E27FC236}">
                <a16:creationId xmlns:a16="http://schemas.microsoft.com/office/drawing/2014/main" id="{66EA88A5-80C2-1FFD-5172-D1C6368E9B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657EBD-34FB-654F-AFF4-53802CF7161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47E4D73D-3D1F-282F-2CA6-5128DC25E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2384425"/>
            <a:ext cx="1219200" cy="60960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3906" name="Rectangle 110">
            <a:extLst>
              <a:ext uri="{FF2B5EF4-FFF2-40B4-BE49-F238E27FC236}">
                <a16:creationId xmlns:a16="http://schemas.microsoft.com/office/drawing/2014/main" id="{763897F5-0E0A-E3CE-7ADD-A45D4DB0B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Sequence Number</a:t>
            </a:r>
          </a:p>
        </p:txBody>
      </p:sp>
      <p:grpSp>
        <p:nvGrpSpPr>
          <p:cNvPr id="123907" name="Group 4">
            <a:extLst>
              <a:ext uri="{FF2B5EF4-FFF2-40B4-BE49-F238E27FC236}">
                <a16:creationId xmlns:a16="http://schemas.microsoft.com/office/drawing/2014/main" id="{74554CE3-8B9D-3F58-20B0-B52F73B18302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2379663"/>
            <a:ext cx="5029200" cy="609600"/>
            <a:chOff x="912" y="1104"/>
            <a:chExt cx="3648" cy="384"/>
          </a:xfrm>
        </p:grpSpPr>
        <p:sp>
          <p:nvSpPr>
            <p:cNvPr id="124007" name="Line 5">
              <a:extLst>
                <a:ext uri="{FF2B5EF4-FFF2-40B4-BE49-F238E27FC236}">
                  <a16:creationId xmlns:a16="http://schemas.microsoft.com/office/drawing/2014/main" id="{071A4D62-B818-7F82-5286-6F7E03615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08" name="Line 6">
              <a:extLst>
                <a:ext uri="{FF2B5EF4-FFF2-40B4-BE49-F238E27FC236}">
                  <a16:creationId xmlns:a16="http://schemas.microsoft.com/office/drawing/2014/main" id="{770ED663-B2BA-4652-CAE9-A7846977B2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09" name="Line 7">
              <a:extLst>
                <a:ext uri="{FF2B5EF4-FFF2-40B4-BE49-F238E27FC236}">
                  <a16:creationId xmlns:a16="http://schemas.microsoft.com/office/drawing/2014/main" id="{3C8CC057-754C-33DD-EF15-606DA28DB1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10" name="Line 8">
              <a:extLst>
                <a:ext uri="{FF2B5EF4-FFF2-40B4-BE49-F238E27FC236}">
                  <a16:creationId xmlns:a16="http://schemas.microsoft.com/office/drawing/2014/main" id="{3B762B25-7F12-CA14-CF56-D7D45CD045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908" name="Line 9">
            <a:extLst>
              <a:ext uri="{FF2B5EF4-FFF2-40B4-BE49-F238E27FC236}">
                <a16:creationId xmlns:a16="http://schemas.microsoft.com/office/drawing/2014/main" id="{4DECD307-E08A-33AD-0CB1-7CAA44A8E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9" name="Line 10">
            <a:extLst>
              <a:ext uri="{FF2B5EF4-FFF2-40B4-BE49-F238E27FC236}">
                <a16:creationId xmlns:a16="http://schemas.microsoft.com/office/drawing/2014/main" id="{F4B8C86C-392C-3756-B3A3-4F08BAFF18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0" name="Line 11">
            <a:extLst>
              <a:ext uri="{FF2B5EF4-FFF2-40B4-BE49-F238E27FC236}">
                <a16:creationId xmlns:a16="http://schemas.microsoft.com/office/drawing/2014/main" id="{B85F6CDE-D41F-8E02-9BEB-DDE0ACECEB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1" name="Line 12">
            <a:extLst>
              <a:ext uri="{FF2B5EF4-FFF2-40B4-BE49-F238E27FC236}">
                <a16:creationId xmlns:a16="http://schemas.microsoft.com/office/drawing/2014/main" id="{323270DE-22AA-18DA-0EE0-E5BF3682B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2" name="Line 13">
            <a:extLst>
              <a:ext uri="{FF2B5EF4-FFF2-40B4-BE49-F238E27FC236}">
                <a16:creationId xmlns:a16="http://schemas.microsoft.com/office/drawing/2014/main" id="{8D660FF9-814F-B224-5638-BE8287BB01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3" name="Line 14">
            <a:extLst>
              <a:ext uri="{FF2B5EF4-FFF2-40B4-BE49-F238E27FC236}">
                <a16:creationId xmlns:a16="http://schemas.microsoft.com/office/drawing/2014/main" id="{D2029CC2-6468-864F-19DF-9F0AD625DF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4" name="Line 15">
            <a:extLst>
              <a:ext uri="{FF2B5EF4-FFF2-40B4-BE49-F238E27FC236}">
                <a16:creationId xmlns:a16="http://schemas.microsoft.com/office/drawing/2014/main" id="{173E61B9-D539-9A6E-C59A-6BDF48587F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5" name="Line 16">
            <a:extLst>
              <a:ext uri="{FF2B5EF4-FFF2-40B4-BE49-F238E27FC236}">
                <a16:creationId xmlns:a16="http://schemas.microsoft.com/office/drawing/2014/main" id="{1E9F9297-1546-E959-E2E3-0C4F6CB82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0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6" name="Line 17">
            <a:extLst>
              <a:ext uri="{FF2B5EF4-FFF2-40B4-BE49-F238E27FC236}">
                <a16:creationId xmlns:a16="http://schemas.microsoft.com/office/drawing/2014/main" id="{D1760B9D-1386-1DDB-470B-DC6F7090A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2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7" name="Line 18">
            <a:extLst>
              <a:ext uri="{FF2B5EF4-FFF2-40B4-BE49-F238E27FC236}">
                <a16:creationId xmlns:a16="http://schemas.microsoft.com/office/drawing/2014/main" id="{FA05A600-BCBF-9B8C-1368-BB39B98F4E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4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8" name="Line 19">
            <a:extLst>
              <a:ext uri="{FF2B5EF4-FFF2-40B4-BE49-F238E27FC236}">
                <a16:creationId xmlns:a16="http://schemas.microsoft.com/office/drawing/2014/main" id="{49ECAF0F-43DC-0EFB-394A-7D962E6623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7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9" name="Line 20">
            <a:extLst>
              <a:ext uri="{FF2B5EF4-FFF2-40B4-BE49-F238E27FC236}">
                <a16:creationId xmlns:a16="http://schemas.microsoft.com/office/drawing/2014/main" id="{F4CEBADA-D1E2-1E21-90A3-7C4D1FC54F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0" name="Line 21">
            <a:extLst>
              <a:ext uri="{FF2B5EF4-FFF2-40B4-BE49-F238E27FC236}">
                <a16:creationId xmlns:a16="http://schemas.microsoft.com/office/drawing/2014/main" id="{6693FF50-3216-9A53-BBCE-2DA80F55E0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2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1" name="Line 22">
            <a:extLst>
              <a:ext uri="{FF2B5EF4-FFF2-40B4-BE49-F238E27FC236}">
                <a16:creationId xmlns:a16="http://schemas.microsoft.com/office/drawing/2014/main" id="{DCAB8AE9-E8FC-42CE-9B77-B9B8D4E427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4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2" name="Line 23">
            <a:extLst>
              <a:ext uri="{FF2B5EF4-FFF2-40B4-BE49-F238E27FC236}">
                <a16:creationId xmlns:a16="http://schemas.microsoft.com/office/drawing/2014/main" id="{B9522399-5368-E812-9A0F-67BE98C73B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6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3" name="Line 24">
            <a:extLst>
              <a:ext uri="{FF2B5EF4-FFF2-40B4-BE49-F238E27FC236}">
                <a16:creationId xmlns:a16="http://schemas.microsoft.com/office/drawing/2014/main" id="{2C2286A0-8B9B-7155-D351-2EC77D44E4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4" name="Line 25">
            <a:extLst>
              <a:ext uri="{FF2B5EF4-FFF2-40B4-BE49-F238E27FC236}">
                <a16:creationId xmlns:a16="http://schemas.microsoft.com/office/drawing/2014/main" id="{36E66F66-70AC-CAA0-EE82-BA50FF821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1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5" name="Line 26">
            <a:extLst>
              <a:ext uri="{FF2B5EF4-FFF2-40B4-BE49-F238E27FC236}">
                <a16:creationId xmlns:a16="http://schemas.microsoft.com/office/drawing/2014/main" id="{3518B592-33C9-1F34-8E94-D1394F71C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6" name="Line 27">
            <a:extLst>
              <a:ext uri="{FF2B5EF4-FFF2-40B4-BE49-F238E27FC236}">
                <a16:creationId xmlns:a16="http://schemas.microsoft.com/office/drawing/2014/main" id="{7E356816-0EC1-28D0-BBBC-A9312833C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6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7" name="Line 28">
            <a:extLst>
              <a:ext uri="{FF2B5EF4-FFF2-40B4-BE49-F238E27FC236}">
                <a16:creationId xmlns:a16="http://schemas.microsoft.com/office/drawing/2014/main" id="{BDBAEDD0-9222-2370-7922-6E0B4536F1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8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8" name="Line 29">
            <a:extLst>
              <a:ext uri="{FF2B5EF4-FFF2-40B4-BE49-F238E27FC236}">
                <a16:creationId xmlns:a16="http://schemas.microsoft.com/office/drawing/2014/main" id="{537EE513-9AA6-4A51-C883-99B49E3A40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1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9" name="Line 30">
            <a:extLst>
              <a:ext uri="{FF2B5EF4-FFF2-40B4-BE49-F238E27FC236}">
                <a16:creationId xmlns:a16="http://schemas.microsoft.com/office/drawing/2014/main" id="{B3854599-F639-4E14-8D8E-53367F2AE2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3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0" name="Line 31">
            <a:extLst>
              <a:ext uri="{FF2B5EF4-FFF2-40B4-BE49-F238E27FC236}">
                <a16:creationId xmlns:a16="http://schemas.microsoft.com/office/drawing/2014/main" id="{6985D23C-5DE7-D934-CA5F-AA6944B938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6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1" name="Line 32">
            <a:extLst>
              <a:ext uri="{FF2B5EF4-FFF2-40B4-BE49-F238E27FC236}">
                <a16:creationId xmlns:a16="http://schemas.microsoft.com/office/drawing/2014/main" id="{9AE96D99-D997-0980-E3E4-D9E30211E4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8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2" name="Line 33">
            <a:extLst>
              <a:ext uri="{FF2B5EF4-FFF2-40B4-BE49-F238E27FC236}">
                <a16:creationId xmlns:a16="http://schemas.microsoft.com/office/drawing/2014/main" id="{0E633A00-2A61-2A61-E236-5B68BBEB15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0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3" name="Line 34">
            <a:extLst>
              <a:ext uri="{FF2B5EF4-FFF2-40B4-BE49-F238E27FC236}">
                <a16:creationId xmlns:a16="http://schemas.microsoft.com/office/drawing/2014/main" id="{481F4A17-C71C-A90E-3996-3A890DC98F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4" name="Line 35">
            <a:extLst>
              <a:ext uri="{FF2B5EF4-FFF2-40B4-BE49-F238E27FC236}">
                <a16:creationId xmlns:a16="http://schemas.microsoft.com/office/drawing/2014/main" id="{79F43855-B738-5041-E511-4D04898357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5" name="Line 36">
            <a:extLst>
              <a:ext uri="{FF2B5EF4-FFF2-40B4-BE49-F238E27FC236}">
                <a16:creationId xmlns:a16="http://schemas.microsoft.com/office/drawing/2014/main" id="{40A3A8F8-4244-6428-0F2C-9131F182C0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6" name="Line 37">
            <a:extLst>
              <a:ext uri="{FF2B5EF4-FFF2-40B4-BE49-F238E27FC236}">
                <a16:creationId xmlns:a16="http://schemas.microsoft.com/office/drawing/2014/main" id="{7C989B4C-C9E0-F04C-1D0E-F7145BA591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7" name="Line 38">
            <a:extLst>
              <a:ext uri="{FF2B5EF4-FFF2-40B4-BE49-F238E27FC236}">
                <a16:creationId xmlns:a16="http://schemas.microsoft.com/office/drawing/2014/main" id="{01432287-6F87-68F1-311C-62CE4BFF6B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8" name="Line 39">
            <a:extLst>
              <a:ext uri="{FF2B5EF4-FFF2-40B4-BE49-F238E27FC236}">
                <a16:creationId xmlns:a16="http://schemas.microsoft.com/office/drawing/2014/main" id="{20CEE9AE-91AF-252A-3C8B-2D8AD93E4A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7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9" name="Line 40">
            <a:extLst>
              <a:ext uri="{FF2B5EF4-FFF2-40B4-BE49-F238E27FC236}">
                <a16:creationId xmlns:a16="http://schemas.microsoft.com/office/drawing/2014/main" id="{04C8AE94-DC42-6008-5729-B0AFFFF4DD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77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40" name="Line 41">
            <a:extLst>
              <a:ext uri="{FF2B5EF4-FFF2-40B4-BE49-F238E27FC236}">
                <a16:creationId xmlns:a16="http://schemas.microsoft.com/office/drawing/2014/main" id="{5A2FA709-B862-AF42-B3DD-73E7AA4CF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01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3941" name="Group 42">
            <a:extLst>
              <a:ext uri="{FF2B5EF4-FFF2-40B4-BE49-F238E27FC236}">
                <a16:creationId xmlns:a16="http://schemas.microsoft.com/office/drawing/2014/main" id="{25D14F74-A92E-4EFE-9A66-B5B4AD8F56DC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5584825"/>
            <a:ext cx="5029200" cy="609600"/>
            <a:chOff x="912" y="1104"/>
            <a:chExt cx="3648" cy="384"/>
          </a:xfrm>
        </p:grpSpPr>
        <p:sp>
          <p:nvSpPr>
            <p:cNvPr id="124003" name="Line 43">
              <a:extLst>
                <a:ext uri="{FF2B5EF4-FFF2-40B4-BE49-F238E27FC236}">
                  <a16:creationId xmlns:a16="http://schemas.microsoft.com/office/drawing/2014/main" id="{5D9C46BA-47C8-1485-5088-D65FF0E998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04" name="Line 44">
              <a:extLst>
                <a:ext uri="{FF2B5EF4-FFF2-40B4-BE49-F238E27FC236}">
                  <a16:creationId xmlns:a16="http://schemas.microsoft.com/office/drawing/2014/main" id="{13BB2EC5-5E75-4EFD-B3FE-3C70F50C7C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05" name="Line 45">
              <a:extLst>
                <a:ext uri="{FF2B5EF4-FFF2-40B4-BE49-F238E27FC236}">
                  <a16:creationId xmlns:a16="http://schemas.microsoft.com/office/drawing/2014/main" id="{6A790627-56CB-00EF-DB62-20FF4D0E6D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06" name="Line 46">
              <a:extLst>
                <a:ext uri="{FF2B5EF4-FFF2-40B4-BE49-F238E27FC236}">
                  <a16:creationId xmlns:a16="http://schemas.microsoft.com/office/drawing/2014/main" id="{0C8F9B45-207A-65F6-BB2B-A7BBC951EE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942" name="Line 47">
            <a:extLst>
              <a:ext uri="{FF2B5EF4-FFF2-40B4-BE49-F238E27FC236}">
                <a16:creationId xmlns:a16="http://schemas.microsoft.com/office/drawing/2014/main" id="{075B68A9-411C-B560-DF13-14AD532EBB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43" name="Line 48">
            <a:extLst>
              <a:ext uri="{FF2B5EF4-FFF2-40B4-BE49-F238E27FC236}">
                <a16:creationId xmlns:a16="http://schemas.microsoft.com/office/drawing/2014/main" id="{65623765-2927-1898-D922-A9F1904C54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44" name="Line 49">
            <a:extLst>
              <a:ext uri="{FF2B5EF4-FFF2-40B4-BE49-F238E27FC236}">
                <a16:creationId xmlns:a16="http://schemas.microsoft.com/office/drawing/2014/main" id="{1E979A25-7149-8297-D3F6-37AC2E6F67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45" name="Line 50">
            <a:extLst>
              <a:ext uri="{FF2B5EF4-FFF2-40B4-BE49-F238E27FC236}">
                <a16:creationId xmlns:a16="http://schemas.microsoft.com/office/drawing/2014/main" id="{53126A44-AF78-DAFC-AFDE-81CCC9C9D4E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46" name="Line 51">
            <a:extLst>
              <a:ext uri="{FF2B5EF4-FFF2-40B4-BE49-F238E27FC236}">
                <a16:creationId xmlns:a16="http://schemas.microsoft.com/office/drawing/2014/main" id="{3166ED63-CACF-4AA0-AC34-EDC07C0955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47" name="Line 52">
            <a:extLst>
              <a:ext uri="{FF2B5EF4-FFF2-40B4-BE49-F238E27FC236}">
                <a16:creationId xmlns:a16="http://schemas.microsoft.com/office/drawing/2014/main" id="{C4D8E190-9D6C-F959-4DD7-D819D2CCF6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48" name="Line 53">
            <a:extLst>
              <a:ext uri="{FF2B5EF4-FFF2-40B4-BE49-F238E27FC236}">
                <a16:creationId xmlns:a16="http://schemas.microsoft.com/office/drawing/2014/main" id="{259C3312-22AF-53D4-86DF-421AEFF771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49" name="Line 54">
            <a:extLst>
              <a:ext uri="{FF2B5EF4-FFF2-40B4-BE49-F238E27FC236}">
                <a16:creationId xmlns:a16="http://schemas.microsoft.com/office/drawing/2014/main" id="{37866E95-786F-748F-A8C4-CED5484FC6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5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50" name="Line 55">
            <a:extLst>
              <a:ext uri="{FF2B5EF4-FFF2-40B4-BE49-F238E27FC236}">
                <a16:creationId xmlns:a16="http://schemas.microsoft.com/office/drawing/2014/main" id="{5C5C3C1D-3973-A3C4-3BDD-B78CC8BCD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7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51" name="Line 56">
            <a:extLst>
              <a:ext uri="{FF2B5EF4-FFF2-40B4-BE49-F238E27FC236}">
                <a16:creationId xmlns:a16="http://schemas.microsoft.com/office/drawing/2014/main" id="{451A7209-29E9-CEE2-7FF9-C02309BDF3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0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52" name="Line 57">
            <a:extLst>
              <a:ext uri="{FF2B5EF4-FFF2-40B4-BE49-F238E27FC236}">
                <a16:creationId xmlns:a16="http://schemas.microsoft.com/office/drawing/2014/main" id="{45179ABB-5056-5566-641E-D49C8B3C3E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2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53" name="Line 58">
            <a:extLst>
              <a:ext uri="{FF2B5EF4-FFF2-40B4-BE49-F238E27FC236}">
                <a16:creationId xmlns:a16="http://schemas.microsoft.com/office/drawing/2014/main" id="{AA309446-C7A3-DDD7-8A3C-9CF27DB624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5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54" name="Line 59">
            <a:extLst>
              <a:ext uri="{FF2B5EF4-FFF2-40B4-BE49-F238E27FC236}">
                <a16:creationId xmlns:a16="http://schemas.microsoft.com/office/drawing/2014/main" id="{77891EA2-2CC5-08BB-952D-A0B36E21A2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7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55" name="Line 60">
            <a:extLst>
              <a:ext uri="{FF2B5EF4-FFF2-40B4-BE49-F238E27FC236}">
                <a16:creationId xmlns:a16="http://schemas.microsoft.com/office/drawing/2014/main" id="{0BA3AFDC-4028-4391-11C8-B9093636DC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9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56" name="Line 61">
            <a:extLst>
              <a:ext uri="{FF2B5EF4-FFF2-40B4-BE49-F238E27FC236}">
                <a16:creationId xmlns:a16="http://schemas.microsoft.com/office/drawing/2014/main" id="{0698F02E-BBBB-3BFD-9ADB-4EA70D199A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2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57" name="Line 62">
            <a:extLst>
              <a:ext uri="{FF2B5EF4-FFF2-40B4-BE49-F238E27FC236}">
                <a16:creationId xmlns:a16="http://schemas.microsoft.com/office/drawing/2014/main" id="{4532A9E0-E791-D298-42F7-88AD8FB8D0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4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58" name="Line 63">
            <a:extLst>
              <a:ext uri="{FF2B5EF4-FFF2-40B4-BE49-F238E27FC236}">
                <a16:creationId xmlns:a16="http://schemas.microsoft.com/office/drawing/2014/main" id="{53C52BFB-746E-DE46-D729-3D0C4652A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7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59" name="Line 64">
            <a:extLst>
              <a:ext uri="{FF2B5EF4-FFF2-40B4-BE49-F238E27FC236}">
                <a16:creationId xmlns:a16="http://schemas.microsoft.com/office/drawing/2014/main" id="{564EB9DB-7A03-74EF-AB85-0C21516F39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9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60" name="Line 65">
            <a:extLst>
              <a:ext uri="{FF2B5EF4-FFF2-40B4-BE49-F238E27FC236}">
                <a16:creationId xmlns:a16="http://schemas.microsoft.com/office/drawing/2014/main" id="{F463C96C-ADB2-EE0B-C283-1E11436734F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1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61" name="Line 66">
            <a:extLst>
              <a:ext uri="{FF2B5EF4-FFF2-40B4-BE49-F238E27FC236}">
                <a16:creationId xmlns:a16="http://schemas.microsoft.com/office/drawing/2014/main" id="{66B78AE8-FD48-ED54-9481-5FDC587D9F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4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62" name="Line 67">
            <a:extLst>
              <a:ext uri="{FF2B5EF4-FFF2-40B4-BE49-F238E27FC236}">
                <a16:creationId xmlns:a16="http://schemas.microsoft.com/office/drawing/2014/main" id="{1D57D468-A29C-38BC-29DA-0EE24C5216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6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63" name="Line 68">
            <a:extLst>
              <a:ext uri="{FF2B5EF4-FFF2-40B4-BE49-F238E27FC236}">
                <a16:creationId xmlns:a16="http://schemas.microsoft.com/office/drawing/2014/main" id="{D675E0EC-9D8E-B3D1-63A1-172EE9E5C70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9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64" name="Line 69">
            <a:extLst>
              <a:ext uri="{FF2B5EF4-FFF2-40B4-BE49-F238E27FC236}">
                <a16:creationId xmlns:a16="http://schemas.microsoft.com/office/drawing/2014/main" id="{4301D661-BB0C-5CF9-75F1-A583641D5F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65" name="Line 70">
            <a:extLst>
              <a:ext uri="{FF2B5EF4-FFF2-40B4-BE49-F238E27FC236}">
                <a16:creationId xmlns:a16="http://schemas.microsoft.com/office/drawing/2014/main" id="{B4AA0498-0FDE-0614-836B-30D0E71F4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3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66" name="Line 71">
            <a:extLst>
              <a:ext uri="{FF2B5EF4-FFF2-40B4-BE49-F238E27FC236}">
                <a16:creationId xmlns:a16="http://schemas.microsoft.com/office/drawing/2014/main" id="{A9FDBDB0-0900-8DAC-B1E0-784FA43D1F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67" name="Line 72">
            <a:extLst>
              <a:ext uri="{FF2B5EF4-FFF2-40B4-BE49-F238E27FC236}">
                <a16:creationId xmlns:a16="http://schemas.microsoft.com/office/drawing/2014/main" id="{36C6C9E2-A0FB-F68E-FB7A-BE12CEBD237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68" name="Line 73">
            <a:extLst>
              <a:ext uri="{FF2B5EF4-FFF2-40B4-BE49-F238E27FC236}">
                <a16:creationId xmlns:a16="http://schemas.microsoft.com/office/drawing/2014/main" id="{05CEC184-6D58-B47D-C843-742602B151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69" name="Line 74">
            <a:extLst>
              <a:ext uri="{FF2B5EF4-FFF2-40B4-BE49-F238E27FC236}">
                <a16:creationId xmlns:a16="http://schemas.microsoft.com/office/drawing/2014/main" id="{F46004A0-071B-A00D-5273-CA90934C8E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70" name="Line 75">
            <a:extLst>
              <a:ext uri="{FF2B5EF4-FFF2-40B4-BE49-F238E27FC236}">
                <a16:creationId xmlns:a16="http://schemas.microsoft.com/office/drawing/2014/main" id="{71F055FA-D89B-7DC1-5650-2CBE8AC51D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71" name="Line 76">
            <a:extLst>
              <a:ext uri="{FF2B5EF4-FFF2-40B4-BE49-F238E27FC236}">
                <a16:creationId xmlns:a16="http://schemas.microsoft.com/office/drawing/2014/main" id="{29BD0DC0-8403-468A-CCDB-8942E33224B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72" name="Line 77">
            <a:extLst>
              <a:ext uri="{FF2B5EF4-FFF2-40B4-BE49-F238E27FC236}">
                <a16:creationId xmlns:a16="http://schemas.microsoft.com/office/drawing/2014/main" id="{D45E1B30-3B14-1C34-99CB-8D498373B8F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73" name="Line 78">
            <a:extLst>
              <a:ext uri="{FF2B5EF4-FFF2-40B4-BE49-F238E27FC236}">
                <a16:creationId xmlns:a16="http://schemas.microsoft.com/office/drawing/2014/main" id="{4AA877F6-FA46-55D9-9B59-87BFEE1AA4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31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74" name="Line 79">
            <a:extLst>
              <a:ext uri="{FF2B5EF4-FFF2-40B4-BE49-F238E27FC236}">
                <a16:creationId xmlns:a16="http://schemas.microsoft.com/office/drawing/2014/main" id="{FF68EEDB-577C-432D-9F6E-A52E67D85E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55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75" name="Text Box 80">
            <a:extLst>
              <a:ext uri="{FF2B5EF4-FFF2-40B4-BE49-F238E27FC236}">
                <a16:creationId xmlns:a16="http://schemas.microsoft.com/office/drawing/2014/main" id="{44B7403F-8C05-C356-30C0-6F1F3C05E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295400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A</a:t>
            </a:r>
          </a:p>
        </p:txBody>
      </p:sp>
      <p:sp>
        <p:nvSpPr>
          <p:cNvPr id="123976" name="Text Box 81">
            <a:extLst>
              <a:ext uri="{FF2B5EF4-FFF2-40B4-BE49-F238E27FC236}">
                <a16:creationId xmlns:a16="http://schemas.microsoft.com/office/drawing/2014/main" id="{8FBA2BA7-5B82-690F-96D1-1C4ED9F0D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056188"/>
            <a:ext cx="1150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B</a:t>
            </a:r>
          </a:p>
        </p:txBody>
      </p:sp>
      <p:sp>
        <p:nvSpPr>
          <p:cNvPr id="123977" name="Rectangle 82">
            <a:extLst>
              <a:ext uri="{FF2B5EF4-FFF2-40B4-BE49-F238E27FC236}">
                <a16:creationId xmlns:a16="http://schemas.microsoft.com/office/drawing/2014/main" id="{110F841D-5D13-160A-EF88-5B2A815D4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4512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3978" name="Rectangle 83">
            <a:extLst>
              <a:ext uri="{FF2B5EF4-FFF2-40B4-BE49-F238E27FC236}">
                <a16:creationId xmlns:a16="http://schemas.microsoft.com/office/drawing/2014/main" id="{226E508A-D8B8-646F-1B72-D7789E011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47466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3979" name="Line 84">
            <a:extLst>
              <a:ext uri="{FF2B5EF4-FFF2-40B4-BE49-F238E27FC236}">
                <a16:creationId xmlns:a16="http://schemas.microsoft.com/office/drawing/2014/main" id="{FB802396-F20C-698C-D91B-C2AE126F8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7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80" name="Line 85">
            <a:extLst>
              <a:ext uri="{FF2B5EF4-FFF2-40B4-BE49-F238E27FC236}">
                <a16:creationId xmlns:a16="http://schemas.microsoft.com/office/drawing/2014/main" id="{855670B5-3066-E766-B1E7-921B5D2167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69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81" name="Line 86">
            <a:extLst>
              <a:ext uri="{FF2B5EF4-FFF2-40B4-BE49-F238E27FC236}">
                <a16:creationId xmlns:a16="http://schemas.microsoft.com/office/drawing/2014/main" id="{2F906AF6-A8D0-7DC4-F3E1-13E60B3B0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92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82" name="Line 87">
            <a:extLst>
              <a:ext uri="{FF2B5EF4-FFF2-40B4-BE49-F238E27FC236}">
                <a16:creationId xmlns:a16="http://schemas.microsoft.com/office/drawing/2014/main" id="{BF8C68E6-BD10-B990-25CE-1DBA61860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16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83" name="Line 88">
            <a:extLst>
              <a:ext uri="{FF2B5EF4-FFF2-40B4-BE49-F238E27FC236}">
                <a16:creationId xmlns:a16="http://schemas.microsoft.com/office/drawing/2014/main" id="{48F98F12-7E7F-C673-7BB4-2894F46FD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4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84" name="Line 89">
            <a:extLst>
              <a:ext uri="{FF2B5EF4-FFF2-40B4-BE49-F238E27FC236}">
                <a16:creationId xmlns:a16="http://schemas.microsoft.com/office/drawing/2014/main" id="{F2860E96-876F-CFB8-CD3B-8BBD3BEF09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64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85" name="Line 90">
            <a:extLst>
              <a:ext uri="{FF2B5EF4-FFF2-40B4-BE49-F238E27FC236}">
                <a16:creationId xmlns:a16="http://schemas.microsoft.com/office/drawing/2014/main" id="{427FF03F-5536-3832-F7A9-08E53222F5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6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86" name="Line 91">
            <a:extLst>
              <a:ext uri="{FF2B5EF4-FFF2-40B4-BE49-F238E27FC236}">
                <a16:creationId xmlns:a16="http://schemas.microsoft.com/office/drawing/2014/main" id="{93F8DF0C-C960-5881-CF8A-34A7417F0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8825" y="32178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87" name="Line 92">
            <a:extLst>
              <a:ext uri="{FF2B5EF4-FFF2-40B4-BE49-F238E27FC236}">
                <a16:creationId xmlns:a16="http://schemas.microsoft.com/office/drawing/2014/main" id="{BD05F9C6-2F82-3B6F-1033-C6919266CB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3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88" name="Line 93">
            <a:extLst>
              <a:ext uri="{FF2B5EF4-FFF2-40B4-BE49-F238E27FC236}">
                <a16:creationId xmlns:a16="http://schemas.microsoft.com/office/drawing/2014/main" id="{0CB3CD8C-C89A-1E99-84A6-D952041EF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17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89" name="Line 94">
            <a:extLst>
              <a:ext uri="{FF2B5EF4-FFF2-40B4-BE49-F238E27FC236}">
                <a16:creationId xmlns:a16="http://schemas.microsoft.com/office/drawing/2014/main" id="{8AC0F645-2F53-8E6D-16DF-1B4ECE82F6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90" name="Line 95">
            <a:extLst>
              <a:ext uri="{FF2B5EF4-FFF2-40B4-BE49-F238E27FC236}">
                <a16:creationId xmlns:a16="http://schemas.microsoft.com/office/drawing/2014/main" id="{AD0C3808-48C8-7B93-7E98-F725D30FE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65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91" name="Line 96">
            <a:extLst>
              <a:ext uri="{FF2B5EF4-FFF2-40B4-BE49-F238E27FC236}">
                <a16:creationId xmlns:a16="http://schemas.microsoft.com/office/drawing/2014/main" id="{DFC82329-D118-BCA4-FAAC-355F94E644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6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92" name="Line 97">
            <a:extLst>
              <a:ext uri="{FF2B5EF4-FFF2-40B4-BE49-F238E27FC236}">
                <a16:creationId xmlns:a16="http://schemas.microsoft.com/office/drawing/2014/main" id="{E1461FBA-BFDE-C155-5A28-89872D56B4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8988" y="53514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93" name="Text Box 98">
            <a:extLst>
              <a:ext uri="{FF2B5EF4-FFF2-40B4-BE49-F238E27FC236}">
                <a16:creationId xmlns:a16="http://schemas.microsoft.com/office/drawing/2014/main" id="{1725B200-271F-450C-DB4C-788C022B9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25" y="3454400"/>
            <a:ext cx="1173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23994" name="Text Box 99">
            <a:extLst>
              <a:ext uri="{FF2B5EF4-FFF2-40B4-BE49-F238E27FC236}">
                <a16:creationId xmlns:a16="http://schemas.microsoft.com/office/drawing/2014/main" id="{59E78947-7960-356E-3C9E-786E7DDAC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8" y="4764088"/>
            <a:ext cx="11731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23995" name="Text Box 104">
            <a:extLst>
              <a:ext uri="{FF2B5EF4-FFF2-40B4-BE49-F238E27FC236}">
                <a16:creationId xmlns:a16="http://schemas.microsoft.com/office/drawing/2014/main" id="{C51C984E-0E32-F7AD-5AF7-0C526B988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851025"/>
            <a:ext cx="3368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ISN (initial sequence number)</a:t>
            </a:r>
          </a:p>
        </p:txBody>
      </p:sp>
      <p:sp>
        <p:nvSpPr>
          <p:cNvPr id="123996" name="Line 105">
            <a:extLst>
              <a:ext uri="{FF2B5EF4-FFF2-40B4-BE49-F238E27FC236}">
                <a16:creationId xmlns:a16="http://schemas.microsoft.com/office/drawing/2014/main" id="{61B866EC-E100-0E90-388A-B60611DD6D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3388" y="215582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97" name="AutoShape 106">
            <a:extLst>
              <a:ext uri="{FF2B5EF4-FFF2-40B4-BE49-F238E27FC236}">
                <a16:creationId xmlns:a16="http://schemas.microsoft.com/office/drawing/2014/main" id="{308DBD2C-0F0C-0F76-0CC7-1B5C845D8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3298825"/>
            <a:ext cx="1905000" cy="1590675"/>
          </a:xfrm>
          <a:prstGeom prst="wedgeRectCallout">
            <a:avLst>
              <a:gd name="adj1" fmla="val 58583"/>
              <a:gd name="adj2" fmla="val -8316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Sequence number =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ISN+ # of the 1</a:t>
            </a:r>
            <a:r>
              <a:rPr lang="en-US" altLang="en-US" sz="1800" b="0" baseline="30000">
                <a:solidFill>
                  <a:srgbClr val="000000"/>
                </a:solidFill>
                <a:latin typeface="Comic Sans MS" panose="030F0902030302020204" pitchFamily="66" charset="0"/>
              </a:rPr>
              <a:t>st</a:t>
            </a: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 byte the segment</a:t>
            </a:r>
          </a:p>
        </p:txBody>
      </p:sp>
      <p:sp>
        <p:nvSpPr>
          <p:cNvPr id="123998" name="Rectangle 107">
            <a:extLst>
              <a:ext uri="{FF2B5EF4-FFF2-40B4-BE49-F238E27FC236}">
                <a16:creationId xmlns:a16="http://schemas.microsoft.com/office/drawing/2014/main" id="{4D0D2051-CC4E-5BAF-1654-EF39176C0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5584825"/>
            <a:ext cx="1219200" cy="60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3999" name="Rectangle 109">
            <a:extLst>
              <a:ext uri="{FF2B5EF4-FFF2-40B4-BE49-F238E27FC236}">
                <a16:creationId xmlns:a16="http://schemas.microsoft.com/office/drawing/2014/main" id="{B099C299-22F3-2007-CAE3-8BADE8F98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388" y="5584825"/>
            <a:ext cx="1524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4000" name="Text Box 111">
            <a:extLst>
              <a:ext uri="{FF2B5EF4-FFF2-40B4-BE49-F238E27FC236}">
                <a16:creationId xmlns:a16="http://schemas.microsoft.com/office/drawing/2014/main" id="{6134193B-A176-D48B-3B3F-3DCAE8603597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380456" y="2575719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81</a:t>
            </a:r>
          </a:p>
        </p:txBody>
      </p:sp>
      <p:sp>
        <p:nvSpPr>
          <p:cNvPr id="124001" name="Slide Number Placeholder 1">
            <a:extLst>
              <a:ext uri="{FF2B5EF4-FFF2-40B4-BE49-F238E27FC236}">
                <a16:creationId xmlns:a16="http://schemas.microsoft.com/office/drawing/2014/main" id="{1A6D347B-375C-C4EB-CEFE-E310BDB8E9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BE56E7-B4B5-2048-A25F-9A2E1C5A6B91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24002" name="TextBox 1">
            <a:extLst>
              <a:ext uri="{FF2B5EF4-FFF2-40B4-BE49-F238E27FC236}">
                <a16:creationId xmlns:a16="http://schemas.microsoft.com/office/drawing/2014/main" id="{A89DBE30-B6C2-9A57-EA62-92D14BFAB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442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Courier New" panose="02070309020205020404" pitchFamily="49" charset="0"/>
              </a:rPr>
              <a:t>How are acknowledgements identified?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>
            <a:extLst>
              <a:ext uri="{FF2B5EF4-FFF2-40B4-BE49-F238E27FC236}">
                <a16:creationId xmlns:a16="http://schemas.microsoft.com/office/drawing/2014/main" id="{8BF065BF-B38A-4D31-667D-F2B947046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923925"/>
            <a:ext cx="84264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4" name="Rectangle 3">
            <a:extLst>
              <a:ext uri="{FF2B5EF4-FFF2-40B4-BE49-F238E27FC236}">
                <a16:creationId xmlns:a16="http://schemas.microsoft.com/office/drawing/2014/main" id="{5A51DEEF-4B13-FE4A-3FB4-291E040F6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TCP Header</a:t>
            </a:r>
          </a:p>
        </p:txBody>
      </p:sp>
      <p:sp>
        <p:nvSpPr>
          <p:cNvPr id="125955" name="Slide Number Placeholder 1">
            <a:extLst>
              <a:ext uri="{FF2B5EF4-FFF2-40B4-BE49-F238E27FC236}">
                <a16:creationId xmlns:a16="http://schemas.microsoft.com/office/drawing/2014/main" id="{1F277197-0240-1B7D-27AE-708C9D29E3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225CE4-2CA2-AB4B-AB43-BC5B23100E2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4ECF5E53-5CDA-FBB5-6348-278A523A2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2384425"/>
            <a:ext cx="1219200" cy="60960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6978" name="Rectangle 110">
            <a:extLst>
              <a:ext uri="{FF2B5EF4-FFF2-40B4-BE49-F238E27FC236}">
                <a16:creationId xmlns:a16="http://schemas.microsoft.com/office/drawing/2014/main" id="{CCD1BE62-B958-DFCC-8317-76B7E4E1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Acknowledgement Number</a:t>
            </a:r>
          </a:p>
        </p:txBody>
      </p:sp>
      <p:grpSp>
        <p:nvGrpSpPr>
          <p:cNvPr id="126979" name="Group 4">
            <a:extLst>
              <a:ext uri="{FF2B5EF4-FFF2-40B4-BE49-F238E27FC236}">
                <a16:creationId xmlns:a16="http://schemas.microsoft.com/office/drawing/2014/main" id="{264E88ED-984A-03A0-CC2D-B0B38044AEEA}"/>
              </a:ext>
            </a:extLst>
          </p:cNvPr>
          <p:cNvGrpSpPr>
            <a:grpSpLocks/>
          </p:cNvGrpSpPr>
          <p:nvPr/>
        </p:nvGrpSpPr>
        <p:grpSpPr bwMode="auto">
          <a:xfrm>
            <a:off x="1703388" y="2379663"/>
            <a:ext cx="5029200" cy="609600"/>
            <a:chOff x="912" y="1104"/>
            <a:chExt cx="3648" cy="384"/>
          </a:xfrm>
        </p:grpSpPr>
        <p:sp>
          <p:nvSpPr>
            <p:cNvPr id="127078" name="Line 5">
              <a:extLst>
                <a:ext uri="{FF2B5EF4-FFF2-40B4-BE49-F238E27FC236}">
                  <a16:creationId xmlns:a16="http://schemas.microsoft.com/office/drawing/2014/main" id="{39EEFF9B-9A9C-AF46-717C-F0A9306670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79" name="Line 6">
              <a:extLst>
                <a:ext uri="{FF2B5EF4-FFF2-40B4-BE49-F238E27FC236}">
                  <a16:creationId xmlns:a16="http://schemas.microsoft.com/office/drawing/2014/main" id="{56015818-CD84-A41A-970B-36B734120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80" name="Line 7">
              <a:extLst>
                <a:ext uri="{FF2B5EF4-FFF2-40B4-BE49-F238E27FC236}">
                  <a16:creationId xmlns:a16="http://schemas.microsoft.com/office/drawing/2014/main" id="{7E6B5635-9F3E-0A48-9B07-552FB5223F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81" name="Line 8">
              <a:extLst>
                <a:ext uri="{FF2B5EF4-FFF2-40B4-BE49-F238E27FC236}">
                  <a16:creationId xmlns:a16="http://schemas.microsoft.com/office/drawing/2014/main" id="{CD484F7E-9A7A-639A-CD72-DAE5059D4E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6980" name="Line 9">
            <a:extLst>
              <a:ext uri="{FF2B5EF4-FFF2-40B4-BE49-F238E27FC236}">
                <a16:creationId xmlns:a16="http://schemas.microsoft.com/office/drawing/2014/main" id="{C4B4E6BB-32A9-945D-ED62-6582988A79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1" name="Line 10">
            <a:extLst>
              <a:ext uri="{FF2B5EF4-FFF2-40B4-BE49-F238E27FC236}">
                <a16:creationId xmlns:a16="http://schemas.microsoft.com/office/drawing/2014/main" id="{27044DC5-10A6-EA66-8ABA-6BD573DE4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2" name="Line 11">
            <a:extLst>
              <a:ext uri="{FF2B5EF4-FFF2-40B4-BE49-F238E27FC236}">
                <a16:creationId xmlns:a16="http://schemas.microsoft.com/office/drawing/2014/main" id="{05255637-EB38-22E5-3818-52ED0E45A6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3" name="Line 12">
            <a:extLst>
              <a:ext uri="{FF2B5EF4-FFF2-40B4-BE49-F238E27FC236}">
                <a16:creationId xmlns:a16="http://schemas.microsoft.com/office/drawing/2014/main" id="{3CAB8677-C6E9-E6EA-780D-099641247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4" name="Line 13">
            <a:extLst>
              <a:ext uri="{FF2B5EF4-FFF2-40B4-BE49-F238E27FC236}">
                <a16:creationId xmlns:a16="http://schemas.microsoft.com/office/drawing/2014/main" id="{53C903D4-845B-CE37-4A7E-E97BACBA72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5" name="Line 14">
            <a:extLst>
              <a:ext uri="{FF2B5EF4-FFF2-40B4-BE49-F238E27FC236}">
                <a16:creationId xmlns:a16="http://schemas.microsoft.com/office/drawing/2014/main" id="{99087745-D6F9-3F66-ADC5-A245AB5E46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6" name="Line 15">
            <a:extLst>
              <a:ext uri="{FF2B5EF4-FFF2-40B4-BE49-F238E27FC236}">
                <a16:creationId xmlns:a16="http://schemas.microsoft.com/office/drawing/2014/main" id="{6A0EB971-16CA-EAFA-CE77-59A25A7C401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7" name="Line 16">
            <a:extLst>
              <a:ext uri="{FF2B5EF4-FFF2-40B4-BE49-F238E27FC236}">
                <a16:creationId xmlns:a16="http://schemas.microsoft.com/office/drawing/2014/main" id="{9CC71B35-3E0E-15E6-7716-990D447418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0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8" name="Line 17">
            <a:extLst>
              <a:ext uri="{FF2B5EF4-FFF2-40B4-BE49-F238E27FC236}">
                <a16:creationId xmlns:a16="http://schemas.microsoft.com/office/drawing/2014/main" id="{EA95233D-08B5-E02B-3114-5B41935B2B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2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9" name="Line 18">
            <a:extLst>
              <a:ext uri="{FF2B5EF4-FFF2-40B4-BE49-F238E27FC236}">
                <a16:creationId xmlns:a16="http://schemas.microsoft.com/office/drawing/2014/main" id="{8030ACCB-28DD-AE15-A531-02CACA258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4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0" name="Line 19">
            <a:extLst>
              <a:ext uri="{FF2B5EF4-FFF2-40B4-BE49-F238E27FC236}">
                <a16:creationId xmlns:a16="http://schemas.microsoft.com/office/drawing/2014/main" id="{8921068E-CE5E-1CEF-D12A-2E68BEFB0A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7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1" name="Line 20">
            <a:extLst>
              <a:ext uri="{FF2B5EF4-FFF2-40B4-BE49-F238E27FC236}">
                <a16:creationId xmlns:a16="http://schemas.microsoft.com/office/drawing/2014/main" id="{9C39C86F-6794-27BA-BE3B-FA2D92612E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2" name="Line 21">
            <a:extLst>
              <a:ext uri="{FF2B5EF4-FFF2-40B4-BE49-F238E27FC236}">
                <a16:creationId xmlns:a16="http://schemas.microsoft.com/office/drawing/2014/main" id="{0C990304-2C9D-1794-E269-CCAC09F35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2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3" name="Line 22">
            <a:extLst>
              <a:ext uri="{FF2B5EF4-FFF2-40B4-BE49-F238E27FC236}">
                <a16:creationId xmlns:a16="http://schemas.microsoft.com/office/drawing/2014/main" id="{3039F9D0-6D73-2ED9-B4D7-03B08690AC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4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4" name="Line 23">
            <a:extLst>
              <a:ext uri="{FF2B5EF4-FFF2-40B4-BE49-F238E27FC236}">
                <a16:creationId xmlns:a16="http://schemas.microsoft.com/office/drawing/2014/main" id="{2E23B006-A0C1-13D5-A608-FEFEF16B90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6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5" name="Line 24">
            <a:extLst>
              <a:ext uri="{FF2B5EF4-FFF2-40B4-BE49-F238E27FC236}">
                <a16:creationId xmlns:a16="http://schemas.microsoft.com/office/drawing/2014/main" id="{AAA757AE-B1FD-1EDD-4C7E-F3E1148132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6" name="Line 25">
            <a:extLst>
              <a:ext uri="{FF2B5EF4-FFF2-40B4-BE49-F238E27FC236}">
                <a16:creationId xmlns:a16="http://schemas.microsoft.com/office/drawing/2014/main" id="{3359F645-9244-5B25-26E5-6AA009737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1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7" name="Line 26">
            <a:extLst>
              <a:ext uri="{FF2B5EF4-FFF2-40B4-BE49-F238E27FC236}">
                <a16:creationId xmlns:a16="http://schemas.microsoft.com/office/drawing/2014/main" id="{95554A6B-A370-7028-0A57-C6AFEC9F1A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8" name="Line 27">
            <a:extLst>
              <a:ext uri="{FF2B5EF4-FFF2-40B4-BE49-F238E27FC236}">
                <a16:creationId xmlns:a16="http://schemas.microsoft.com/office/drawing/2014/main" id="{52D302CB-A9AB-AF53-199E-434DFDFDA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6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9" name="Line 28">
            <a:extLst>
              <a:ext uri="{FF2B5EF4-FFF2-40B4-BE49-F238E27FC236}">
                <a16:creationId xmlns:a16="http://schemas.microsoft.com/office/drawing/2014/main" id="{EBDA15C1-5D35-488F-1CC1-5053AAB3D1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8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0" name="Line 29">
            <a:extLst>
              <a:ext uri="{FF2B5EF4-FFF2-40B4-BE49-F238E27FC236}">
                <a16:creationId xmlns:a16="http://schemas.microsoft.com/office/drawing/2014/main" id="{DDBB29F5-1629-299F-066B-F6AE7A97A6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1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1" name="Line 30">
            <a:extLst>
              <a:ext uri="{FF2B5EF4-FFF2-40B4-BE49-F238E27FC236}">
                <a16:creationId xmlns:a16="http://schemas.microsoft.com/office/drawing/2014/main" id="{8457F2FE-3056-D3EE-9991-2187B085E1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3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2" name="Line 31">
            <a:extLst>
              <a:ext uri="{FF2B5EF4-FFF2-40B4-BE49-F238E27FC236}">
                <a16:creationId xmlns:a16="http://schemas.microsoft.com/office/drawing/2014/main" id="{20B7A2CE-8466-49BA-2879-14D8680DD7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6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3" name="Line 32">
            <a:extLst>
              <a:ext uri="{FF2B5EF4-FFF2-40B4-BE49-F238E27FC236}">
                <a16:creationId xmlns:a16="http://schemas.microsoft.com/office/drawing/2014/main" id="{9560395E-16F1-42B0-5C45-4633CAD7B0D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8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4" name="Line 33">
            <a:extLst>
              <a:ext uri="{FF2B5EF4-FFF2-40B4-BE49-F238E27FC236}">
                <a16:creationId xmlns:a16="http://schemas.microsoft.com/office/drawing/2014/main" id="{A9EA7F9E-8AB0-1D84-C9EF-9622A0BE29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0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5" name="Line 34">
            <a:extLst>
              <a:ext uri="{FF2B5EF4-FFF2-40B4-BE49-F238E27FC236}">
                <a16:creationId xmlns:a16="http://schemas.microsoft.com/office/drawing/2014/main" id="{EA35B9F1-07DB-6A25-F598-A6BEC7A85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3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6" name="Line 35">
            <a:extLst>
              <a:ext uri="{FF2B5EF4-FFF2-40B4-BE49-F238E27FC236}">
                <a16:creationId xmlns:a16="http://schemas.microsoft.com/office/drawing/2014/main" id="{04CB82CB-36D7-468A-0267-71BC1C6571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57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7" name="Line 36">
            <a:extLst>
              <a:ext uri="{FF2B5EF4-FFF2-40B4-BE49-F238E27FC236}">
                <a16:creationId xmlns:a16="http://schemas.microsoft.com/office/drawing/2014/main" id="{37E2C660-461E-5862-7534-E2ACB5BB02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81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8" name="Line 37">
            <a:extLst>
              <a:ext uri="{FF2B5EF4-FFF2-40B4-BE49-F238E27FC236}">
                <a16:creationId xmlns:a16="http://schemas.microsoft.com/office/drawing/2014/main" id="{3F29A8E0-2B85-40B8-7DAF-B5F5B3A5D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05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9" name="Line 38">
            <a:extLst>
              <a:ext uri="{FF2B5EF4-FFF2-40B4-BE49-F238E27FC236}">
                <a16:creationId xmlns:a16="http://schemas.microsoft.com/office/drawing/2014/main" id="{037B5E46-B212-57A7-CE30-4112E0ABFD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29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0" name="Line 39">
            <a:extLst>
              <a:ext uri="{FF2B5EF4-FFF2-40B4-BE49-F238E27FC236}">
                <a16:creationId xmlns:a16="http://schemas.microsoft.com/office/drawing/2014/main" id="{0ECD3FEB-C212-6DE1-D9C8-3ABDA5C3C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75388" y="23796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1" name="Line 40">
            <a:extLst>
              <a:ext uri="{FF2B5EF4-FFF2-40B4-BE49-F238E27FC236}">
                <a16:creationId xmlns:a16="http://schemas.microsoft.com/office/drawing/2014/main" id="{0D44AA9C-1A2E-554B-835D-60CA6F55C5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77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2" name="Line 41">
            <a:extLst>
              <a:ext uri="{FF2B5EF4-FFF2-40B4-BE49-F238E27FC236}">
                <a16:creationId xmlns:a16="http://schemas.microsoft.com/office/drawing/2014/main" id="{EE1E6648-508F-CB0E-B7A2-D4FEA8C8DF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0188" y="2379663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7013" name="Group 42">
            <a:extLst>
              <a:ext uri="{FF2B5EF4-FFF2-40B4-BE49-F238E27FC236}">
                <a16:creationId xmlns:a16="http://schemas.microsoft.com/office/drawing/2014/main" id="{075F4B1D-62E0-301C-3C95-0C0001F36562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5584825"/>
            <a:ext cx="5029200" cy="609600"/>
            <a:chOff x="912" y="1104"/>
            <a:chExt cx="3648" cy="384"/>
          </a:xfrm>
        </p:grpSpPr>
        <p:sp>
          <p:nvSpPr>
            <p:cNvPr id="127074" name="Line 43">
              <a:extLst>
                <a:ext uri="{FF2B5EF4-FFF2-40B4-BE49-F238E27FC236}">
                  <a16:creationId xmlns:a16="http://schemas.microsoft.com/office/drawing/2014/main" id="{766FCCD0-B6FB-4340-B2AD-B26DBF65C3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104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75" name="Line 44">
              <a:extLst>
                <a:ext uri="{FF2B5EF4-FFF2-40B4-BE49-F238E27FC236}">
                  <a16:creationId xmlns:a16="http://schemas.microsoft.com/office/drawing/2014/main" id="{8F449ADB-876C-DD08-63AD-86B77C0DBC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88"/>
              <a:ext cx="33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76" name="Line 45">
              <a:extLst>
                <a:ext uri="{FF2B5EF4-FFF2-40B4-BE49-F238E27FC236}">
                  <a16:creationId xmlns:a16="http://schemas.microsoft.com/office/drawing/2014/main" id="{5775C3CB-A9D4-6DFD-530B-779B8A05E2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104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77" name="Line 46">
              <a:extLst>
                <a:ext uri="{FF2B5EF4-FFF2-40B4-BE49-F238E27FC236}">
                  <a16:creationId xmlns:a16="http://schemas.microsoft.com/office/drawing/2014/main" id="{4653B4C4-347C-6BED-C896-1F7D2408DD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4" y="1488"/>
              <a:ext cx="336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7014" name="Line 47">
            <a:extLst>
              <a:ext uri="{FF2B5EF4-FFF2-40B4-BE49-F238E27FC236}">
                <a16:creationId xmlns:a16="http://schemas.microsoft.com/office/drawing/2014/main" id="{5DD96759-A507-0F9D-BB9F-8FAA1E7B72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5" name="Line 48">
            <a:extLst>
              <a:ext uri="{FF2B5EF4-FFF2-40B4-BE49-F238E27FC236}">
                <a16:creationId xmlns:a16="http://schemas.microsoft.com/office/drawing/2014/main" id="{00437C68-8A58-FBF5-3B01-AF91C4D9C6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6" name="Line 49">
            <a:extLst>
              <a:ext uri="{FF2B5EF4-FFF2-40B4-BE49-F238E27FC236}">
                <a16:creationId xmlns:a16="http://schemas.microsoft.com/office/drawing/2014/main" id="{B58A8B34-5893-0FD9-D593-21DFB3B504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7" name="Line 50">
            <a:extLst>
              <a:ext uri="{FF2B5EF4-FFF2-40B4-BE49-F238E27FC236}">
                <a16:creationId xmlns:a16="http://schemas.microsoft.com/office/drawing/2014/main" id="{4193AD92-ECFB-37CF-648D-A23B6A8F1A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8" name="Line 51">
            <a:extLst>
              <a:ext uri="{FF2B5EF4-FFF2-40B4-BE49-F238E27FC236}">
                <a16:creationId xmlns:a16="http://schemas.microsoft.com/office/drawing/2014/main" id="{95F3F57B-D491-62B0-411F-CCA17C6320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9" name="Line 52">
            <a:extLst>
              <a:ext uri="{FF2B5EF4-FFF2-40B4-BE49-F238E27FC236}">
                <a16:creationId xmlns:a16="http://schemas.microsoft.com/office/drawing/2014/main" id="{AA9F206A-CCBA-69DD-E733-DBB261E1F1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0" name="Line 53">
            <a:extLst>
              <a:ext uri="{FF2B5EF4-FFF2-40B4-BE49-F238E27FC236}">
                <a16:creationId xmlns:a16="http://schemas.microsoft.com/office/drawing/2014/main" id="{798895C8-9971-11D9-8154-BD6BB38C9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1" name="Line 54">
            <a:extLst>
              <a:ext uri="{FF2B5EF4-FFF2-40B4-BE49-F238E27FC236}">
                <a16:creationId xmlns:a16="http://schemas.microsoft.com/office/drawing/2014/main" id="{BEC353B1-30B6-B8AC-CF4F-09B5DE545D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5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2" name="Line 55">
            <a:extLst>
              <a:ext uri="{FF2B5EF4-FFF2-40B4-BE49-F238E27FC236}">
                <a16:creationId xmlns:a16="http://schemas.microsoft.com/office/drawing/2014/main" id="{19C4648B-3D58-C378-DF02-D556A81E77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7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3" name="Line 56">
            <a:extLst>
              <a:ext uri="{FF2B5EF4-FFF2-40B4-BE49-F238E27FC236}">
                <a16:creationId xmlns:a16="http://schemas.microsoft.com/office/drawing/2014/main" id="{50B8A5BF-3E58-4B21-F263-FD2A48972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0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4" name="Line 57">
            <a:extLst>
              <a:ext uri="{FF2B5EF4-FFF2-40B4-BE49-F238E27FC236}">
                <a16:creationId xmlns:a16="http://schemas.microsoft.com/office/drawing/2014/main" id="{C99E21CE-8395-D2A0-46A1-C60B5F0E8D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2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5" name="Line 58">
            <a:extLst>
              <a:ext uri="{FF2B5EF4-FFF2-40B4-BE49-F238E27FC236}">
                <a16:creationId xmlns:a16="http://schemas.microsoft.com/office/drawing/2014/main" id="{653D208F-00C3-ACFE-76B0-BDD5A7484B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5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6" name="Line 59">
            <a:extLst>
              <a:ext uri="{FF2B5EF4-FFF2-40B4-BE49-F238E27FC236}">
                <a16:creationId xmlns:a16="http://schemas.microsoft.com/office/drawing/2014/main" id="{08A14220-A9EA-15C0-52EE-4E13806240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7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7" name="Line 60">
            <a:extLst>
              <a:ext uri="{FF2B5EF4-FFF2-40B4-BE49-F238E27FC236}">
                <a16:creationId xmlns:a16="http://schemas.microsoft.com/office/drawing/2014/main" id="{AFC93E13-1656-F78C-C69D-F84DCA1F4F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9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8" name="Line 61">
            <a:extLst>
              <a:ext uri="{FF2B5EF4-FFF2-40B4-BE49-F238E27FC236}">
                <a16:creationId xmlns:a16="http://schemas.microsoft.com/office/drawing/2014/main" id="{3B55F9D6-DF0E-35AE-2B9B-800A95AB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2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9" name="Line 62">
            <a:extLst>
              <a:ext uri="{FF2B5EF4-FFF2-40B4-BE49-F238E27FC236}">
                <a16:creationId xmlns:a16="http://schemas.microsoft.com/office/drawing/2014/main" id="{CE9EAED1-CE09-1FEE-CF83-2E9FBADA8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4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0" name="Line 63">
            <a:extLst>
              <a:ext uri="{FF2B5EF4-FFF2-40B4-BE49-F238E27FC236}">
                <a16:creationId xmlns:a16="http://schemas.microsoft.com/office/drawing/2014/main" id="{19843C1B-4B47-8A30-3253-38D80AEA60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7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1" name="Line 64">
            <a:extLst>
              <a:ext uri="{FF2B5EF4-FFF2-40B4-BE49-F238E27FC236}">
                <a16:creationId xmlns:a16="http://schemas.microsoft.com/office/drawing/2014/main" id="{292E8AE7-9DC4-20AB-332D-6E100BCE27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9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2" name="Line 65">
            <a:extLst>
              <a:ext uri="{FF2B5EF4-FFF2-40B4-BE49-F238E27FC236}">
                <a16:creationId xmlns:a16="http://schemas.microsoft.com/office/drawing/2014/main" id="{F9247F35-6C63-21FC-4C50-A4760E55FB4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1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3" name="Line 66">
            <a:extLst>
              <a:ext uri="{FF2B5EF4-FFF2-40B4-BE49-F238E27FC236}">
                <a16:creationId xmlns:a16="http://schemas.microsoft.com/office/drawing/2014/main" id="{687CD218-63B0-79DA-A131-2BAC38149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4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4" name="Line 67">
            <a:extLst>
              <a:ext uri="{FF2B5EF4-FFF2-40B4-BE49-F238E27FC236}">
                <a16:creationId xmlns:a16="http://schemas.microsoft.com/office/drawing/2014/main" id="{13E36440-083D-1A2D-1382-5358728B4F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6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5" name="Line 68">
            <a:extLst>
              <a:ext uri="{FF2B5EF4-FFF2-40B4-BE49-F238E27FC236}">
                <a16:creationId xmlns:a16="http://schemas.microsoft.com/office/drawing/2014/main" id="{3467130C-9341-CCC6-48E7-216C7AFE7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9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6" name="Line 69">
            <a:extLst>
              <a:ext uri="{FF2B5EF4-FFF2-40B4-BE49-F238E27FC236}">
                <a16:creationId xmlns:a16="http://schemas.microsoft.com/office/drawing/2014/main" id="{D1CB4348-D4B9-48AB-24FD-2247315CEB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7" name="Line 70">
            <a:extLst>
              <a:ext uri="{FF2B5EF4-FFF2-40B4-BE49-F238E27FC236}">
                <a16:creationId xmlns:a16="http://schemas.microsoft.com/office/drawing/2014/main" id="{9FFBAEC2-8950-0620-7DC3-2E18BB85C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3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8" name="Line 71">
            <a:extLst>
              <a:ext uri="{FF2B5EF4-FFF2-40B4-BE49-F238E27FC236}">
                <a16:creationId xmlns:a16="http://schemas.microsoft.com/office/drawing/2014/main" id="{BDFF6CA3-11FB-C5F2-FA71-9F412EF94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9" name="Line 72">
            <a:extLst>
              <a:ext uri="{FF2B5EF4-FFF2-40B4-BE49-F238E27FC236}">
                <a16:creationId xmlns:a16="http://schemas.microsoft.com/office/drawing/2014/main" id="{BE85A537-4178-050B-1E5A-D9C0EDBB057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8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0" name="Line 73">
            <a:extLst>
              <a:ext uri="{FF2B5EF4-FFF2-40B4-BE49-F238E27FC236}">
                <a16:creationId xmlns:a16="http://schemas.microsoft.com/office/drawing/2014/main" id="{8711B21B-3E12-6156-BB98-B3C3A9370C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11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1" name="Line 74">
            <a:extLst>
              <a:ext uri="{FF2B5EF4-FFF2-40B4-BE49-F238E27FC236}">
                <a16:creationId xmlns:a16="http://schemas.microsoft.com/office/drawing/2014/main" id="{0743242A-9594-0EE8-C6B6-76C82791E7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5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2" name="Line 75">
            <a:extLst>
              <a:ext uri="{FF2B5EF4-FFF2-40B4-BE49-F238E27FC236}">
                <a16:creationId xmlns:a16="http://schemas.microsoft.com/office/drawing/2014/main" id="{D634F594-35D3-2C3C-520E-D5936087CE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9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3" name="Line 76">
            <a:extLst>
              <a:ext uri="{FF2B5EF4-FFF2-40B4-BE49-F238E27FC236}">
                <a16:creationId xmlns:a16="http://schemas.microsoft.com/office/drawing/2014/main" id="{CE38643D-BEBA-97FA-A20F-89E49E4EE8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83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4" name="Line 77">
            <a:extLst>
              <a:ext uri="{FF2B5EF4-FFF2-40B4-BE49-F238E27FC236}">
                <a16:creationId xmlns:a16="http://schemas.microsoft.com/office/drawing/2014/main" id="{C1D7E0C6-AE13-CB56-ABC8-4526F6CB7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788" y="55848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5" name="Line 78">
            <a:extLst>
              <a:ext uri="{FF2B5EF4-FFF2-40B4-BE49-F238E27FC236}">
                <a16:creationId xmlns:a16="http://schemas.microsoft.com/office/drawing/2014/main" id="{47A3A298-2AA9-336B-EB80-73D1119AD4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31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6" name="Line 79">
            <a:extLst>
              <a:ext uri="{FF2B5EF4-FFF2-40B4-BE49-F238E27FC236}">
                <a16:creationId xmlns:a16="http://schemas.microsoft.com/office/drawing/2014/main" id="{2D756649-3864-D284-3E16-31DFE53DD59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5588" y="5584825"/>
            <a:ext cx="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47" name="Text Box 80">
            <a:extLst>
              <a:ext uri="{FF2B5EF4-FFF2-40B4-BE49-F238E27FC236}">
                <a16:creationId xmlns:a16="http://schemas.microsoft.com/office/drawing/2014/main" id="{C79AE560-D474-D3B7-AD1C-12804BF7E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295400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A</a:t>
            </a:r>
          </a:p>
        </p:txBody>
      </p:sp>
      <p:sp>
        <p:nvSpPr>
          <p:cNvPr id="127048" name="Text Box 81">
            <a:extLst>
              <a:ext uri="{FF2B5EF4-FFF2-40B4-BE49-F238E27FC236}">
                <a16:creationId xmlns:a16="http://schemas.microsoft.com/office/drawing/2014/main" id="{59414401-320B-A8DC-5458-D9CEEB314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056188"/>
            <a:ext cx="1150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Comic Sans MS" panose="030F0902030302020204" pitchFamily="66" charset="0"/>
              </a:rPr>
              <a:t>Host B</a:t>
            </a:r>
          </a:p>
        </p:txBody>
      </p:sp>
      <p:sp>
        <p:nvSpPr>
          <p:cNvPr id="127049" name="Rectangle 82">
            <a:extLst>
              <a:ext uri="{FF2B5EF4-FFF2-40B4-BE49-F238E27FC236}">
                <a16:creationId xmlns:a16="http://schemas.microsoft.com/office/drawing/2014/main" id="{1202E2CA-2B18-42A7-B0D3-5BEC99D42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4512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7050" name="Rectangle 83">
            <a:extLst>
              <a:ext uri="{FF2B5EF4-FFF2-40B4-BE49-F238E27FC236}">
                <a16:creationId xmlns:a16="http://schemas.microsoft.com/office/drawing/2014/main" id="{0E905AF5-7560-CDFB-0D6B-B4CB5C728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4746625"/>
            <a:ext cx="1219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7051" name="Line 84">
            <a:extLst>
              <a:ext uri="{FF2B5EF4-FFF2-40B4-BE49-F238E27FC236}">
                <a16:creationId xmlns:a16="http://schemas.microsoft.com/office/drawing/2014/main" id="{BCD0BD9C-E21D-4373-8A73-35ADFBF0AA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77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2" name="Line 85">
            <a:extLst>
              <a:ext uri="{FF2B5EF4-FFF2-40B4-BE49-F238E27FC236}">
                <a16:creationId xmlns:a16="http://schemas.microsoft.com/office/drawing/2014/main" id="{969FE720-069C-13DE-4B0F-704A6A3DA3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6988" y="3832225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3" name="Line 86">
            <a:extLst>
              <a:ext uri="{FF2B5EF4-FFF2-40B4-BE49-F238E27FC236}">
                <a16:creationId xmlns:a16="http://schemas.microsoft.com/office/drawing/2014/main" id="{6B1E3FDC-660E-A338-647A-3B5CE6D00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92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4" name="Line 87">
            <a:extLst>
              <a:ext uri="{FF2B5EF4-FFF2-40B4-BE49-F238E27FC236}">
                <a16:creationId xmlns:a16="http://schemas.microsoft.com/office/drawing/2014/main" id="{299E4C05-B637-3F12-27E2-F0C5813D3A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16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5" name="Line 88">
            <a:extLst>
              <a:ext uri="{FF2B5EF4-FFF2-40B4-BE49-F238E27FC236}">
                <a16:creationId xmlns:a16="http://schemas.microsoft.com/office/drawing/2014/main" id="{CA82E34F-2B75-A28F-F1F3-851CDADE5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4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6" name="Line 89">
            <a:extLst>
              <a:ext uri="{FF2B5EF4-FFF2-40B4-BE49-F238E27FC236}">
                <a16:creationId xmlns:a16="http://schemas.microsoft.com/office/drawing/2014/main" id="{BF367B78-62E0-7476-BB7C-250CE47B26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64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7" name="Line 90">
            <a:extLst>
              <a:ext uri="{FF2B5EF4-FFF2-40B4-BE49-F238E27FC236}">
                <a16:creationId xmlns:a16="http://schemas.microsoft.com/office/drawing/2014/main" id="{B5328AF7-E234-6262-ACE0-BBEAACEBDD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6025" y="29940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8" name="Line 91">
            <a:extLst>
              <a:ext uri="{FF2B5EF4-FFF2-40B4-BE49-F238E27FC236}">
                <a16:creationId xmlns:a16="http://schemas.microsoft.com/office/drawing/2014/main" id="{A1E46EFE-951E-F971-B59E-3D3D05A1B3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8825" y="32178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59" name="Line 92">
            <a:extLst>
              <a:ext uri="{FF2B5EF4-FFF2-40B4-BE49-F238E27FC236}">
                <a16:creationId xmlns:a16="http://schemas.microsoft.com/office/drawing/2014/main" id="{766849D6-1D38-8A82-2EC0-7A5CD064AC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3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0" name="Line 93">
            <a:extLst>
              <a:ext uri="{FF2B5EF4-FFF2-40B4-BE49-F238E27FC236}">
                <a16:creationId xmlns:a16="http://schemas.microsoft.com/office/drawing/2014/main" id="{A0085653-5540-09CF-6288-38B975B741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17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1" name="Line 94">
            <a:extLst>
              <a:ext uri="{FF2B5EF4-FFF2-40B4-BE49-F238E27FC236}">
                <a16:creationId xmlns:a16="http://schemas.microsoft.com/office/drawing/2014/main" id="{01E08203-942A-959F-2A3D-DBAA0EA138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2" name="Line 95">
            <a:extLst>
              <a:ext uri="{FF2B5EF4-FFF2-40B4-BE49-F238E27FC236}">
                <a16:creationId xmlns:a16="http://schemas.microsoft.com/office/drawing/2014/main" id="{916C7DC9-6A87-83F9-CA9B-F6F60C773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65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3" name="Line 96">
            <a:extLst>
              <a:ext uri="{FF2B5EF4-FFF2-40B4-BE49-F238E27FC236}">
                <a16:creationId xmlns:a16="http://schemas.microsoft.com/office/drawing/2014/main" id="{4A2F80F6-EA3E-1BF0-DA10-3DB5B6C3F9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6188" y="5127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4" name="Line 97">
            <a:extLst>
              <a:ext uri="{FF2B5EF4-FFF2-40B4-BE49-F238E27FC236}">
                <a16:creationId xmlns:a16="http://schemas.microsoft.com/office/drawing/2014/main" id="{705F5803-E6EA-0541-B3B6-A2E2B4A423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8988" y="5351463"/>
            <a:ext cx="304800" cy="47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5" name="Text Box 98">
            <a:extLst>
              <a:ext uri="{FF2B5EF4-FFF2-40B4-BE49-F238E27FC236}">
                <a16:creationId xmlns:a16="http://schemas.microsoft.com/office/drawing/2014/main" id="{DA5AD9B0-CA13-B8F4-C21D-DCC130B8A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25" y="3454400"/>
            <a:ext cx="1173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27066" name="Text Box 99">
            <a:extLst>
              <a:ext uri="{FF2B5EF4-FFF2-40B4-BE49-F238E27FC236}">
                <a16:creationId xmlns:a16="http://schemas.microsoft.com/office/drawing/2014/main" id="{CF9A87E1-AE12-FCEC-B606-F815A8F8F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8" y="4764088"/>
            <a:ext cx="11731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TCP Data</a:t>
            </a:r>
          </a:p>
        </p:txBody>
      </p:sp>
      <p:sp>
        <p:nvSpPr>
          <p:cNvPr id="127067" name="Text Box 104">
            <a:extLst>
              <a:ext uri="{FF2B5EF4-FFF2-40B4-BE49-F238E27FC236}">
                <a16:creationId xmlns:a16="http://schemas.microsoft.com/office/drawing/2014/main" id="{86DD94BB-9083-CDAC-0AD7-399ACB1E0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851025"/>
            <a:ext cx="3368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99"/>
                </a:solidFill>
                <a:latin typeface="Comic Sans MS" panose="030F0902030302020204" pitchFamily="66" charset="0"/>
              </a:rPr>
              <a:t>ISN (initial sequence number)</a:t>
            </a:r>
          </a:p>
        </p:txBody>
      </p:sp>
      <p:sp>
        <p:nvSpPr>
          <p:cNvPr id="127068" name="Line 105">
            <a:extLst>
              <a:ext uri="{FF2B5EF4-FFF2-40B4-BE49-F238E27FC236}">
                <a16:creationId xmlns:a16="http://schemas.microsoft.com/office/drawing/2014/main" id="{3F18539A-0852-7572-908B-21C3457FF0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3388" y="215582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69" name="AutoShape 106">
            <a:extLst>
              <a:ext uri="{FF2B5EF4-FFF2-40B4-BE49-F238E27FC236}">
                <a16:creationId xmlns:a16="http://schemas.microsoft.com/office/drawing/2014/main" id="{DEB3D88B-6093-7F5C-9EC4-1CA824D55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3298825"/>
            <a:ext cx="1905000" cy="1590675"/>
          </a:xfrm>
          <a:prstGeom prst="wedgeRectCallout">
            <a:avLst>
              <a:gd name="adj1" fmla="val 58583"/>
              <a:gd name="adj2" fmla="val -8316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Sequence number =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ISN+ # of the 1</a:t>
            </a:r>
            <a:r>
              <a:rPr lang="en-US" altLang="en-US" sz="1800" b="0" baseline="30000">
                <a:solidFill>
                  <a:srgbClr val="000000"/>
                </a:solidFill>
                <a:latin typeface="Comic Sans MS" panose="030F0902030302020204" pitchFamily="66" charset="0"/>
              </a:rPr>
              <a:t>st</a:t>
            </a:r>
            <a:r>
              <a: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rPr>
              <a:t> byte the segment</a:t>
            </a:r>
          </a:p>
        </p:txBody>
      </p:sp>
      <p:sp>
        <p:nvSpPr>
          <p:cNvPr id="127070" name="Rectangle 107">
            <a:extLst>
              <a:ext uri="{FF2B5EF4-FFF2-40B4-BE49-F238E27FC236}">
                <a16:creationId xmlns:a16="http://schemas.microsoft.com/office/drawing/2014/main" id="{ACC3CF03-CC8A-8F5C-3B53-4C0DD50D3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5584825"/>
            <a:ext cx="1219200" cy="60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7071" name="Rectangle 109">
            <a:extLst>
              <a:ext uri="{FF2B5EF4-FFF2-40B4-BE49-F238E27FC236}">
                <a16:creationId xmlns:a16="http://schemas.microsoft.com/office/drawing/2014/main" id="{8CC1EC21-BF27-4E37-934B-EAD2F1945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388" y="5584825"/>
            <a:ext cx="1524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27072" name="Text Box 111">
            <a:extLst>
              <a:ext uri="{FF2B5EF4-FFF2-40B4-BE49-F238E27FC236}">
                <a16:creationId xmlns:a16="http://schemas.microsoft.com/office/drawing/2014/main" id="{67ABBB3A-D7DF-C419-8222-4CC311A6CB44}"/>
              </a:ext>
            </a:extLst>
          </p:cNvPr>
          <p:cNvSpPr txBox="1">
            <a:spLocks noChangeArrowheads="1"/>
          </p:cNvSpPr>
          <p:nvPr/>
        </p:nvSpPr>
        <p:spPr bwMode="auto">
          <a:xfrm rot="5390887">
            <a:off x="2380456" y="2575719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Byte 81</a:t>
            </a:r>
          </a:p>
        </p:txBody>
      </p:sp>
      <p:sp>
        <p:nvSpPr>
          <p:cNvPr id="127073" name="Slide Number Placeholder 1">
            <a:extLst>
              <a:ext uri="{FF2B5EF4-FFF2-40B4-BE49-F238E27FC236}">
                <a16:creationId xmlns:a16="http://schemas.microsoft.com/office/drawing/2014/main" id="{FE305BC9-744C-A6E6-6A57-93B45F3271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F04AF9-5E75-DF44-90B1-79AA71C7FDB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4">
            <a:extLst>
              <a:ext uri="{FF2B5EF4-FFF2-40B4-BE49-F238E27FC236}">
                <a16:creationId xmlns:a16="http://schemas.microsoft.com/office/drawing/2014/main" id="{E11464EE-448A-68CD-7B0A-1C2BA0C250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Starting and Ending a Connection: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TCP Handshakes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(Three-Way Handshake)</a:t>
            </a:r>
          </a:p>
        </p:txBody>
      </p:sp>
      <p:sp>
        <p:nvSpPr>
          <p:cNvPr id="129026" name="Slide Number Placeholder 1">
            <a:extLst>
              <a:ext uri="{FF2B5EF4-FFF2-40B4-BE49-F238E27FC236}">
                <a16:creationId xmlns:a16="http://schemas.microsoft.com/office/drawing/2014/main" id="{D0EBC17E-FCF3-377C-574E-96B835E385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A305F4-F5C5-C34B-A4E4-4241FBCF40B7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>
            <a:extLst>
              <a:ext uri="{FF2B5EF4-FFF2-40B4-BE49-F238E27FC236}">
                <a16:creationId xmlns:a16="http://schemas.microsoft.com/office/drawing/2014/main" id="{7D7CB62A-D684-62FC-C76A-177B4A0A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Establishing a TCP Connection</a:t>
            </a:r>
          </a:p>
        </p:txBody>
      </p:sp>
      <p:sp>
        <p:nvSpPr>
          <p:cNvPr id="131074" name="Rectangle 3">
            <a:extLst>
              <a:ext uri="{FF2B5EF4-FFF2-40B4-BE49-F238E27FC236}">
                <a16:creationId xmlns:a16="http://schemas.microsoft.com/office/drawing/2014/main" id="{5FAED06F-3F77-5BB3-F22E-DEEFDE657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191000"/>
            <a:ext cx="8534400" cy="2620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Three-way handshake to establish connection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 A sends a </a:t>
            </a:r>
            <a:r>
              <a:rPr lang="en-US" altLang="en-US" b="1">
                <a:solidFill>
                  <a:srgbClr val="0000FF"/>
                </a:solidFill>
                <a:ea typeface="ＭＳ Ｐゴシック" panose="020B0600070205080204" pitchFamily="34" charset="-128"/>
              </a:rPr>
              <a:t>SYN</a:t>
            </a:r>
            <a:r>
              <a:rPr lang="en-US" altLang="en-US">
                <a:ea typeface="ＭＳ Ｐゴシック" panose="020B0600070205080204" pitchFamily="34" charset="-128"/>
              </a:rPr>
              <a:t> (open) to the host B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 B returns a SYN acknowledgment (</a:t>
            </a:r>
            <a:r>
              <a:rPr lang="en-US" altLang="en-US" b="1">
                <a:solidFill>
                  <a:srgbClr val="FF3300"/>
                </a:solidFill>
                <a:ea typeface="ＭＳ Ｐゴシック" panose="020B0600070205080204" pitchFamily="34" charset="-128"/>
              </a:rPr>
              <a:t>SYN ACK</a:t>
            </a:r>
            <a:r>
              <a:rPr lang="en-US" altLang="en-US"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 A sends an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rgbClr val="0000FF"/>
                </a:solidFill>
                <a:ea typeface="ＭＳ Ｐゴシック" panose="020B0600070205080204" pitchFamily="34" charset="-128"/>
              </a:rPr>
              <a:t>ACK</a:t>
            </a:r>
            <a:r>
              <a:rPr lang="en-US" altLang="en-US">
                <a:ea typeface="ＭＳ Ｐゴシック" panose="020B0600070205080204" pitchFamily="34" charset="-128"/>
              </a:rPr>
              <a:t> to acknowledge the SYN ACK</a:t>
            </a:r>
          </a:p>
        </p:txBody>
      </p:sp>
      <p:sp>
        <p:nvSpPr>
          <p:cNvPr id="131075" name="Line 4">
            <a:extLst>
              <a:ext uri="{FF2B5EF4-FFF2-40B4-BE49-F238E27FC236}">
                <a16:creationId xmlns:a16="http://schemas.microsoft.com/office/drawing/2014/main" id="{433BDE4E-34D5-B01F-C226-573B3626B851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3109119" y="1019969"/>
            <a:ext cx="287337" cy="1603375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76" name="Line 5">
            <a:extLst>
              <a:ext uri="{FF2B5EF4-FFF2-40B4-BE49-F238E27FC236}">
                <a16:creationId xmlns:a16="http://schemas.microsoft.com/office/drawing/2014/main" id="{732A72F3-D0E4-08F5-6A44-54975FE9959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099594" y="1558132"/>
            <a:ext cx="300037" cy="15748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77" name="Line 6">
            <a:extLst>
              <a:ext uri="{FF2B5EF4-FFF2-40B4-BE49-F238E27FC236}">
                <a16:creationId xmlns:a16="http://schemas.microsoft.com/office/drawing/2014/main" id="{92B0AF92-68B5-D6D3-B247-EFD2465C7E10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3011488" y="2216150"/>
            <a:ext cx="457200" cy="1600200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78" name="Line 7">
            <a:extLst>
              <a:ext uri="{FF2B5EF4-FFF2-40B4-BE49-F238E27FC236}">
                <a16:creationId xmlns:a16="http://schemas.microsoft.com/office/drawing/2014/main" id="{6E3051B1-DB8A-8D5E-5196-12C2361853FC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3009107" y="2755106"/>
            <a:ext cx="469900" cy="1598613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79" name="Text Box 8">
            <a:extLst>
              <a:ext uri="{FF2B5EF4-FFF2-40B4-BE49-F238E27FC236}">
                <a16:creationId xmlns:a16="http://schemas.microsoft.com/office/drawing/2014/main" id="{9513C279-989B-F052-663E-94CC8F5B2F63}"/>
              </a:ext>
            </a:extLst>
          </p:cNvPr>
          <p:cNvSpPr txBox="1">
            <a:spLocks noChangeArrowheads="1"/>
          </p:cNvSpPr>
          <p:nvPr/>
        </p:nvSpPr>
        <p:spPr bwMode="auto">
          <a:xfrm rot="605430">
            <a:off x="2900363" y="1335088"/>
            <a:ext cx="69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FF"/>
                </a:solidFill>
                <a:latin typeface="Times New Roman" panose="02020603050405020304" pitchFamily="18" charset="0"/>
              </a:rPr>
              <a:t>SYN</a:t>
            </a:r>
          </a:p>
        </p:txBody>
      </p:sp>
      <p:sp>
        <p:nvSpPr>
          <p:cNvPr id="131080" name="Text Box 9">
            <a:extLst>
              <a:ext uri="{FF2B5EF4-FFF2-40B4-BE49-F238E27FC236}">
                <a16:creationId xmlns:a16="http://schemas.microsoft.com/office/drawing/2014/main" id="{E9E64701-6FD4-5740-EB5E-63695D21008D}"/>
              </a:ext>
            </a:extLst>
          </p:cNvPr>
          <p:cNvSpPr txBox="1">
            <a:spLocks noChangeArrowheads="1"/>
          </p:cNvSpPr>
          <p:nvPr/>
        </p:nvSpPr>
        <p:spPr bwMode="auto">
          <a:xfrm rot="10146980" flipH="1" flipV="1">
            <a:off x="2589213" y="1974850"/>
            <a:ext cx="1308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Times New Roman" panose="02020603050405020304" pitchFamily="18" charset="0"/>
              </a:rPr>
              <a:t>SYN ACK</a:t>
            </a:r>
          </a:p>
        </p:txBody>
      </p:sp>
      <p:sp>
        <p:nvSpPr>
          <p:cNvPr id="131081" name="Text Box 10">
            <a:extLst>
              <a:ext uri="{FF2B5EF4-FFF2-40B4-BE49-F238E27FC236}">
                <a16:creationId xmlns:a16="http://schemas.microsoft.com/office/drawing/2014/main" id="{C2A4DD73-46D3-0920-0ECC-1FC03E95E858}"/>
              </a:ext>
            </a:extLst>
          </p:cNvPr>
          <p:cNvSpPr txBox="1">
            <a:spLocks noChangeArrowheads="1"/>
          </p:cNvSpPr>
          <p:nvPr/>
        </p:nvSpPr>
        <p:spPr bwMode="auto">
          <a:xfrm rot="1044999">
            <a:off x="3114675" y="2743200"/>
            <a:ext cx="722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FF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31082" name="Text Box 11">
            <a:extLst>
              <a:ext uri="{FF2B5EF4-FFF2-40B4-BE49-F238E27FC236}">
                <a16:creationId xmlns:a16="http://schemas.microsoft.com/office/drawing/2014/main" id="{AC3F3574-A522-B5E8-5CDE-F96E86A14D9F}"/>
              </a:ext>
            </a:extLst>
          </p:cNvPr>
          <p:cNvSpPr txBox="1">
            <a:spLocks noChangeArrowheads="1"/>
          </p:cNvSpPr>
          <p:nvPr/>
        </p:nvSpPr>
        <p:spPr bwMode="auto">
          <a:xfrm rot="1003808">
            <a:off x="2903538" y="3163888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FF"/>
                </a:solidFill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131083" name="Line 12">
            <a:extLst>
              <a:ext uri="{FF2B5EF4-FFF2-40B4-BE49-F238E27FC236}">
                <a16:creationId xmlns:a16="http://schemas.microsoft.com/office/drawing/2014/main" id="{ED36B770-E987-D7B1-0CCA-3D2798F1901C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2599531" y="2912269"/>
            <a:ext cx="2890838" cy="63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4" name="Line 13">
            <a:extLst>
              <a:ext uri="{FF2B5EF4-FFF2-40B4-BE49-F238E27FC236}">
                <a16:creationId xmlns:a16="http://schemas.microsoft.com/office/drawing/2014/main" id="{F74E3F16-7950-E281-86C1-E39BE016142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1048544" y="2872581"/>
            <a:ext cx="2797175" cy="238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5" name="Text Box 14">
            <a:extLst>
              <a:ext uri="{FF2B5EF4-FFF2-40B4-BE49-F238E27FC236}">
                <a16:creationId xmlns:a16="http://schemas.microsoft.com/office/drawing/2014/main" id="{04B20F9C-8B09-98FE-B813-4DA76D9C4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10287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31086" name="Text Box 15">
            <a:extLst>
              <a:ext uri="{FF2B5EF4-FFF2-40B4-BE49-F238E27FC236}">
                <a16:creationId xmlns:a16="http://schemas.microsoft.com/office/drawing/2014/main" id="{6F99089D-D076-A0A4-20F9-4FC8E0FFE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0" y="9906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FF33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31087" name="Line 16">
            <a:extLst>
              <a:ext uri="{FF2B5EF4-FFF2-40B4-BE49-F238E27FC236}">
                <a16:creationId xmlns:a16="http://schemas.microsoft.com/office/drawing/2014/main" id="{97B06AE0-737F-F284-4438-A387624DC649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3037682" y="3096418"/>
            <a:ext cx="469900" cy="1598613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8" name="Text Box 17">
            <a:extLst>
              <a:ext uri="{FF2B5EF4-FFF2-40B4-BE49-F238E27FC236}">
                <a16:creationId xmlns:a16="http://schemas.microsoft.com/office/drawing/2014/main" id="{1AAC3461-F4CD-8930-67A3-60E775807D99}"/>
              </a:ext>
            </a:extLst>
          </p:cNvPr>
          <p:cNvSpPr txBox="1">
            <a:spLocks noChangeArrowheads="1"/>
          </p:cNvSpPr>
          <p:nvPr/>
        </p:nvSpPr>
        <p:spPr bwMode="auto">
          <a:xfrm rot="1003808">
            <a:off x="2932113" y="3505200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FF"/>
                </a:solidFill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131089" name="Text Box 18">
            <a:extLst>
              <a:ext uri="{FF2B5EF4-FFF2-40B4-BE49-F238E27FC236}">
                <a16:creationId xmlns:a16="http://schemas.microsoft.com/office/drawing/2014/main" id="{1E9E426D-9EAC-9DEB-E522-E7533DF0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2122488"/>
            <a:ext cx="2535237" cy="11874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" pitchFamily="2" charset="0"/>
              </a:rPr>
              <a:t>Each host tells its ISN to the other host.</a:t>
            </a:r>
          </a:p>
        </p:txBody>
      </p:sp>
      <p:sp>
        <p:nvSpPr>
          <p:cNvPr id="131090" name="Slide Number Placeholder 1">
            <a:extLst>
              <a:ext uri="{FF2B5EF4-FFF2-40B4-BE49-F238E27FC236}">
                <a16:creationId xmlns:a16="http://schemas.microsoft.com/office/drawing/2014/main" id="{222B2651-C2C2-6AB2-ACE5-B35347544C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5AEAF7-9B2C-F948-9BC8-6FF55B99EFA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3">
            <a:extLst>
              <a:ext uri="{FF2B5EF4-FFF2-40B4-BE49-F238E27FC236}">
                <a16:creationId xmlns:a16="http://schemas.microsoft.com/office/drawing/2014/main" id="{47EFAE0D-F15E-817F-CE15-BC1D91B0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Header</a:t>
            </a:r>
          </a:p>
        </p:txBody>
      </p:sp>
      <p:sp>
        <p:nvSpPr>
          <p:cNvPr id="133122" name="Rectangle 4">
            <a:extLst>
              <a:ext uri="{FF2B5EF4-FFF2-40B4-BE49-F238E27FC236}">
                <a16:creationId xmlns:a16="http://schemas.microsoft.com/office/drawing/2014/main" id="{A34E58F4-D193-CE57-9CF2-BB375283B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3123" name="Text Box 5">
            <a:extLst>
              <a:ext uri="{FF2B5EF4-FFF2-40B4-BE49-F238E27FC236}">
                <a16:creationId xmlns:a16="http://schemas.microsoft.com/office/drawing/2014/main" id="{0F02F188-5C6F-7483-BD76-E23B5B131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1874838"/>
            <a:ext cx="149542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Source port</a:t>
            </a:r>
          </a:p>
        </p:txBody>
      </p:sp>
      <p:sp>
        <p:nvSpPr>
          <p:cNvPr id="133124" name="Rectangle 6">
            <a:extLst>
              <a:ext uri="{FF2B5EF4-FFF2-40B4-BE49-F238E27FC236}">
                <a16:creationId xmlns:a16="http://schemas.microsoft.com/office/drawing/2014/main" id="{6D94700B-947D-5C8C-8A48-80FCF00D0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3125" name="Text Box 7">
            <a:extLst>
              <a:ext uri="{FF2B5EF4-FFF2-40B4-BE49-F238E27FC236}">
                <a16:creationId xmlns:a16="http://schemas.microsoft.com/office/drawing/2014/main" id="{12C11ADA-1955-1196-F4A6-ACE79C989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38" y="1874838"/>
            <a:ext cx="196215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Destination port</a:t>
            </a:r>
          </a:p>
        </p:txBody>
      </p:sp>
      <p:sp>
        <p:nvSpPr>
          <p:cNvPr id="133126" name="Rectangle 8">
            <a:extLst>
              <a:ext uri="{FF2B5EF4-FFF2-40B4-BE49-F238E27FC236}">
                <a16:creationId xmlns:a16="http://schemas.microsoft.com/office/drawing/2014/main" id="{915C793B-B01E-D14F-BA8C-1B5FF5DA5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3127" name="Text Box 9">
            <a:extLst>
              <a:ext uri="{FF2B5EF4-FFF2-40B4-BE49-F238E27FC236}">
                <a16:creationId xmlns:a16="http://schemas.microsoft.com/office/drawing/2014/main" id="{858B8C45-8646-0013-1E7E-6F353BB9C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2408238"/>
            <a:ext cx="2259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Sequence number</a:t>
            </a:r>
          </a:p>
        </p:txBody>
      </p:sp>
      <p:sp>
        <p:nvSpPr>
          <p:cNvPr id="133128" name="Rectangle 10">
            <a:extLst>
              <a:ext uri="{FF2B5EF4-FFF2-40B4-BE49-F238E27FC236}">
                <a16:creationId xmlns:a16="http://schemas.microsoft.com/office/drawing/2014/main" id="{C61A200D-FD4D-200F-5267-EC24A7A4D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3129" name="Text Box 11">
            <a:extLst>
              <a:ext uri="{FF2B5EF4-FFF2-40B4-BE49-F238E27FC236}">
                <a16:creationId xmlns:a16="http://schemas.microsoft.com/office/drawing/2014/main" id="{22C28E1F-05AB-8DBA-717F-8F9DB5E66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2865438"/>
            <a:ext cx="21193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Acknowledgment</a:t>
            </a:r>
          </a:p>
        </p:txBody>
      </p:sp>
      <p:sp>
        <p:nvSpPr>
          <p:cNvPr id="133130" name="Rectangle 12">
            <a:extLst>
              <a:ext uri="{FF2B5EF4-FFF2-40B4-BE49-F238E27FC236}">
                <a16:creationId xmlns:a16="http://schemas.microsoft.com/office/drawing/2014/main" id="{A89520C5-9EE7-F4B1-31E6-083539110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3131" name="Rectangle 13">
            <a:extLst>
              <a:ext uri="{FF2B5EF4-FFF2-40B4-BE49-F238E27FC236}">
                <a16:creationId xmlns:a16="http://schemas.microsoft.com/office/drawing/2014/main" id="{D95077A6-49CA-3673-BADF-8C65EDCB8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3132" name="Text Box 14">
            <a:extLst>
              <a:ext uri="{FF2B5EF4-FFF2-40B4-BE49-F238E27FC236}">
                <a16:creationId xmlns:a16="http://schemas.microsoft.com/office/drawing/2014/main" id="{031E9B82-A2D7-2EBE-C23B-9B8FF058E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25" y="3349625"/>
            <a:ext cx="230346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Advertised window</a:t>
            </a:r>
          </a:p>
        </p:txBody>
      </p:sp>
      <p:sp>
        <p:nvSpPr>
          <p:cNvPr id="133133" name="Text Box 15">
            <a:extLst>
              <a:ext uri="{FF2B5EF4-FFF2-40B4-BE49-F238E27FC236}">
                <a16:creationId xmlns:a16="http://schemas.microsoft.com/office/drawing/2014/main" id="{5EE584DF-7B01-4192-8680-9B9E3AC28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488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HdrLen</a:t>
            </a:r>
          </a:p>
        </p:txBody>
      </p:sp>
      <p:sp>
        <p:nvSpPr>
          <p:cNvPr id="133134" name="Line 16">
            <a:extLst>
              <a:ext uri="{FF2B5EF4-FFF2-40B4-BE49-F238E27FC236}">
                <a16:creationId xmlns:a16="http://schemas.microsoft.com/office/drawing/2014/main" id="{61718AA3-63F9-CD0B-285B-D0457F7647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35" name="Line 17">
            <a:extLst>
              <a:ext uri="{FF2B5EF4-FFF2-40B4-BE49-F238E27FC236}">
                <a16:creationId xmlns:a16="http://schemas.microsoft.com/office/drawing/2014/main" id="{FFB0FEAC-3997-B552-1837-94AE4AFDDD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36" name="Text Box 18">
            <a:extLst>
              <a:ext uri="{FF2B5EF4-FFF2-40B4-BE49-F238E27FC236}">
                <a16:creationId xmlns:a16="http://schemas.microsoft.com/office/drawing/2014/main" id="{4CF15FEF-CC54-351B-F4A4-2A9E8BE97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363913"/>
            <a:ext cx="854075" cy="4000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Flags</a:t>
            </a:r>
          </a:p>
        </p:txBody>
      </p:sp>
      <p:sp>
        <p:nvSpPr>
          <p:cNvPr id="133137" name="Text Box 19">
            <a:extLst>
              <a:ext uri="{FF2B5EF4-FFF2-40B4-BE49-F238E27FC236}">
                <a16:creationId xmlns:a16="http://schemas.microsoft.com/office/drawing/2014/main" id="{056A9118-33F1-47DA-61D8-164EB8ABF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33138" name="Rectangle 20">
            <a:extLst>
              <a:ext uri="{FF2B5EF4-FFF2-40B4-BE49-F238E27FC236}">
                <a16:creationId xmlns:a16="http://schemas.microsoft.com/office/drawing/2014/main" id="{779C9E0A-3C84-6183-33B5-B8C7E57F6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3139" name="Rectangle 21">
            <a:extLst>
              <a:ext uri="{FF2B5EF4-FFF2-40B4-BE49-F238E27FC236}">
                <a16:creationId xmlns:a16="http://schemas.microsoft.com/office/drawing/2014/main" id="{B2BAA882-13D2-45AD-5D77-6DF800FE9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3140" name="Text Box 22">
            <a:extLst>
              <a:ext uri="{FF2B5EF4-FFF2-40B4-BE49-F238E27FC236}">
                <a16:creationId xmlns:a16="http://schemas.microsoft.com/office/drawing/2014/main" id="{1F77D5BB-CA6D-0041-510F-71536028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Checksum</a:t>
            </a:r>
          </a:p>
        </p:txBody>
      </p:sp>
      <p:sp>
        <p:nvSpPr>
          <p:cNvPr id="133141" name="Text Box 23">
            <a:extLst>
              <a:ext uri="{FF2B5EF4-FFF2-40B4-BE49-F238E27FC236}">
                <a16:creationId xmlns:a16="http://schemas.microsoft.com/office/drawing/2014/main" id="{82FBF9F2-7762-542C-C9FA-A864C222D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3897313"/>
            <a:ext cx="179228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Urgent pointer</a:t>
            </a:r>
          </a:p>
        </p:txBody>
      </p:sp>
      <p:sp>
        <p:nvSpPr>
          <p:cNvPr id="133142" name="Rectangle 24">
            <a:extLst>
              <a:ext uri="{FF2B5EF4-FFF2-40B4-BE49-F238E27FC236}">
                <a16:creationId xmlns:a16="http://schemas.microsoft.com/office/drawing/2014/main" id="{74E3E88D-546C-EA49-3637-2AE4516CA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3143" name="Text Box 25">
            <a:extLst>
              <a:ext uri="{FF2B5EF4-FFF2-40B4-BE49-F238E27FC236}">
                <a16:creationId xmlns:a16="http://schemas.microsoft.com/office/drawing/2014/main" id="{81E40A7A-5BD5-0327-C5E1-4066E22B1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4389438"/>
            <a:ext cx="2187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Options (variable)</a:t>
            </a:r>
          </a:p>
        </p:txBody>
      </p:sp>
      <p:sp>
        <p:nvSpPr>
          <p:cNvPr id="133144" name="Rectangle 26">
            <a:extLst>
              <a:ext uri="{FF2B5EF4-FFF2-40B4-BE49-F238E27FC236}">
                <a16:creationId xmlns:a16="http://schemas.microsoft.com/office/drawing/2014/main" id="{1971F28F-47EE-59FB-BA23-A2B2E7DFD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4800600"/>
            <a:ext cx="48768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FFFFFF"/>
                </a:solidFill>
                <a:latin typeface="Arial" panose="020B0604020202020204" pitchFamily="34" charset="0"/>
              </a:rPr>
              <a:t>Data</a:t>
            </a:r>
          </a:p>
        </p:txBody>
      </p:sp>
      <p:sp>
        <p:nvSpPr>
          <p:cNvPr id="133145" name="Text Box 27">
            <a:extLst>
              <a:ext uri="{FF2B5EF4-FFF2-40B4-BE49-F238E27FC236}">
                <a16:creationId xmlns:a16="http://schemas.microsoft.com/office/drawing/2014/main" id="{47CBCBCF-A6C0-061B-BD96-9419DC411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705100"/>
            <a:ext cx="93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Flags:</a:t>
            </a:r>
          </a:p>
        </p:txBody>
      </p:sp>
      <p:sp>
        <p:nvSpPr>
          <p:cNvPr id="133146" name="Text Box 28">
            <a:extLst>
              <a:ext uri="{FF2B5EF4-FFF2-40B4-BE49-F238E27FC236}">
                <a16:creationId xmlns:a16="http://schemas.microsoft.com/office/drawing/2014/main" id="{39A2F823-EC48-A752-52D8-C9E426C5F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SYN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RST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PSH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ACK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89D6B3F-4EBB-DF56-7A44-82F260AB9889}"/>
              </a:ext>
            </a:extLst>
          </p:cNvPr>
          <p:cNvCxnSpPr/>
          <p:nvPr/>
        </p:nvCxnSpPr>
        <p:spPr>
          <a:xfrm>
            <a:off x="3335338" y="1585913"/>
            <a:ext cx="4876800" cy="0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148" name="TextBox 3">
            <a:extLst>
              <a:ext uri="{FF2B5EF4-FFF2-40B4-BE49-F238E27FC236}">
                <a16:creationId xmlns:a16="http://schemas.microsoft.com/office/drawing/2014/main" id="{2A15D884-157F-A1AD-6052-5B2C8536F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25" y="1219200"/>
            <a:ext cx="1262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953735"/>
                </a:solidFill>
                <a:latin typeface="Courier New" panose="02070309020205020404" pitchFamily="49" charset="0"/>
              </a:rPr>
              <a:t>32 bits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67443E-2717-699D-41BC-D51F46196E01}"/>
              </a:ext>
            </a:extLst>
          </p:cNvPr>
          <p:cNvGrpSpPr>
            <a:grpSpLocks/>
          </p:cNvGrpSpPr>
          <p:nvPr/>
        </p:nvGrpSpPr>
        <p:grpSpPr bwMode="auto">
          <a:xfrm>
            <a:off x="1506538" y="2546350"/>
            <a:ext cx="3400425" cy="2254250"/>
            <a:chOff x="1506538" y="2545685"/>
            <a:chExt cx="3400313" cy="225491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0ED2B55-0736-7585-6ECB-59F9F7D465BB}"/>
                </a:ext>
              </a:extLst>
            </p:cNvPr>
            <p:cNvSpPr/>
            <p:nvPr/>
          </p:nvSpPr>
          <p:spPr>
            <a:xfrm>
              <a:off x="2085956" y="2545685"/>
              <a:ext cx="2820895" cy="847975"/>
            </a:xfrm>
            <a:custGeom>
              <a:avLst/>
              <a:gdLst>
                <a:gd name="connsiteX0" fmla="*/ 0 w 2820474"/>
                <a:gd name="connsiteY0" fmla="*/ 152587 h 848046"/>
                <a:gd name="connsiteX1" fmla="*/ 1687133 w 2820474"/>
                <a:gd name="connsiteY1" fmla="*/ 49556 h 848046"/>
                <a:gd name="connsiteX2" fmla="*/ 2820474 w 2820474"/>
                <a:gd name="connsiteY2" fmla="*/ 848046 h 848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0474" h="848046">
                  <a:moveTo>
                    <a:pt x="0" y="152587"/>
                  </a:moveTo>
                  <a:cubicBezTo>
                    <a:pt x="608527" y="43116"/>
                    <a:pt x="1217054" y="-66354"/>
                    <a:pt x="1687133" y="49556"/>
                  </a:cubicBezTo>
                  <a:cubicBezTo>
                    <a:pt x="2157212" y="165466"/>
                    <a:pt x="2488843" y="506756"/>
                    <a:pt x="2820474" y="848046"/>
                  </a:cubicBezTo>
                </a:path>
              </a:pathLst>
            </a:custGeom>
            <a:noFill/>
            <a:ln w="539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89D38F3-351F-2FF2-283A-720F702A4A23}"/>
                </a:ext>
              </a:extLst>
            </p:cNvPr>
            <p:cNvSpPr/>
            <p:nvPr/>
          </p:nvSpPr>
          <p:spPr>
            <a:xfrm>
              <a:off x="1506538" y="2704482"/>
              <a:ext cx="749275" cy="2096118"/>
            </a:xfrm>
            <a:prstGeom prst="rect">
              <a:avLst/>
            </a:prstGeom>
            <a:noFill/>
            <a:ln w="539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3150" name="Slide Number Placeholder 3">
            <a:extLst>
              <a:ext uri="{FF2B5EF4-FFF2-40B4-BE49-F238E27FC236}">
                <a16:creationId xmlns:a16="http://schemas.microsoft.com/office/drawing/2014/main" id="{310D2429-15DE-4EEF-B24D-EE6DCCC4D1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5B3C53-9336-F640-8EFF-C9281791C05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>
            <a:extLst>
              <a:ext uri="{FF2B5EF4-FFF2-40B4-BE49-F238E27FC236}">
                <a16:creationId xmlns:a16="http://schemas.microsoft.com/office/drawing/2014/main" id="{C8007782-91B2-5672-D880-47BC67318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923925"/>
            <a:ext cx="84264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3">
            <a:extLst>
              <a:ext uri="{FF2B5EF4-FFF2-40B4-BE49-F238E27FC236}">
                <a16:creationId xmlns:a16="http://schemas.microsoft.com/office/drawing/2014/main" id="{F2342B39-D518-CF8A-C2AD-06A6A431B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TCP Header</a:t>
            </a:r>
          </a:p>
        </p:txBody>
      </p:sp>
      <p:sp>
        <p:nvSpPr>
          <p:cNvPr id="135171" name="Slide Number Placeholder 1">
            <a:extLst>
              <a:ext uri="{FF2B5EF4-FFF2-40B4-BE49-F238E27FC236}">
                <a16:creationId xmlns:a16="http://schemas.microsoft.com/office/drawing/2014/main" id="{B7839092-308D-AFB5-4E72-65627CFC3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8743A4-576B-9E40-BD54-7347A7B6982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A28BEBB-433C-F488-5EC0-B9C55CA13145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461519-C2D7-30C4-10E7-2A25046E69FC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3575FA-5C25-A92F-50C0-AB377F340192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53A7033D-004C-DEEA-3DD6-6F890742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ABD062-730D-8EDC-C0DE-108CBEE2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E7E67-0FBB-8849-9464-6267D393F5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86DD0-5427-A92B-7334-242857856111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B4665D24-88BD-EE59-D264-DF848B9F0758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376" name="Picture 8" descr="Category:Network routers - Wikimedia Commons">
            <a:extLst>
              <a:ext uri="{FF2B5EF4-FFF2-40B4-BE49-F238E27FC236}">
                <a16:creationId xmlns:a16="http://schemas.microsoft.com/office/drawing/2014/main" id="{62814812-DF9A-3310-B32D-8666547A7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F03D06C9-8F5F-6894-59EC-48B55DD937C9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378" name="Picture 8" descr="Category:Network routers - Wikimedia Commons">
            <a:extLst>
              <a:ext uri="{FF2B5EF4-FFF2-40B4-BE49-F238E27FC236}">
                <a16:creationId xmlns:a16="http://schemas.microsoft.com/office/drawing/2014/main" id="{D6132CB6-29E2-D395-5512-6343562E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56FCF6C6-10FB-978A-4803-317CE653D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8380" name="Picture 14">
            <a:extLst>
              <a:ext uri="{FF2B5EF4-FFF2-40B4-BE49-F238E27FC236}">
                <a16:creationId xmlns:a16="http://schemas.microsoft.com/office/drawing/2014/main" id="{A862517A-C211-3E85-AA78-872D86B1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EEF228D5-80EE-5E20-9D6F-307084525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3130A4F-F545-A0D7-7B37-423C9A384301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4F76C7-3296-9DCB-811D-FCC445617210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CB296B-E34E-2F5F-45B8-4D20ABDE45A7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4D7F9D-7A2A-7073-11EA-CC30E5BEEAC1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9B04AA9-D1BF-D3F1-4B35-C9EACBAC2616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4105275"/>
          <a:ext cx="1160462" cy="12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7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8394" name="Picture 4" descr="Computer Icon | Hardware Devices Iconpack | Icons-Land">
            <a:extLst>
              <a:ext uri="{FF2B5EF4-FFF2-40B4-BE49-F238E27FC236}">
                <a16:creationId xmlns:a16="http://schemas.microsoft.com/office/drawing/2014/main" id="{53B0BEE8-2197-8833-DB34-C003596A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5" name="Picture 4" descr="Computer Icon | Hardware Devices Iconpack | Icons-Land">
            <a:extLst>
              <a:ext uri="{FF2B5EF4-FFF2-40B4-BE49-F238E27FC236}">
                <a16:creationId xmlns:a16="http://schemas.microsoft.com/office/drawing/2014/main" id="{A6CB0371-25B2-2DE0-A2ED-48A231AC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96" name="Group 20">
            <a:extLst>
              <a:ext uri="{FF2B5EF4-FFF2-40B4-BE49-F238E27FC236}">
                <a16:creationId xmlns:a16="http://schemas.microsoft.com/office/drawing/2014/main" id="{6BD9DE0E-9FAA-FA88-9C51-C078679762F6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0E27B948-EAFC-14A4-D1B8-0B7EF012AF63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FD0F07-4D16-2583-7E47-5B0D8897F31B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9A9E3363-25AF-C240-4539-98F3F2DECE2E}"/>
              </a:ext>
            </a:extLst>
          </p:cNvPr>
          <p:cNvGraphicFramePr>
            <a:graphicFrameLocks noGrp="1"/>
          </p:cNvGraphicFramePr>
          <p:nvPr/>
        </p:nvGraphicFramePr>
        <p:xfrm>
          <a:off x="6808788" y="82550"/>
          <a:ext cx="2073275" cy="24130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122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Gateway-A</a:t>
                      </a:r>
                    </a:p>
                  </a:txBody>
                  <a:tcPr marL="91450" marR="91450" marT="45673" marB="4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878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673" marB="4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AF6DC025-AB7C-2DE9-A246-334A5A914546}"/>
              </a:ext>
            </a:extLst>
          </p:cNvPr>
          <p:cNvSpPr/>
          <p:nvPr/>
        </p:nvSpPr>
        <p:spPr>
          <a:xfrm>
            <a:off x="1400175" y="3263900"/>
            <a:ext cx="730250" cy="1238250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43F2034C-09DE-1D54-12AE-570D847AB520}"/>
              </a:ext>
            </a:extLst>
          </p:cNvPr>
          <p:cNvGraphicFramePr>
            <a:graphicFrameLocks noGrp="1"/>
          </p:cNvGraphicFramePr>
          <p:nvPr/>
        </p:nvGraphicFramePr>
        <p:xfrm>
          <a:off x="7334250" y="1169988"/>
          <a:ext cx="1160463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9E58BA-CF6F-CAE4-F6A8-7DFACABA04E7}"/>
              </a:ext>
            </a:extLst>
          </p:cNvPr>
          <p:cNvCxnSpPr/>
          <p:nvPr/>
        </p:nvCxnSpPr>
        <p:spPr>
          <a:xfrm flipV="1">
            <a:off x="2922588" y="2655888"/>
            <a:ext cx="3398837" cy="1905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38" name="Table 17">
            <a:extLst>
              <a:ext uri="{FF2B5EF4-FFF2-40B4-BE49-F238E27FC236}">
                <a16:creationId xmlns:a16="http://schemas.microsoft.com/office/drawing/2014/main" id="{2F41C39C-53BF-2824-63D9-D11ABBE8C41E}"/>
              </a:ext>
            </a:extLst>
          </p:cNvPr>
          <p:cNvGraphicFramePr>
            <a:graphicFrameLocks noGrp="1"/>
          </p:cNvGraphicFramePr>
          <p:nvPr/>
        </p:nvGraphicFramePr>
        <p:xfrm>
          <a:off x="144463" y="44450"/>
          <a:ext cx="2073275" cy="24145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1274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Gateway-A</a:t>
                      </a:r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314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Table 17">
            <a:extLst>
              <a:ext uri="{FF2B5EF4-FFF2-40B4-BE49-F238E27FC236}">
                <a16:creationId xmlns:a16="http://schemas.microsoft.com/office/drawing/2014/main" id="{E5299966-B824-7F57-B9A2-ED271A6064B3}"/>
              </a:ext>
            </a:extLst>
          </p:cNvPr>
          <p:cNvGraphicFramePr>
            <a:graphicFrameLocks noGrp="1"/>
          </p:cNvGraphicFramePr>
          <p:nvPr/>
        </p:nvGraphicFramePr>
        <p:xfrm>
          <a:off x="669925" y="1131888"/>
          <a:ext cx="1160463" cy="120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6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8431" name="Picture 27">
            <a:extLst>
              <a:ext uri="{FF2B5EF4-FFF2-40B4-BE49-F238E27FC236}">
                <a16:creationId xmlns:a16="http://schemas.microsoft.com/office/drawing/2014/main" id="{399A3F0A-739A-956B-348A-218DF02C9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041400"/>
            <a:ext cx="1663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32" name="Picture 28">
            <a:extLst>
              <a:ext uri="{FF2B5EF4-FFF2-40B4-BE49-F238E27FC236}">
                <a16:creationId xmlns:a16="http://schemas.microsoft.com/office/drawing/2014/main" id="{F94DF3FB-59AB-96BF-BB17-0C8A9B274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1090613"/>
            <a:ext cx="1663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0E7D3D9-4598-631C-265C-FAF04E87D55F}"/>
              </a:ext>
            </a:extLst>
          </p:cNvPr>
          <p:cNvSpPr txBox="1"/>
          <p:nvPr/>
        </p:nvSpPr>
        <p:spPr>
          <a:xfrm>
            <a:off x="3027363" y="231775"/>
            <a:ext cx="30892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Encryption/Decryption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8F25B96-663E-589D-2EB7-92B0DC806E32}"/>
              </a:ext>
            </a:extLst>
          </p:cNvPr>
          <p:cNvCxnSpPr/>
          <p:nvPr/>
        </p:nvCxnSpPr>
        <p:spPr>
          <a:xfrm flipH="1">
            <a:off x="2130425" y="717550"/>
            <a:ext cx="2012950" cy="841375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C0AFACA-F8BA-A5BA-E325-6987CA0F7D65}"/>
              </a:ext>
            </a:extLst>
          </p:cNvPr>
          <p:cNvCxnSpPr>
            <a:cxnSpLocks/>
          </p:cNvCxnSpPr>
          <p:nvPr/>
        </p:nvCxnSpPr>
        <p:spPr>
          <a:xfrm>
            <a:off x="5014913" y="708025"/>
            <a:ext cx="2012950" cy="83978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829E62E-E0C1-CE35-9FC6-727CAB09333C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>
            <a:extLst>
              <a:ext uri="{FF2B5EF4-FFF2-40B4-BE49-F238E27FC236}">
                <a16:creationId xmlns:a16="http://schemas.microsoft.com/office/drawing/2014/main" id="{ACFC1162-6743-219B-AE0C-438546DA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19100"/>
            <a:ext cx="79629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E016E3-6B47-F250-CA67-239B20D7D03C}"/>
              </a:ext>
            </a:extLst>
          </p:cNvPr>
          <p:cNvSpPr/>
          <p:nvPr/>
        </p:nvSpPr>
        <p:spPr bwMode="auto">
          <a:xfrm rot="17323077">
            <a:off x="2892426" y="-41275"/>
            <a:ext cx="749300" cy="3235325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6195" name="Slide Number Placeholder 1">
            <a:extLst>
              <a:ext uri="{FF2B5EF4-FFF2-40B4-BE49-F238E27FC236}">
                <a16:creationId xmlns:a16="http://schemas.microsoft.com/office/drawing/2014/main" id="{AC0C66F3-B176-66CF-20DB-BFE6A7B885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ECCA88-7C1F-3C46-AA4A-F21E67AC5EB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>
            <a:extLst>
              <a:ext uri="{FF2B5EF4-FFF2-40B4-BE49-F238E27FC236}">
                <a16:creationId xmlns:a16="http://schemas.microsoft.com/office/drawing/2014/main" id="{42FB586C-9BA3-E227-9234-50B3886C3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206500"/>
            <a:ext cx="14106525" cy="1066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3A6055-42E1-91C0-0692-E61C895263B6}"/>
              </a:ext>
            </a:extLst>
          </p:cNvPr>
          <p:cNvSpPr/>
          <p:nvPr/>
        </p:nvSpPr>
        <p:spPr bwMode="auto">
          <a:xfrm rot="17323077">
            <a:off x="4308476" y="1595437"/>
            <a:ext cx="539750" cy="2625725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7219" name="Slide Number Placeholder 1">
            <a:extLst>
              <a:ext uri="{FF2B5EF4-FFF2-40B4-BE49-F238E27FC236}">
                <a16:creationId xmlns:a16="http://schemas.microsoft.com/office/drawing/2014/main" id="{970D5355-B437-7623-F9F0-8A2787CA96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7BA660-286C-8747-8D19-436DDD51291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>
            <a:extLst>
              <a:ext uri="{FF2B5EF4-FFF2-40B4-BE49-F238E27FC236}">
                <a16:creationId xmlns:a16="http://schemas.microsoft.com/office/drawing/2014/main" id="{E89E947E-3BFE-8750-6890-04E46575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Step 1: A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Initial SYN Packet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8242" name="Rectangle 5">
            <a:extLst>
              <a:ext uri="{FF2B5EF4-FFF2-40B4-BE49-F238E27FC236}">
                <a16:creationId xmlns:a16="http://schemas.microsoft.com/office/drawing/2014/main" id="{0EFCF2E8-374C-0A88-6669-F93CBA91F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8243" name="Text Box 6">
            <a:extLst>
              <a:ext uri="{FF2B5EF4-FFF2-40B4-BE49-F238E27FC236}">
                <a16:creationId xmlns:a16="http://schemas.microsoft.com/office/drawing/2014/main" id="{5025D6A2-C8DD-AA9D-89A2-6229663AD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port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38244" name="Rectangle 7">
            <a:extLst>
              <a:ext uri="{FF2B5EF4-FFF2-40B4-BE49-F238E27FC236}">
                <a16:creationId xmlns:a16="http://schemas.microsoft.com/office/drawing/2014/main" id="{A2107218-D86C-AB90-E681-C707237F7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8245" name="Text Box 8">
            <a:extLst>
              <a:ext uri="{FF2B5EF4-FFF2-40B4-BE49-F238E27FC236}">
                <a16:creationId xmlns:a16="http://schemas.microsoft.com/office/drawing/2014/main" id="{2E26B9AC-7780-4CFF-9D05-A9E151F9C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port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38246" name="Rectangle 9">
            <a:extLst>
              <a:ext uri="{FF2B5EF4-FFF2-40B4-BE49-F238E27FC236}">
                <a16:creationId xmlns:a16="http://schemas.microsoft.com/office/drawing/2014/main" id="{20C4E3B5-947D-CD71-DAAB-FE7FC386F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275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8247" name="Text Box 10">
            <a:extLst>
              <a:ext uri="{FF2B5EF4-FFF2-40B4-BE49-F238E27FC236}">
                <a16:creationId xmlns:a16="http://schemas.microsoft.com/office/drawing/2014/main" id="{92DB14BA-DAA1-C805-6426-9C094E510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0" y="2408238"/>
            <a:ext cx="338931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Initial Sequence Number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38248" name="Rectangle 11">
            <a:extLst>
              <a:ext uri="{FF2B5EF4-FFF2-40B4-BE49-F238E27FC236}">
                <a16:creationId xmlns:a16="http://schemas.microsoft.com/office/drawing/2014/main" id="{D49A1442-20A1-5B83-0428-8EEB6955C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8249" name="Text Box 12">
            <a:extLst>
              <a:ext uri="{FF2B5EF4-FFF2-40B4-BE49-F238E27FC236}">
                <a16:creationId xmlns:a16="http://schemas.microsoft.com/office/drawing/2014/main" id="{7FEA4FC3-5432-4F04-D4EA-5F2662E9D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2865438"/>
            <a:ext cx="21193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Acknowledgment</a:t>
            </a:r>
          </a:p>
        </p:txBody>
      </p:sp>
      <p:sp>
        <p:nvSpPr>
          <p:cNvPr id="138250" name="Rectangle 13">
            <a:extLst>
              <a:ext uri="{FF2B5EF4-FFF2-40B4-BE49-F238E27FC236}">
                <a16:creationId xmlns:a16="http://schemas.microsoft.com/office/drawing/2014/main" id="{1D4EF6EC-0C99-3DAD-B34A-7D659A872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8251" name="Rectangle 14">
            <a:extLst>
              <a:ext uri="{FF2B5EF4-FFF2-40B4-BE49-F238E27FC236}">
                <a16:creationId xmlns:a16="http://schemas.microsoft.com/office/drawing/2014/main" id="{CDEBB328-4342-75A8-04C3-F5C52AF67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8252" name="Text Box 15">
            <a:extLst>
              <a:ext uri="{FF2B5EF4-FFF2-40B4-BE49-F238E27FC236}">
                <a16:creationId xmlns:a16="http://schemas.microsoft.com/office/drawing/2014/main" id="{FC959D32-3174-8FAE-52CF-C6D6EDA46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25" y="3349625"/>
            <a:ext cx="230346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Advertised window</a:t>
            </a:r>
          </a:p>
        </p:txBody>
      </p:sp>
      <p:sp>
        <p:nvSpPr>
          <p:cNvPr id="138253" name="Text Box 16">
            <a:extLst>
              <a:ext uri="{FF2B5EF4-FFF2-40B4-BE49-F238E27FC236}">
                <a16:creationId xmlns:a16="http://schemas.microsoft.com/office/drawing/2014/main" id="{F20C4773-1B9A-0E85-E71C-7468998A3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138254" name="Line 17">
            <a:extLst>
              <a:ext uri="{FF2B5EF4-FFF2-40B4-BE49-F238E27FC236}">
                <a16:creationId xmlns:a16="http://schemas.microsoft.com/office/drawing/2014/main" id="{78566E8B-0A56-1175-A782-51C1C6E3E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55" name="Line 18">
            <a:extLst>
              <a:ext uri="{FF2B5EF4-FFF2-40B4-BE49-F238E27FC236}">
                <a16:creationId xmlns:a16="http://schemas.microsoft.com/office/drawing/2014/main" id="{DDEFFFD5-CAA9-B724-83B6-8AE5709A6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56" name="Text Box 19">
            <a:extLst>
              <a:ext uri="{FF2B5EF4-FFF2-40B4-BE49-F238E27FC236}">
                <a16:creationId xmlns:a16="http://schemas.microsoft.com/office/drawing/2014/main" id="{C70E48C4-D027-3AAF-3F60-CDDA75446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663" y="3363913"/>
            <a:ext cx="80645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Flags</a:t>
            </a:r>
          </a:p>
        </p:txBody>
      </p:sp>
      <p:sp>
        <p:nvSpPr>
          <p:cNvPr id="138257" name="Text Box 20">
            <a:extLst>
              <a:ext uri="{FF2B5EF4-FFF2-40B4-BE49-F238E27FC236}">
                <a16:creationId xmlns:a16="http://schemas.microsoft.com/office/drawing/2014/main" id="{E335F7A4-0C22-AAD0-C35A-DD42524A1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38258" name="Rectangle 21">
            <a:extLst>
              <a:ext uri="{FF2B5EF4-FFF2-40B4-BE49-F238E27FC236}">
                <a16:creationId xmlns:a16="http://schemas.microsoft.com/office/drawing/2014/main" id="{C76372F2-8DF0-E784-60E8-1CB4AE91F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8259" name="Rectangle 22">
            <a:extLst>
              <a:ext uri="{FF2B5EF4-FFF2-40B4-BE49-F238E27FC236}">
                <a16:creationId xmlns:a16="http://schemas.microsoft.com/office/drawing/2014/main" id="{837A6582-20E1-9B92-6758-A10EF4B80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8260" name="Text Box 23">
            <a:extLst>
              <a:ext uri="{FF2B5EF4-FFF2-40B4-BE49-F238E27FC236}">
                <a16:creationId xmlns:a16="http://schemas.microsoft.com/office/drawing/2014/main" id="{1135EBFA-B60C-152C-8921-B2BE0799B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Checksum</a:t>
            </a:r>
          </a:p>
        </p:txBody>
      </p:sp>
      <p:sp>
        <p:nvSpPr>
          <p:cNvPr id="138261" name="Text Box 24">
            <a:extLst>
              <a:ext uri="{FF2B5EF4-FFF2-40B4-BE49-F238E27FC236}">
                <a16:creationId xmlns:a16="http://schemas.microsoft.com/office/drawing/2014/main" id="{CC210ABD-0E5F-5CD0-D405-07422F595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3897313"/>
            <a:ext cx="179228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Urgent pointer</a:t>
            </a:r>
          </a:p>
        </p:txBody>
      </p:sp>
      <p:sp>
        <p:nvSpPr>
          <p:cNvPr id="138262" name="Rectangle 25">
            <a:extLst>
              <a:ext uri="{FF2B5EF4-FFF2-40B4-BE49-F238E27FC236}">
                <a16:creationId xmlns:a16="http://schemas.microsoft.com/office/drawing/2014/main" id="{2ED03CA3-29CB-1A9E-F855-51D8B1BD5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38263" name="Text Box 26">
            <a:extLst>
              <a:ext uri="{FF2B5EF4-FFF2-40B4-BE49-F238E27FC236}">
                <a16:creationId xmlns:a16="http://schemas.microsoft.com/office/drawing/2014/main" id="{667772A0-0EC0-C5C9-9978-F405F9D8B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4389438"/>
            <a:ext cx="2187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Options (variable)</a:t>
            </a:r>
          </a:p>
        </p:txBody>
      </p:sp>
      <p:sp>
        <p:nvSpPr>
          <p:cNvPr id="138264" name="Text Box 28">
            <a:extLst>
              <a:ext uri="{FF2B5EF4-FFF2-40B4-BE49-F238E27FC236}">
                <a16:creationId xmlns:a16="http://schemas.microsoft.com/office/drawing/2014/main" id="{AF18234E-7564-5AE2-FD57-D72D83B37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7051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Flags:</a:t>
            </a:r>
          </a:p>
        </p:txBody>
      </p:sp>
      <p:sp>
        <p:nvSpPr>
          <p:cNvPr id="138265" name="Text Box 29">
            <a:extLst>
              <a:ext uri="{FF2B5EF4-FFF2-40B4-BE49-F238E27FC236}">
                <a16:creationId xmlns:a16="http://schemas.microsoft.com/office/drawing/2014/main" id="{D8304722-004B-3284-F26A-253FBC4B0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SYN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RST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PSH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ACK</a:t>
            </a:r>
          </a:p>
        </p:txBody>
      </p:sp>
      <p:sp>
        <p:nvSpPr>
          <p:cNvPr id="138266" name="Text Box 31">
            <a:extLst>
              <a:ext uri="{FF2B5EF4-FFF2-40B4-BE49-F238E27FC236}">
                <a16:creationId xmlns:a16="http://schemas.microsoft.com/office/drawing/2014/main" id="{55669A27-7B00-14F2-F5E9-F79FB441F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5105400"/>
            <a:ext cx="7115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Helvetica" pitchFamily="2" charset="0"/>
              </a:rPr>
              <a:t>A tells B it wants to open a connection…</a:t>
            </a:r>
          </a:p>
        </p:txBody>
      </p:sp>
      <p:sp>
        <p:nvSpPr>
          <p:cNvPr id="138267" name="Slide Number Placeholder 1">
            <a:extLst>
              <a:ext uri="{FF2B5EF4-FFF2-40B4-BE49-F238E27FC236}">
                <a16:creationId xmlns:a16="http://schemas.microsoft.com/office/drawing/2014/main" id="{62A56B2D-8987-973B-8F95-8B756CA090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BB56A7-1080-3745-A581-5F2A7F806A40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>
            <a:extLst>
              <a:ext uri="{FF2B5EF4-FFF2-40B4-BE49-F238E27FC236}">
                <a16:creationId xmlns:a16="http://schemas.microsoft.com/office/drawing/2014/main" id="{B17EDA0B-0904-7232-42CD-52DF5D8FE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-2101850"/>
            <a:ext cx="14106526" cy="1066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D034C6-9FA3-A21D-E43A-0144294A7507}"/>
              </a:ext>
            </a:extLst>
          </p:cNvPr>
          <p:cNvSpPr/>
          <p:nvPr/>
        </p:nvSpPr>
        <p:spPr bwMode="auto">
          <a:xfrm rot="14475064">
            <a:off x="3347244" y="1613694"/>
            <a:ext cx="539750" cy="2868612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1" name="Slide Number Placeholder 1">
            <a:extLst>
              <a:ext uri="{FF2B5EF4-FFF2-40B4-BE49-F238E27FC236}">
                <a16:creationId xmlns:a16="http://schemas.microsoft.com/office/drawing/2014/main" id="{614D4BDF-67FB-FBD0-0BF5-83DB766AEB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13C018-CA28-7E46-A273-8137166C34C7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>
            <a:extLst>
              <a:ext uri="{FF2B5EF4-FFF2-40B4-BE49-F238E27FC236}">
                <a16:creationId xmlns:a16="http://schemas.microsoft.com/office/drawing/2014/main" id="{D9003F0B-EC8C-B3A0-155C-45AE63FC3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-2101850"/>
            <a:ext cx="14106526" cy="1066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3599EC-5DDD-CBED-3D13-5E96BFCDD82B}"/>
              </a:ext>
            </a:extLst>
          </p:cNvPr>
          <p:cNvSpPr/>
          <p:nvPr/>
        </p:nvSpPr>
        <p:spPr bwMode="auto">
          <a:xfrm rot="14371882">
            <a:off x="3347244" y="1613694"/>
            <a:ext cx="539750" cy="2868612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E3C9B9-8D47-424D-8D24-1CC1F5DC4A2E}"/>
              </a:ext>
            </a:extLst>
          </p:cNvPr>
          <p:cNvSpPr/>
          <p:nvPr/>
        </p:nvSpPr>
        <p:spPr bwMode="auto">
          <a:xfrm rot="14447578">
            <a:off x="4560094" y="2847181"/>
            <a:ext cx="377825" cy="1103313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38509D-F983-374A-BFB9-A0D861E5D8FF}"/>
              </a:ext>
            </a:extLst>
          </p:cNvPr>
          <p:cNvSpPr/>
          <p:nvPr/>
        </p:nvSpPr>
        <p:spPr bwMode="auto">
          <a:xfrm rot="14396249">
            <a:off x="5363369" y="1669257"/>
            <a:ext cx="377825" cy="1760537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1317" name="Slide Number Placeholder 1">
            <a:extLst>
              <a:ext uri="{FF2B5EF4-FFF2-40B4-BE49-F238E27FC236}">
                <a16:creationId xmlns:a16="http://schemas.microsoft.com/office/drawing/2014/main" id="{D73469D1-F8A9-13EE-B5AC-4A49871939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19F58A-3D79-FA47-938F-F316C7F6EF08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>
            <a:extLst>
              <a:ext uri="{FF2B5EF4-FFF2-40B4-BE49-F238E27FC236}">
                <a16:creationId xmlns:a16="http://schemas.microsoft.com/office/drawing/2014/main" id="{96C24494-7419-3AA4-0AC8-C2AB3AA3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Step 2: B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SYN-ACK Packet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2338" name="Rectangle 5">
            <a:extLst>
              <a:ext uri="{FF2B5EF4-FFF2-40B4-BE49-F238E27FC236}">
                <a16:creationId xmlns:a16="http://schemas.microsoft.com/office/drawing/2014/main" id="{EE42B726-7060-FB34-4D01-064D4E377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2339" name="Text Box 6">
            <a:extLst>
              <a:ext uri="{FF2B5EF4-FFF2-40B4-BE49-F238E27FC236}">
                <a16:creationId xmlns:a16="http://schemas.microsoft.com/office/drawing/2014/main" id="{FAD4EF74-83A6-EBE0-A67D-134A2370A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port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42340" name="Rectangle 7">
            <a:extLst>
              <a:ext uri="{FF2B5EF4-FFF2-40B4-BE49-F238E27FC236}">
                <a16:creationId xmlns:a16="http://schemas.microsoft.com/office/drawing/2014/main" id="{1BF8EC43-96AD-2A3D-6FC9-5479627CC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2341" name="Text Box 8">
            <a:extLst>
              <a:ext uri="{FF2B5EF4-FFF2-40B4-BE49-F238E27FC236}">
                <a16:creationId xmlns:a16="http://schemas.microsoft.com/office/drawing/2014/main" id="{EAEFA94F-BD99-138D-9A70-3ECF26C1F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port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42342" name="Rectangle 9">
            <a:extLst>
              <a:ext uri="{FF2B5EF4-FFF2-40B4-BE49-F238E27FC236}">
                <a16:creationId xmlns:a16="http://schemas.microsoft.com/office/drawing/2014/main" id="{68C9C827-2F87-C5DC-9AA3-0B13E142D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275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2343" name="Text Box 10">
            <a:extLst>
              <a:ext uri="{FF2B5EF4-FFF2-40B4-BE49-F238E27FC236}">
                <a16:creationId xmlns:a16="http://schemas.microsoft.com/office/drawing/2014/main" id="{EDA893F7-777D-DD11-9893-1F0E9212E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0" y="2408238"/>
            <a:ext cx="338931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Initial Sequence Number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42344" name="Rectangle 11">
            <a:extLst>
              <a:ext uri="{FF2B5EF4-FFF2-40B4-BE49-F238E27FC236}">
                <a16:creationId xmlns:a16="http://schemas.microsoft.com/office/drawing/2014/main" id="{CE912CDF-E4A8-1CA5-621A-9132A2B6C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2345" name="Text Box 12">
            <a:extLst>
              <a:ext uri="{FF2B5EF4-FFF2-40B4-BE49-F238E27FC236}">
                <a16:creationId xmlns:a16="http://schemas.microsoft.com/office/drawing/2014/main" id="{8923927A-5890-613E-58D3-6A4ED6621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8" y="2865438"/>
            <a:ext cx="177958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ISN plus 1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42346" name="Rectangle 13">
            <a:extLst>
              <a:ext uri="{FF2B5EF4-FFF2-40B4-BE49-F238E27FC236}">
                <a16:creationId xmlns:a16="http://schemas.microsoft.com/office/drawing/2014/main" id="{A3FD251D-5E36-E3D9-15ED-D8B534640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2347" name="Rectangle 14">
            <a:extLst>
              <a:ext uri="{FF2B5EF4-FFF2-40B4-BE49-F238E27FC236}">
                <a16:creationId xmlns:a16="http://schemas.microsoft.com/office/drawing/2014/main" id="{A18922B2-7164-8CD9-1B34-BD5376D7D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2348" name="Text Box 15">
            <a:extLst>
              <a:ext uri="{FF2B5EF4-FFF2-40B4-BE49-F238E27FC236}">
                <a16:creationId xmlns:a16="http://schemas.microsoft.com/office/drawing/2014/main" id="{1FD5F8F2-20DB-5F76-C60D-429849E7D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25" y="3349625"/>
            <a:ext cx="230346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Advertised window</a:t>
            </a:r>
          </a:p>
        </p:txBody>
      </p:sp>
      <p:sp>
        <p:nvSpPr>
          <p:cNvPr id="142349" name="Text Box 16">
            <a:extLst>
              <a:ext uri="{FF2B5EF4-FFF2-40B4-BE49-F238E27FC236}">
                <a16:creationId xmlns:a16="http://schemas.microsoft.com/office/drawing/2014/main" id="{2FABD971-0D07-173F-B22F-FCC4E91DD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142350" name="Line 17">
            <a:extLst>
              <a:ext uri="{FF2B5EF4-FFF2-40B4-BE49-F238E27FC236}">
                <a16:creationId xmlns:a16="http://schemas.microsoft.com/office/drawing/2014/main" id="{33013AB7-1423-CFD6-AD04-D85898C057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51" name="Line 18">
            <a:extLst>
              <a:ext uri="{FF2B5EF4-FFF2-40B4-BE49-F238E27FC236}">
                <a16:creationId xmlns:a16="http://schemas.microsoft.com/office/drawing/2014/main" id="{233FDDF4-738A-15C5-52C2-9CC44F866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52" name="Text Box 19">
            <a:extLst>
              <a:ext uri="{FF2B5EF4-FFF2-40B4-BE49-F238E27FC236}">
                <a16:creationId xmlns:a16="http://schemas.microsoft.com/office/drawing/2014/main" id="{DDFC06BA-DB99-F824-D90F-DE6DE92F3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663" y="3363913"/>
            <a:ext cx="80645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Flags</a:t>
            </a:r>
          </a:p>
        </p:txBody>
      </p:sp>
      <p:sp>
        <p:nvSpPr>
          <p:cNvPr id="142353" name="Text Box 20">
            <a:extLst>
              <a:ext uri="{FF2B5EF4-FFF2-40B4-BE49-F238E27FC236}">
                <a16:creationId xmlns:a16="http://schemas.microsoft.com/office/drawing/2014/main" id="{78A453AE-4132-96B5-13C3-0641F36B8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42354" name="Rectangle 21">
            <a:extLst>
              <a:ext uri="{FF2B5EF4-FFF2-40B4-BE49-F238E27FC236}">
                <a16:creationId xmlns:a16="http://schemas.microsoft.com/office/drawing/2014/main" id="{7633EE42-F1B1-DF34-C1D6-92F067689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2355" name="Rectangle 22">
            <a:extLst>
              <a:ext uri="{FF2B5EF4-FFF2-40B4-BE49-F238E27FC236}">
                <a16:creationId xmlns:a16="http://schemas.microsoft.com/office/drawing/2014/main" id="{058D7AF2-4B0E-DB8E-FEDA-6D59D996A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2356" name="Text Box 23">
            <a:extLst>
              <a:ext uri="{FF2B5EF4-FFF2-40B4-BE49-F238E27FC236}">
                <a16:creationId xmlns:a16="http://schemas.microsoft.com/office/drawing/2014/main" id="{C308663F-2E4E-AF2A-9A83-E50BA8580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Checksum</a:t>
            </a:r>
          </a:p>
        </p:txBody>
      </p:sp>
      <p:sp>
        <p:nvSpPr>
          <p:cNvPr id="142357" name="Text Box 24">
            <a:extLst>
              <a:ext uri="{FF2B5EF4-FFF2-40B4-BE49-F238E27FC236}">
                <a16:creationId xmlns:a16="http://schemas.microsoft.com/office/drawing/2014/main" id="{E30F63F2-C088-01C5-8DC3-4241E3DCE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3897313"/>
            <a:ext cx="179228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Urgent pointer</a:t>
            </a:r>
          </a:p>
        </p:txBody>
      </p:sp>
      <p:sp>
        <p:nvSpPr>
          <p:cNvPr id="142358" name="Rectangle 25">
            <a:extLst>
              <a:ext uri="{FF2B5EF4-FFF2-40B4-BE49-F238E27FC236}">
                <a16:creationId xmlns:a16="http://schemas.microsoft.com/office/drawing/2014/main" id="{C8CBFF7B-8DCC-7F9F-AFCE-DDFF539E1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2359" name="Text Box 26">
            <a:extLst>
              <a:ext uri="{FF2B5EF4-FFF2-40B4-BE49-F238E27FC236}">
                <a16:creationId xmlns:a16="http://schemas.microsoft.com/office/drawing/2014/main" id="{E312F465-0C0B-6241-D4DA-1B20AED6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4389438"/>
            <a:ext cx="2187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Options (variable)</a:t>
            </a:r>
          </a:p>
        </p:txBody>
      </p:sp>
      <p:sp>
        <p:nvSpPr>
          <p:cNvPr id="142360" name="Text Box 27">
            <a:extLst>
              <a:ext uri="{FF2B5EF4-FFF2-40B4-BE49-F238E27FC236}">
                <a16:creationId xmlns:a16="http://schemas.microsoft.com/office/drawing/2014/main" id="{0682B84D-FA3A-8C1B-40EA-F3B4444BE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7051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Flags:</a:t>
            </a:r>
          </a:p>
        </p:txBody>
      </p:sp>
      <p:sp>
        <p:nvSpPr>
          <p:cNvPr id="142361" name="Text Box 28">
            <a:extLst>
              <a:ext uri="{FF2B5EF4-FFF2-40B4-BE49-F238E27FC236}">
                <a16:creationId xmlns:a16="http://schemas.microsoft.com/office/drawing/2014/main" id="{974CE31B-7531-AE82-4EDC-1CEC388ED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SYN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RST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PSH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ACK</a:t>
            </a:r>
          </a:p>
        </p:txBody>
      </p:sp>
      <p:sp>
        <p:nvSpPr>
          <p:cNvPr id="142362" name="Text Box 54">
            <a:extLst>
              <a:ext uri="{FF2B5EF4-FFF2-40B4-BE49-F238E27FC236}">
                <a16:creationId xmlns:a16="http://schemas.microsoft.com/office/drawing/2014/main" id="{0FEAB505-7423-2F02-51E1-A94A19166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827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Helvetica" pitchFamily="2" charset="0"/>
              </a:rPr>
              <a:t>B tells A it accepts, and is ready to hear the next byte…</a:t>
            </a:r>
          </a:p>
        </p:txBody>
      </p:sp>
      <p:sp>
        <p:nvSpPr>
          <p:cNvPr id="142363" name="Text Box 56">
            <a:extLst>
              <a:ext uri="{FF2B5EF4-FFF2-40B4-BE49-F238E27FC236}">
                <a16:creationId xmlns:a16="http://schemas.microsoft.com/office/drawing/2014/main" id="{A3CD42D2-B4C9-0096-6A82-D74FA20B5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8183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Helvetica" pitchFamily="2" charset="0"/>
              </a:rPr>
              <a:t>… upon receiving this packet, A can start sending data</a:t>
            </a:r>
          </a:p>
        </p:txBody>
      </p:sp>
      <p:sp>
        <p:nvSpPr>
          <p:cNvPr id="142364" name="Slide Number Placeholder 1">
            <a:extLst>
              <a:ext uri="{FF2B5EF4-FFF2-40B4-BE49-F238E27FC236}">
                <a16:creationId xmlns:a16="http://schemas.microsoft.com/office/drawing/2014/main" id="{A18AD0D6-5A9C-7914-C4B4-357BA4AB93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776E26-FAD6-5241-960F-562BF75AD62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>
            <a:extLst>
              <a:ext uri="{FF2B5EF4-FFF2-40B4-BE49-F238E27FC236}">
                <a16:creationId xmlns:a16="http://schemas.microsoft.com/office/drawing/2014/main" id="{960E026E-0A88-1A11-796D-C150B902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-5195888"/>
            <a:ext cx="14106526" cy="1066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3F307D-63AB-F798-18FB-A7A22188C399}"/>
              </a:ext>
            </a:extLst>
          </p:cNvPr>
          <p:cNvSpPr/>
          <p:nvPr/>
        </p:nvSpPr>
        <p:spPr bwMode="auto">
          <a:xfrm rot="17351130">
            <a:off x="2926557" y="1018381"/>
            <a:ext cx="539750" cy="1535113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4387" name="Slide Number Placeholder 1">
            <a:extLst>
              <a:ext uri="{FF2B5EF4-FFF2-40B4-BE49-F238E27FC236}">
                <a16:creationId xmlns:a16="http://schemas.microsoft.com/office/drawing/2014/main" id="{F090FAF2-6A99-B860-260B-4FA7E11546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7455F2-21B3-794C-AE20-FDD95E254F8F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>
            <a:extLst>
              <a:ext uri="{FF2B5EF4-FFF2-40B4-BE49-F238E27FC236}">
                <a16:creationId xmlns:a16="http://schemas.microsoft.com/office/drawing/2014/main" id="{01B92FAB-FE63-9260-CCD2-2E2672621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-5195888"/>
            <a:ext cx="14106526" cy="1066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9CB430-5536-1158-B182-3342036DCF72}"/>
              </a:ext>
            </a:extLst>
          </p:cNvPr>
          <p:cNvSpPr/>
          <p:nvPr/>
        </p:nvSpPr>
        <p:spPr bwMode="auto">
          <a:xfrm rot="17351130">
            <a:off x="2926557" y="1018381"/>
            <a:ext cx="539750" cy="1535113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DFEF13-B6FD-CB1E-7E78-57D786036F86}"/>
              </a:ext>
            </a:extLst>
          </p:cNvPr>
          <p:cNvSpPr/>
          <p:nvPr/>
        </p:nvSpPr>
        <p:spPr bwMode="auto">
          <a:xfrm rot="17351130">
            <a:off x="5103019" y="1081881"/>
            <a:ext cx="541338" cy="2974975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5412" name="Slide Number Placeholder 1">
            <a:extLst>
              <a:ext uri="{FF2B5EF4-FFF2-40B4-BE49-F238E27FC236}">
                <a16:creationId xmlns:a16="http://schemas.microsoft.com/office/drawing/2014/main" id="{6501A6E6-C29D-B2B1-F757-4FC62284BB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2C566F-F3F0-C845-8929-E17CC8A062B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>
            <a:extLst>
              <a:ext uri="{FF2B5EF4-FFF2-40B4-BE49-F238E27FC236}">
                <a16:creationId xmlns:a16="http://schemas.microsoft.com/office/drawing/2014/main" id="{5D9D591B-A21F-B1D7-3410-FEB80862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Step 3: A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ACK of the SYN-ACK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6434" name="Rectangle 32">
            <a:extLst>
              <a:ext uri="{FF2B5EF4-FFF2-40B4-BE49-F238E27FC236}">
                <a16:creationId xmlns:a16="http://schemas.microsoft.com/office/drawing/2014/main" id="{78B41F5D-6F1E-BEAF-8F5E-946D63552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1828800"/>
            <a:ext cx="23622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6435" name="Text Box 33">
            <a:extLst>
              <a:ext uri="{FF2B5EF4-FFF2-40B4-BE49-F238E27FC236}">
                <a16:creationId xmlns:a16="http://schemas.microsoft.com/office/drawing/2014/main" id="{68C67614-7C79-EF90-957B-69D7CB623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port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46436" name="Rectangle 34">
            <a:extLst>
              <a:ext uri="{FF2B5EF4-FFF2-40B4-BE49-F238E27FC236}">
                <a16:creationId xmlns:a16="http://schemas.microsoft.com/office/drawing/2014/main" id="{7E276D11-CBA1-377B-CB4C-3D8B3FB7C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538" y="1828800"/>
            <a:ext cx="25146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6437" name="Text Box 35">
            <a:extLst>
              <a:ext uri="{FF2B5EF4-FFF2-40B4-BE49-F238E27FC236}">
                <a16:creationId xmlns:a16="http://schemas.microsoft.com/office/drawing/2014/main" id="{63BEFC2C-3AC9-4EBE-D5C7-9832B2ADA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1874838"/>
            <a:ext cx="1044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port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46438" name="Rectangle 36">
            <a:extLst>
              <a:ext uri="{FF2B5EF4-FFF2-40B4-BE49-F238E27FC236}">
                <a16:creationId xmlns:a16="http://schemas.microsoft.com/office/drawing/2014/main" id="{26EF3851-32B1-2E5E-0BC6-A41C0E91C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275" y="23622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6439" name="Rectangle 38">
            <a:extLst>
              <a:ext uri="{FF2B5EF4-FFF2-40B4-BE49-F238E27FC236}">
                <a16:creationId xmlns:a16="http://schemas.microsoft.com/office/drawing/2014/main" id="{AF72DE9E-1BC3-3F6E-87E4-FF4C6A869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2819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6440" name="Text Box 39">
            <a:extLst>
              <a:ext uri="{FF2B5EF4-FFF2-40B4-BE49-F238E27FC236}">
                <a16:creationId xmlns:a16="http://schemas.microsoft.com/office/drawing/2014/main" id="{05DEF92A-C6DA-3FF3-EAF1-55E1F7495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8" y="2865438"/>
            <a:ext cx="177958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B</a:t>
            </a:r>
            <a:r>
              <a:rPr lang="ja-JP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 b="0">
                <a:solidFill>
                  <a:srgbClr val="FF3300"/>
                </a:solidFill>
                <a:latin typeface="Arial" panose="020B0604020202020204" pitchFamily="34" charset="0"/>
              </a:rPr>
              <a:t>s ISN plus 1</a:t>
            </a:r>
            <a:endParaRPr lang="en-US" altLang="en-US" sz="2000" b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46441" name="Rectangle 40">
            <a:extLst>
              <a:ext uri="{FF2B5EF4-FFF2-40B4-BE49-F238E27FC236}">
                <a16:creationId xmlns:a16="http://schemas.microsoft.com/office/drawing/2014/main" id="{D9C56978-8798-13C5-BE9B-21E5A57EB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6442" name="Rectangle 41">
            <a:extLst>
              <a:ext uri="{FF2B5EF4-FFF2-40B4-BE49-F238E27FC236}">
                <a16:creationId xmlns:a16="http://schemas.microsoft.com/office/drawing/2014/main" id="{F2D49B1F-454E-1075-663B-11ACB735F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2766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6443" name="Text Box 42">
            <a:extLst>
              <a:ext uri="{FF2B5EF4-FFF2-40B4-BE49-F238E27FC236}">
                <a16:creationId xmlns:a16="http://schemas.microsoft.com/office/drawing/2014/main" id="{EB7895A1-D224-7C6E-5EE4-CDB8E5180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25" y="3349625"/>
            <a:ext cx="230346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Advertised window</a:t>
            </a:r>
          </a:p>
        </p:txBody>
      </p:sp>
      <p:sp>
        <p:nvSpPr>
          <p:cNvPr id="146444" name="Text Box 43">
            <a:extLst>
              <a:ext uri="{FF2B5EF4-FFF2-40B4-BE49-F238E27FC236}">
                <a16:creationId xmlns:a16="http://schemas.microsoft.com/office/drawing/2014/main" id="{587995D5-609C-1B0C-2302-5C076D472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3352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146445" name="Line 44">
            <a:extLst>
              <a:ext uri="{FF2B5EF4-FFF2-40B4-BE49-F238E27FC236}">
                <a16:creationId xmlns:a16="http://schemas.microsoft.com/office/drawing/2014/main" id="{E5ACAE48-5006-7AEF-A551-B1D6C69646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97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6" name="Line 45">
            <a:extLst>
              <a:ext uri="{FF2B5EF4-FFF2-40B4-BE49-F238E27FC236}">
                <a16:creationId xmlns:a16="http://schemas.microsoft.com/office/drawing/2014/main" id="{9DD67D62-B5E7-E531-5E89-1AD5DA0B73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6938" y="3276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7" name="Text Box 46">
            <a:extLst>
              <a:ext uri="{FF2B5EF4-FFF2-40B4-BE49-F238E27FC236}">
                <a16:creationId xmlns:a16="http://schemas.microsoft.com/office/drawing/2014/main" id="{1E30DCA3-79F2-6FB9-88AD-1673710FA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663" y="3363913"/>
            <a:ext cx="80645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Flags</a:t>
            </a:r>
          </a:p>
        </p:txBody>
      </p:sp>
      <p:sp>
        <p:nvSpPr>
          <p:cNvPr id="146448" name="Text Box 47">
            <a:extLst>
              <a:ext uri="{FF2B5EF4-FFF2-40B4-BE49-F238E27FC236}">
                <a16:creationId xmlns:a16="http://schemas.microsoft.com/office/drawing/2014/main" id="{9A96BE1A-F078-492F-5944-5C4E91B42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3398838"/>
            <a:ext cx="32543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46449" name="Rectangle 48">
            <a:extLst>
              <a:ext uri="{FF2B5EF4-FFF2-40B4-BE49-F238E27FC236}">
                <a16:creationId xmlns:a16="http://schemas.microsoft.com/office/drawing/2014/main" id="{ADBA690D-13B0-276C-4AEB-B43919E90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6450" name="Rectangle 49">
            <a:extLst>
              <a:ext uri="{FF2B5EF4-FFF2-40B4-BE49-F238E27FC236}">
                <a16:creationId xmlns:a16="http://schemas.microsoft.com/office/drawing/2014/main" id="{C036789E-DF2C-686E-5538-817376DB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3810000"/>
            <a:ext cx="2438400" cy="533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6451" name="Text Box 50">
            <a:extLst>
              <a:ext uri="{FF2B5EF4-FFF2-40B4-BE49-F238E27FC236}">
                <a16:creationId xmlns:a16="http://schemas.microsoft.com/office/drawing/2014/main" id="{009E80B6-58D3-A732-6886-6BB693C95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463" y="3897313"/>
            <a:ext cx="13843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Checksum</a:t>
            </a:r>
          </a:p>
        </p:txBody>
      </p:sp>
      <p:sp>
        <p:nvSpPr>
          <p:cNvPr id="146452" name="Text Box 51">
            <a:extLst>
              <a:ext uri="{FF2B5EF4-FFF2-40B4-BE49-F238E27FC236}">
                <a16:creationId xmlns:a16="http://schemas.microsoft.com/office/drawing/2014/main" id="{74B3CF0A-12C8-8EDA-4A0F-9D76137CC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3897313"/>
            <a:ext cx="1792287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Urgent pointer</a:t>
            </a:r>
          </a:p>
        </p:txBody>
      </p:sp>
      <p:sp>
        <p:nvSpPr>
          <p:cNvPr id="146453" name="Rectangle 52">
            <a:extLst>
              <a:ext uri="{FF2B5EF4-FFF2-40B4-BE49-F238E27FC236}">
                <a16:creationId xmlns:a16="http://schemas.microsoft.com/office/drawing/2014/main" id="{311BF3CC-9992-DF36-1999-460700381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4343400"/>
            <a:ext cx="4876800" cy="457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46454" name="Text Box 53">
            <a:extLst>
              <a:ext uri="{FF2B5EF4-FFF2-40B4-BE49-F238E27FC236}">
                <a16:creationId xmlns:a16="http://schemas.microsoft.com/office/drawing/2014/main" id="{B95C9688-45B6-662C-D703-2E4917C49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4389438"/>
            <a:ext cx="2187575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Options (variable)</a:t>
            </a:r>
          </a:p>
        </p:txBody>
      </p:sp>
      <p:sp>
        <p:nvSpPr>
          <p:cNvPr id="146455" name="Text Box 54">
            <a:extLst>
              <a:ext uri="{FF2B5EF4-FFF2-40B4-BE49-F238E27FC236}">
                <a16:creationId xmlns:a16="http://schemas.microsoft.com/office/drawing/2014/main" id="{91CD3CE8-4BC2-4CEA-C191-B88D037E3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705100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Flags:</a:t>
            </a:r>
          </a:p>
        </p:txBody>
      </p:sp>
      <p:sp>
        <p:nvSpPr>
          <p:cNvPr id="146456" name="Text Box 55">
            <a:extLst>
              <a:ext uri="{FF2B5EF4-FFF2-40B4-BE49-F238E27FC236}">
                <a16:creationId xmlns:a16="http://schemas.microsoft.com/office/drawing/2014/main" id="{E7F9A0C0-3A5F-29D0-16A6-BAED09019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2740025"/>
            <a:ext cx="749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SYN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FIN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RST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PSH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URG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3300"/>
                </a:solidFill>
                <a:latin typeface="Arial" panose="020B0604020202020204" pitchFamily="34" charset="0"/>
              </a:rPr>
              <a:t>ACK</a:t>
            </a:r>
          </a:p>
        </p:txBody>
      </p:sp>
      <p:sp>
        <p:nvSpPr>
          <p:cNvPr id="146457" name="Text Box 56">
            <a:extLst>
              <a:ext uri="{FF2B5EF4-FFF2-40B4-BE49-F238E27FC236}">
                <a16:creationId xmlns:a16="http://schemas.microsoft.com/office/drawing/2014/main" id="{FC778645-955A-1514-1F13-33191CF50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5105400"/>
            <a:ext cx="5202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Helvetica" pitchFamily="2" charset="0"/>
              </a:rPr>
              <a:t>A tells B it is okay to start sending</a:t>
            </a:r>
          </a:p>
        </p:txBody>
      </p:sp>
      <p:sp>
        <p:nvSpPr>
          <p:cNvPr id="146458" name="Text Box 57">
            <a:extLst>
              <a:ext uri="{FF2B5EF4-FFF2-40B4-BE49-F238E27FC236}">
                <a16:creationId xmlns:a16="http://schemas.microsoft.com/office/drawing/2014/main" id="{5BC01814-696E-47C9-65C7-8DBA2C9C1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2408238"/>
            <a:ext cx="2259012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</a:rPr>
              <a:t>Sequence number</a:t>
            </a:r>
          </a:p>
        </p:txBody>
      </p:sp>
      <p:sp>
        <p:nvSpPr>
          <p:cNvPr id="146459" name="Text Box 59">
            <a:extLst>
              <a:ext uri="{FF2B5EF4-FFF2-40B4-BE49-F238E27FC236}">
                <a16:creationId xmlns:a16="http://schemas.microsoft.com/office/drawing/2014/main" id="{1769DBAF-C62C-1228-5EC6-72C580E4B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5557838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Helvetica" pitchFamily="2" charset="0"/>
              </a:rPr>
              <a:t>… upon receiving this packet, B can start sending data</a:t>
            </a:r>
          </a:p>
        </p:txBody>
      </p:sp>
      <p:sp>
        <p:nvSpPr>
          <p:cNvPr id="146460" name="Slide Number Placeholder 1">
            <a:extLst>
              <a:ext uri="{FF2B5EF4-FFF2-40B4-BE49-F238E27FC236}">
                <a16:creationId xmlns:a16="http://schemas.microsoft.com/office/drawing/2014/main" id="{33A332AF-8A96-3DCE-0DC2-546FB3A12D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231F9C-F095-3E4C-A083-31908850348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>
            <a:extLst>
              <a:ext uri="{FF2B5EF4-FFF2-40B4-BE49-F238E27FC236}">
                <a16:creationId xmlns:a16="http://schemas.microsoft.com/office/drawing/2014/main" id="{A527A388-B71E-14D0-D9BD-E8BAC42E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19100"/>
            <a:ext cx="79629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Slide Number Placeholder 1">
            <a:extLst>
              <a:ext uri="{FF2B5EF4-FFF2-40B4-BE49-F238E27FC236}">
                <a16:creationId xmlns:a16="http://schemas.microsoft.com/office/drawing/2014/main" id="{590B01ED-5BA5-3FD3-308F-429DA944D8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E3497F-1726-B14D-A65B-66AA47084ABA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F1B3DD-A39C-8C85-8FEC-ED646F8C033C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A016CB-5EE2-F000-119A-136DF336E9DC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7F74B4-173B-8B41-6E1C-A702D74EB1D6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80B011A1-7BAB-D0C4-5BB8-EDEDEE370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9FAD9-23AA-863A-F2EE-A0ECF2B5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E0A4B-80EE-6446-A79E-647438B8AC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72205B-E77E-A664-2420-B8CECCE150E1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4555D9E7-F3E6-73BA-4290-39E29160DE2A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400" name="Picture 8" descr="Category:Network routers - Wikimedia Commons">
            <a:extLst>
              <a:ext uri="{FF2B5EF4-FFF2-40B4-BE49-F238E27FC236}">
                <a16:creationId xmlns:a16="http://schemas.microsoft.com/office/drawing/2014/main" id="{19A13357-3259-7C83-8D9F-645143CE9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5A280B86-A9E9-0DB2-CC67-588DA5C602D8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402" name="Picture 8" descr="Category:Network routers - Wikimedia Commons">
            <a:extLst>
              <a:ext uri="{FF2B5EF4-FFF2-40B4-BE49-F238E27FC236}">
                <a16:creationId xmlns:a16="http://schemas.microsoft.com/office/drawing/2014/main" id="{D5D12AE8-E4CD-AC51-58BA-D50F27DDC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1FA837F1-976E-B827-706B-F4971FF3F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9404" name="Picture 14">
            <a:extLst>
              <a:ext uri="{FF2B5EF4-FFF2-40B4-BE49-F238E27FC236}">
                <a16:creationId xmlns:a16="http://schemas.microsoft.com/office/drawing/2014/main" id="{DEDB919D-9BE1-66EA-F380-62F9FEA59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3DC286B2-C451-414D-B2A4-B80155967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5E34BCF-D2DD-2504-992D-A4C47D64F0FD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95D7C7-9205-93B3-A702-4AA5172E577E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B8F1D9-859F-C0F4-FEAA-AD76E0EB18B3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0FC81-ECA7-49EA-C941-09AA766F7D3A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D4661-65B2-F547-7E4D-A575A2EB8F45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pic>
        <p:nvPicPr>
          <p:cNvPr id="59411" name="Picture 4" descr="Computer Icon | Hardware Devices Iconpack | Icons-Land">
            <a:extLst>
              <a:ext uri="{FF2B5EF4-FFF2-40B4-BE49-F238E27FC236}">
                <a16:creationId xmlns:a16="http://schemas.microsoft.com/office/drawing/2014/main" id="{CF79936D-1DE3-830C-F006-265272D5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2" name="Picture 4" descr="Computer Icon | Hardware Devices Iconpack | Icons-Land">
            <a:extLst>
              <a:ext uri="{FF2B5EF4-FFF2-40B4-BE49-F238E27FC236}">
                <a16:creationId xmlns:a16="http://schemas.microsoft.com/office/drawing/2014/main" id="{6FCE0323-7B8E-D8BB-4BFA-507E459B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13" name="Group 20">
            <a:extLst>
              <a:ext uri="{FF2B5EF4-FFF2-40B4-BE49-F238E27FC236}">
                <a16:creationId xmlns:a16="http://schemas.microsoft.com/office/drawing/2014/main" id="{9C8F31BE-74AC-850B-6C09-577156B02417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E79D9D85-9839-A647-B2CF-0A85C3D2FB20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63A02C-B3FF-2912-3FDF-5BF597F20DA8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A2D155A0-9583-F51D-E634-CB6160D90B26}"/>
              </a:ext>
            </a:extLst>
          </p:cNvPr>
          <p:cNvSpPr/>
          <p:nvPr/>
        </p:nvSpPr>
        <p:spPr>
          <a:xfrm>
            <a:off x="-11113" y="2239963"/>
            <a:ext cx="9193213" cy="4494212"/>
          </a:xfrm>
          <a:custGeom>
            <a:avLst/>
            <a:gdLst>
              <a:gd name="connsiteX0" fmla="*/ 1723488 w 9193327"/>
              <a:gd name="connsiteY0" fmla="*/ 467930 h 4493981"/>
              <a:gd name="connsiteX1" fmla="*/ 322951 w 9193327"/>
              <a:gd name="connsiteY1" fmla="*/ 1474927 h 4493981"/>
              <a:gd name="connsiteX2" fmla="*/ 195630 w 9193327"/>
              <a:gd name="connsiteY2" fmla="*/ 4102381 h 4493981"/>
              <a:gd name="connsiteX3" fmla="*/ 2626313 w 9193327"/>
              <a:gd name="connsiteY3" fmla="*/ 4125530 h 4493981"/>
              <a:gd name="connsiteX4" fmla="*/ 2383245 w 9193327"/>
              <a:gd name="connsiteY4" fmla="*/ 1440203 h 4493981"/>
              <a:gd name="connsiteX5" fmla="*/ 6827924 w 9193327"/>
              <a:gd name="connsiteY5" fmla="*/ 1231859 h 4493981"/>
              <a:gd name="connsiteX6" fmla="*/ 6804774 w 9193327"/>
              <a:gd name="connsiteY6" fmla="*/ 4194978 h 4493981"/>
              <a:gd name="connsiteX7" fmla="*/ 9084987 w 9193327"/>
              <a:gd name="connsiteY7" fmla="*/ 3998208 h 4493981"/>
              <a:gd name="connsiteX8" fmla="*/ 8459954 w 9193327"/>
              <a:gd name="connsiteY8" fmla="*/ 710998 h 4493981"/>
              <a:gd name="connsiteX9" fmla="*/ 5276916 w 9193327"/>
              <a:gd name="connsiteY9" fmla="*/ 4943 h 4493981"/>
              <a:gd name="connsiteX10" fmla="*/ 1723488 w 9193327"/>
              <a:gd name="connsiteY10" fmla="*/ 467930 h 449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93327" h="4493981">
                <a:moveTo>
                  <a:pt x="1723488" y="467930"/>
                </a:moveTo>
                <a:cubicBezTo>
                  <a:pt x="897827" y="712927"/>
                  <a:pt x="577594" y="869185"/>
                  <a:pt x="322951" y="1474927"/>
                </a:cubicBezTo>
                <a:cubicBezTo>
                  <a:pt x="68308" y="2080669"/>
                  <a:pt x="-188264" y="3660614"/>
                  <a:pt x="195630" y="4102381"/>
                </a:cubicBezTo>
                <a:cubicBezTo>
                  <a:pt x="579524" y="4544148"/>
                  <a:pt x="2261711" y="4569226"/>
                  <a:pt x="2626313" y="4125530"/>
                </a:cubicBezTo>
                <a:cubicBezTo>
                  <a:pt x="2990916" y="3681834"/>
                  <a:pt x="1682977" y="1922481"/>
                  <a:pt x="2383245" y="1440203"/>
                </a:cubicBezTo>
                <a:cubicBezTo>
                  <a:pt x="3083513" y="957925"/>
                  <a:pt x="6091003" y="772730"/>
                  <a:pt x="6827924" y="1231859"/>
                </a:cubicBezTo>
                <a:cubicBezTo>
                  <a:pt x="7564845" y="1690988"/>
                  <a:pt x="6428597" y="3733920"/>
                  <a:pt x="6804774" y="4194978"/>
                </a:cubicBezTo>
                <a:cubicBezTo>
                  <a:pt x="7180951" y="4656036"/>
                  <a:pt x="8809124" y="4578871"/>
                  <a:pt x="9084987" y="3998208"/>
                </a:cubicBezTo>
                <a:cubicBezTo>
                  <a:pt x="9360850" y="3417545"/>
                  <a:pt x="9094633" y="1376542"/>
                  <a:pt x="8459954" y="710998"/>
                </a:cubicBezTo>
                <a:cubicBezTo>
                  <a:pt x="7825276" y="45454"/>
                  <a:pt x="6399660" y="49312"/>
                  <a:pt x="5276916" y="4943"/>
                </a:cubicBezTo>
                <a:cubicBezTo>
                  <a:pt x="4154172" y="-39427"/>
                  <a:pt x="2549149" y="222933"/>
                  <a:pt x="1723488" y="467930"/>
                </a:cubicBezTo>
                <a:close/>
              </a:path>
            </a:pathLst>
          </a:custGeom>
          <a:solidFill>
            <a:schemeClr val="accent6">
              <a:lumMod val="75000"/>
              <a:alpha val="6727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A00E4B-932F-4638-272B-0F3E0DDD81D9}"/>
              </a:ext>
            </a:extLst>
          </p:cNvPr>
          <p:cNvSpPr txBox="1"/>
          <p:nvPr/>
        </p:nvSpPr>
        <p:spPr>
          <a:xfrm>
            <a:off x="3079750" y="4451350"/>
            <a:ext cx="313213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Virtual Private Network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(VPN)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>
            <a:extLst>
              <a:ext uri="{FF2B5EF4-FFF2-40B4-BE49-F238E27FC236}">
                <a16:creationId xmlns:a16="http://schemas.microsoft.com/office/drawing/2014/main" id="{8A69219B-E24C-0F8E-7416-8D31E7FCE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really happening?</a:t>
            </a:r>
          </a:p>
        </p:txBody>
      </p:sp>
      <p:sp>
        <p:nvSpPr>
          <p:cNvPr id="908291" name="Rectangle 3">
            <a:extLst>
              <a:ext uri="{FF2B5EF4-FFF2-40B4-BE49-F238E27FC236}">
                <a16:creationId xmlns:a16="http://schemas.microsoft.com/office/drawing/2014/main" id="{A154F0EB-951D-7224-5AC2-0D4008CD3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19200"/>
            <a:ext cx="9334500" cy="2517775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Exchange of ISNs</a:t>
            </a:r>
          </a:p>
          <a:p>
            <a:pPr>
              <a:defRPr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(a) Alice --&gt; Bob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SYNchronize</a:t>
            </a:r>
            <a:r>
              <a:rPr lang="en-US" sz="2200" dirty="0">
                <a:solidFill>
                  <a:schemeClr val="tx1"/>
                </a:solidFill>
              </a:rPr>
              <a:t> with my Initial Sequence Number of X </a:t>
            </a:r>
          </a:p>
          <a:p>
            <a:pPr>
              <a:defRPr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(b) Alice &lt;-- Bob</a:t>
            </a:r>
            <a:r>
              <a:rPr lang="en-US" sz="2200" dirty="0">
                <a:solidFill>
                  <a:schemeClr val="tx1"/>
                </a:solidFill>
              </a:rPr>
              <a:t> I received your syn, I </a:t>
            </a:r>
            <a:r>
              <a:rPr lang="en-US" sz="2200" dirty="0" err="1">
                <a:solidFill>
                  <a:schemeClr val="tx1"/>
                </a:solidFill>
              </a:rPr>
              <a:t>ACKnowledge</a:t>
            </a:r>
            <a:r>
              <a:rPr lang="en-US" sz="2200" dirty="0">
                <a:solidFill>
                  <a:schemeClr val="tx1"/>
                </a:solidFill>
              </a:rPr>
              <a:t> that I am ready for [X+1]</a:t>
            </a:r>
          </a:p>
          <a:p>
            <a:pPr>
              <a:defRPr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(c) Alice &lt;-- Bob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SYNchronize</a:t>
            </a:r>
            <a:r>
              <a:rPr lang="en-US" sz="2200" dirty="0">
                <a:solidFill>
                  <a:schemeClr val="tx1"/>
                </a:solidFill>
              </a:rPr>
              <a:t> with my Initial Sequence Number of Y</a:t>
            </a:r>
          </a:p>
          <a:p>
            <a:pPr>
              <a:defRPr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(d) Alice --&gt; Bob</a:t>
            </a:r>
            <a:r>
              <a:rPr lang="en-US" sz="2200" dirty="0">
                <a:solidFill>
                  <a:schemeClr val="tx1"/>
                </a:solidFill>
              </a:rPr>
              <a:t> I received your syn, I </a:t>
            </a:r>
            <a:r>
              <a:rPr lang="en-US" sz="2200" dirty="0" err="1">
                <a:solidFill>
                  <a:schemeClr val="tx1"/>
                </a:solidFill>
              </a:rPr>
              <a:t>ACKnowledge</a:t>
            </a:r>
            <a:r>
              <a:rPr lang="en-US" sz="2200" dirty="0">
                <a:solidFill>
                  <a:schemeClr val="tx1"/>
                </a:solidFill>
              </a:rPr>
              <a:t> that I am ready for [Y+1]</a:t>
            </a:r>
            <a:endParaRPr lang="en-US" altLang="en-US" sz="22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87A8A9-6056-244A-6BD9-78339727D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38575"/>
            <a:ext cx="93345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Piggybacking information</a:t>
            </a:r>
          </a:p>
          <a:p>
            <a:r>
              <a:rPr lang="en-US" altLang="en-US" sz="2200" b="0">
                <a:solidFill>
                  <a:srgbClr val="E46C0A"/>
                </a:solidFill>
              </a:rPr>
              <a:t>(a) Alice --&gt; Bob</a:t>
            </a:r>
            <a:r>
              <a:rPr lang="en-US" altLang="en-US" sz="2200" b="0">
                <a:solidFill>
                  <a:srgbClr val="000000"/>
                </a:solidFill>
              </a:rPr>
              <a:t>    : SYN</a:t>
            </a:r>
          </a:p>
          <a:p>
            <a:r>
              <a:rPr lang="en-US" altLang="en-US" sz="2200" b="0">
                <a:solidFill>
                  <a:srgbClr val="E46C0A"/>
                </a:solidFill>
              </a:rPr>
              <a:t>(b) Alice &lt;-- Bob</a:t>
            </a:r>
            <a:r>
              <a:rPr lang="en-US" altLang="en-US" sz="2200" b="0">
                <a:solidFill>
                  <a:srgbClr val="000000"/>
                </a:solidFill>
              </a:rPr>
              <a:t>    : SYN+ACK</a:t>
            </a:r>
          </a:p>
          <a:p>
            <a:r>
              <a:rPr lang="en-US" altLang="en-US" sz="2200" b="0">
                <a:solidFill>
                  <a:srgbClr val="E46C0A"/>
                </a:solidFill>
              </a:rPr>
              <a:t>(c) Alice --&gt; Bob</a:t>
            </a:r>
            <a:r>
              <a:rPr lang="en-US" altLang="en-US" sz="2200" b="0">
                <a:solidFill>
                  <a:srgbClr val="000000"/>
                </a:solidFill>
              </a:rPr>
              <a:t>    : ACK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0B683C1-1D03-9A9B-9A49-76251D31A7C5}"/>
              </a:ext>
            </a:extLst>
          </p:cNvPr>
          <p:cNvSpPr txBox="1">
            <a:spLocks/>
          </p:cNvSpPr>
          <p:nvPr/>
        </p:nvSpPr>
        <p:spPr bwMode="auto">
          <a:xfrm>
            <a:off x="3175" y="5797550"/>
            <a:ext cx="93345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/>
              <a:t>Can data piggyback on 3-way handshake packets?</a:t>
            </a:r>
          </a:p>
        </p:txBody>
      </p:sp>
      <p:sp>
        <p:nvSpPr>
          <p:cNvPr id="149509" name="Slide Number Placeholder 1">
            <a:extLst>
              <a:ext uri="{FF2B5EF4-FFF2-40B4-BE49-F238E27FC236}">
                <a16:creationId xmlns:a16="http://schemas.microsoft.com/office/drawing/2014/main" id="{14A14396-16A8-ECC5-9CE6-39D2070D4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00473B-FD34-254E-B3F4-4407393CEAF0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Number Placeholder 1">
            <a:extLst>
              <a:ext uri="{FF2B5EF4-FFF2-40B4-BE49-F238E27FC236}">
                <a16:creationId xmlns:a16="http://schemas.microsoft.com/office/drawing/2014/main" id="{5E0F0166-A5EF-48D9-6DFB-868DC6D3E8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C163C1-EF0B-5D42-8E32-FDB59366E7BF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51554" name="Picture 2">
            <a:extLst>
              <a:ext uri="{FF2B5EF4-FFF2-40B4-BE49-F238E27FC236}">
                <a16:creationId xmlns:a16="http://schemas.microsoft.com/office/drawing/2014/main" id="{C4FCE214-3370-67C1-31AE-0E39EC33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-242888"/>
            <a:ext cx="6886575" cy="701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42F130-AB14-7192-1A8A-FBF0268C8068}"/>
              </a:ext>
            </a:extLst>
          </p:cNvPr>
          <p:cNvSpPr txBox="1"/>
          <p:nvPr/>
        </p:nvSpPr>
        <p:spPr>
          <a:xfrm>
            <a:off x="0" y="6557963"/>
            <a:ext cx="52212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dirty="0">
                <a:solidFill>
                  <a:srgbClr val="131314"/>
                </a:solidFill>
                <a:latin typeface="+mj-lt"/>
              </a:rPr>
              <a:t>[Ref] Efficient Reachability Analysis of Hierarchical Reactive Machines</a:t>
            </a:r>
            <a:endParaRPr lang="en-US" sz="1400" b="0" dirty="0">
              <a:latin typeface="+mj-lt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223BDD44-90CF-5230-4F04-43562131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if the SYN Packet Gets Lost?</a:t>
            </a:r>
          </a:p>
        </p:txBody>
      </p:sp>
      <p:sp>
        <p:nvSpPr>
          <p:cNvPr id="908291" name="Rectangle 3">
            <a:extLst>
              <a:ext uri="{FF2B5EF4-FFF2-40B4-BE49-F238E27FC236}">
                <a16:creationId xmlns:a16="http://schemas.microsoft.com/office/drawing/2014/main" id="{3AC276AB-28CB-2BA9-1EE4-83F949EDB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Suppose the SYN packet gets lost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 is lost inside the network, or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Server rejects the packet (e.g., listen queue is full)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Eventually, no SYN-ACK arrives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Sender sets a timer and wait for the SYN-ACK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retransmits the SYN if needed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How should the TCP sender set the timer?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Sender has no idea how far away the receiver is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Some TCPs use a default of 3 or 6 seconds</a:t>
            </a:r>
          </a:p>
        </p:txBody>
      </p:sp>
      <p:sp>
        <p:nvSpPr>
          <p:cNvPr id="152579" name="Slide Number Placeholder 1">
            <a:extLst>
              <a:ext uri="{FF2B5EF4-FFF2-40B4-BE49-F238E27FC236}">
                <a16:creationId xmlns:a16="http://schemas.microsoft.com/office/drawing/2014/main" id="{E44821A6-7521-D87F-BC6C-386ACD8777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78CC29-376F-0846-B443-170A92395A54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291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>
            <a:extLst>
              <a:ext uri="{FF2B5EF4-FFF2-40B4-BE49-F238E27FC236}">
                <a16:creationId xmlns:a16="http://schemas.microsoft.com/office/drawing/2014/main" id="{1385678F-446B-7F40-2FBF-199052503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SYN Loss and Web Downloads</a:t>
            </a:r>
          </a:p>
        </p:txBody>
      </p:sp>
      <p:sp>
        <p:nvSpPr>
          <p:cNvPr id="909315" name="Rectangle 3">
            <a:extLst>
              <a:ext uri="{FF2B5EF4-FFF2-40B4-BE49-F238E27FC236}">
                <a16:creationId xmlns:a16="http://schemas.microsoft.com/office/drawing/2014/main" id="{A1FD0BB4-9D19-31FB-F530-40EE0FC7E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User clicks on a hypertext link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Browser creates a socket and does a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connect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connect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triggers the OS to transmit a SYN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the SYN is lost…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3-6 seconds of delay is very long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impatient user may click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reload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User triggers an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abort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of 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connect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Browser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connects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on a new socket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Essentially, forces a fast send of a new SYN!</a:t>
            </a:r>
          </a:p>
        </p:txBody>
      </p:sp>
      <p:sp>
        <p:nvSpPr>
          <p:cNvPr id="154627" name="Slide Number Placeholder 1">
            <a:extLst>
              <a:ext uri="{FF2B5EF4-FFF2-40B4-BE49-F238E27FC236}">
                <a16:creationId xmlns:a16="http://schemas.microsoft.com/office/drawing/2014/main" id="{07D157D9-77F1-C98D-6B9B-E7AB37C122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777B58-52C0-B94C-825C-DEE588E8824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9315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>
            <a:extLst>
              <a:ext uri="{FF2B5EF4-FFF2-40B4-BE49-F238E27FC236}">
                <a16:creationId xmlns:a16="http://schemas.microsoft.com/office/drawing/2014/main" id="{22526D99-F89D-E158-1C62-046B06383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Tearing Down the Connection</a:t>
            </a:r>
          </a:p>
        </p:txBody>
      </p:sp>
      <p:sp>
        <p:nvSpPr>
          <p:cNvPr id="156674" name="Rectangle 3">
            <a:extLst>
              <a:ext uri="{FF2B5EF4-FFF2-40B4-BE49-F238E27FC236}">
                <a16:creationId xmlns:a16="http://schemas.microsoft.com/office/drawing/2014/main" id="{09683227-EE4D-DC92-C1FD-75A8F8F08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849688"/>
            <a:ext cx="8763000" cy="194151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Closing (each end of) the connection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Finish (FIN) to close and receive remaining bytes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And other host sends a FIN ACK to acknowledge</a:t>
            </a:r>
          </a:p>
        </p:txBody>
      </p:sp>
      <p:sp>
        <p:nvSpPr>
          <p:cNvPr id="156675" name="Line 4">
            <a:extLst>
              <a:ext uri="{FF2B5EF4-FFF2-40B4-BE49-F238E27FC236}">
                <a16:creationId xmlns:a16="http://schemas.microsoft.com/office/drawing/2014/main" id="{5A03CD75-2EEE-A3BF-E33F-D788DFD6C2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44700" y="1758950"/>
            <a:ext cx="287338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76" name="Line 5">
            <a:extLst>
              <a:ext uri="{FF2B5EF4-FFF2-40B4-BE49-F238E27FC236}">
                <a16:creationId xmlns:a16="http://schemas.microsoft.com/office/drawing/2014/main" id="{FD95BCA3-4525-D551-2A74-F60AA1021DD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2225" y="1776413"/>
            <a:ext cx="300038" cy="157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77" name="Line 6">
            <a:extLst>
              <a:ext uri="{FF2B5EF4-FFF2-40B4-BE49-F238E27FC236}">
                <a16:creationId xmlns:a16="http://schemas.microsoft.com/office/drawing/2014/main" id="{C4AF667E-8BEE-7C5A-F37A-4C1948AE1A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4363" y="1773238"/>
            <a:ext cx="45720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78" name="Line 7">
            <a:extLst>
              <a:ext uri="{FF2B5EF4-FFF2-40B4-BE49-F238E27FC236}">
                <a16:creationId xmlns:a16="http://schemas.microsoft.com/office/drawing/2014/main" id="{76A7E7FF-B9C7-7A3B-E516-895673B7F0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6175" y="1768475"/>
            <a:ext cx="469900" cy="159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79" name="Text Box 8">
            <a:extLst>
              <a:ext uri="{FF2B5EF4-FFF2-40B4-BE49-F238E27FC236}">
                <a16:creationId xmlns:a16="http://schemas.microsoft.com/office/drawing/2014/main" id="{05C73A43-32BF-775C-38BB-A8CE228C8C09}"/>
              </a:ext>
            </a:extLst>
          </p:cNvPr>
          <p:cNvSpPr txBox="1">
            <a:spLocks noChangeArrowheads="1"/>
          </p:cNvSpPr>
          <p:nvPr/>
        </p:nvSpPr>
        <p:spPr bwMode="auto">
          <a:xfrm rot="-4794570">
            <a:off x="1553369" y="2366169"/>
            <a:ext cx="69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SYN</a:t>
            </a:r>
          </a:p>
        </p:txBody>
      </p:sp>
      <p:sp>
        <p:nvSpPr>
          <p:cNvPr id="156680" name="Text Box 9">
            <a:extLst>
              <a:ext uri="{FF2B5EF4-FFF2-40B4-BE49-F238E27FC236}">
                <a16:creationId xmlns:a16="http://schemas.microsoft.com/office/drawing/2014/main" id="{58A9BB46-2487-FC9E-2DD3-71CDBC5AED7E}"/>
              </a:ext>
            </a:extLst>
          </p:cNvPr>
          <p:cNvSpPr txBox="1">
            <a:spLocks noChangeArrowheads="1"/>
          </p:cNvSpPr>
          <p:nvPr/>
        </p:nvSpPr>
        <p:spPr bwMode="auto">
          <a:xfrm rot="4712803">
            <a:off x="2276476" y="2359025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SYN ACK</a:t>
            </a:r>
          </a:p>
        </p:txBody>
      </p:sp>
      <p:sp>
        <p:nvSpPr>
          <p:cNvPr id="156681" name="Text Box 10">
            <a:extLst>
              <a:ext uri="{FF2B5EF4-FFF2-40B4-BE49-F238E27FC236}">
                <a16:creationId xmlns:a16="http://schemas.microsoft.com/office/drawing/2014/main" id="{C51545E5-A0F4-44AF-A491-7E66DCCFF11D}"/>
              </a:ext>
            </a:extLst>
          </p:cNvPr>
          <p:cNvSpPr txBox="1">
            <a:spLocks noChangeArrowheads="1"/>
          </p:cNvSpPr>
          <p:nvPr/>
        </p:nvSpPr>
        <p:spPr bwMode="auto">
          <a:xfrm rot="-4355001">
            <a:off x="2947194" y="2137569"/>
            <a:ext cx="722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56682" name="Text Box 11">
            <a:extLst>
              <a:ext uri="{FF2B5EF4-FFF2-40B4-BE49-F238E27FC236}">
                <a16:creationId xmlns:a16="http://schemas.microsoft.com/office/drawing/2014/main" id="{FBA9E7F1-2B05-5E8D-DDFD-9593B91BE060}"/>
              </a:ext>
            </a:extLst>
          </p:cNvPr>
          <p:cNvSpPr txBox="1">
            <a:spLocks noChangeArrowheads="1"/>
          </p:cNvSpPr>
          <p:nvPr/>
        </p:nvSpPr>
        <p:spPr bwMode="auto">
          <a:xfrm rot="-4396192">
            <a:off x="3397250" y="2379663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156683" name="Line 12">
            <a:extLst>
              <a:ext uri="{FF2B5EF4-FFF2-40B4-BE49-F238E27FC236}">
                <a16:creationId xmlns:a16="http://schemas.microsoft.com/office/drawing/2014/main" id="{1C733772-8EB8-2CBB-AAF1-E2978A95D4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7213" y="1770063"/>
            <a:ext cx="234950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4" name="Line 13">
            <a:extLst>
              <a:ext uri="{FF2B5EF4-FFF2-40B4-BE49-F238E27FC236}">
                <a16:creationId xmlns:a16="http://schemas.microsoft.com/office/drawing/2014/main" id="{CE54710A-9AD2-36F5-E4D3-F858D05FE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9975" y="1768475"/>
            <a:ext cx="277813" cy="15732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5" name="Text Box 14">
            <a:extLst>
              <a:ext uri="{FF2B5EF4-FFF2-40B4-BE49-F238E27FC236}">
                <a16:creationId xmlns:a16="http://schemas.microsoft.com/office/drawing/2014/main" id="{889A1E1A-63C4-C9EE-2D1A-74CD3121CB3A}"/>
              </a:ext>
            </a:extLst>
          </p:cNvPr>
          <p:cNvSpPr txBox="1">
            <a:spLocks noChangeArrowheads="1"/>
          </p:cNvSpPr>
          <p:nvPr/>
        </p:nvSpPr>
        <p:spPr bwMode="auto">
          <a:xfrm rot="-4702247">
            <a:off x="5308600" y="2336800"/>
            <a:ext cx="593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FIN</a:t>
            </a:r>
          </a:p>
        </p:txBody>
      </p:sp>
      <p:sp>
        <p:nvSpPr>
          <p:cNvPr id="156686" name="Text Box 15">
            <a:extLst>
              <a:ext uri="{FF2B5EF4-FFF2-40B4-BE49-F238E27FC236}">
                <a16:creationId xmlns:a16="http://schemas.microsoft.com/office/drawing/2014/main" id="{73FB236B-2A7F-2227-5613-A5F2683BC2A6}"/>
              </a:ext>
            </a:extLst>
          </p:cNvPr>
          <p:cNvSpPr txBox="1">
            <a:spLocks noChangeArrowheads="1"/>
          </p:cNvSpPr>
          <p:nvPr/>
        </p:nvSpPr>
        <p:spPr bwMode="auto">
          <a:xfrm rot="4688575">
            <a:off x="6107907" y="2326481"/>
            <a:ext cx="722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56687" name="Line 16">
            <a:extLst>
              <a:ext uri="{FF2B5EF4-FFF2-40B4-BE49-F238E27FC236}">
                <a16:creationId xmlns:a16="http://schemas.microsoft.com/office/drawing/2014/main" id="{D881BBA5-185B-E78B-3A61-06F3546E66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1770063"/>
            <a:ext cx="379413" cy="158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8" name="Line 17">
            <a:extLst>
              <a:ext uri="{FF2B5EF4-FFF2-40B4-BE49-F238E27FC236}">
                <a16:creationId xmlns:a16="http://schemas.microsoft.com/office/drawing/2014/main" id="{D62F53C3-1D5A-15A7-35F0-DB7FDAED9E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6738" y="1739900"/>
            <a:ext cx="6421437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9" name="Line 18">
            <a:extLst>
              <a:ext uri="{FF2B5EF4-FFF2-40B4-BE49-F238E27FC236}">
                <a16:creationId xmlns:a16="http://schemas.microsoft.com/office/drawing/2014/main" id="{76F09418-271D-0980-39F5-A1D378E802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52613" y="3352800"/>
            <a:ext cx="6445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90" name="Text Box 19">
            <a:extLst>
              <a:ext uri="{FF2B5EF4-FFF2-40B4-BE49-F238E27FC236}">
                <a16:creationId xmlns:a16="http://schemas.microsoft.com/office/drawing/2014/main" id="{7BDB3CD2-2588-14E8-289B-0EDBC8C31346}"/>
              </a:ext>
            </a:extLst>
          </p:cNvPr>
          <p:cNvSpPr txBox="1">
            <a:spLocks noChangeArrowheads="1"/>
          </p:cNvSpPr>
          <p:nvPr/>
        </p:nvSpPr>
        <p:spPr bwMode="auto">
          <a:xfrm rot="4676639">
            <a:off x="4298157" y="2367756"/>
            <a:ext cx="722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56691" name="Line 20">
            <a:extLst>
              <a:ext uri="{FF2B5EF4-FFF2-40B4-BE49-F238E27FC236}">
                <a16:creationId xmlns:a16="http://schemas.microsoft.com/office/drawing/2014/main" id="{B1B56D7B-D21B-4839-CCF6-76FDF3F22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7375" y="3594100"/>
            <a:ext cx="1779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92" name="Text Box 21">
            <a:extLst>
              <a:ext uri="{FF2B5EF4-FFF2-40B4-BE49-F238E27FC236}">
                <a16:creationId xmlns:a16="http://schemas.microsoft.com/office/drawing/2014/main" id="{19DA23B5-85C0-1984-B3A2-C1EEF6824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339566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Times New Roman" panose="02020603050405020304" pitchFamily="18" charset="0"/>
              </a:rPr>
              <a:t>time</a:t>
            </a:r>
            <a:endParaRPr lang="en-US" altLang="en-US" sz="2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6693" name="Text Box 22">
            <a:extLst>
              <a:ext uri="{FF2B5EF4-FFF2-40B4-BE49-F238E27FC236}">
                <a16:creationId xmlns:a16="http://schemas.microsoft.com/office/drawing/2014/main" id="{D99FD103-9E40-56AD-8F91-EF80C6841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788" y="31067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56694" name="Text Box 23">
            <a:extLst>
              <a:ext uri="{FF2B5EF4-FFF2-40B4-BE49-F238E27FC236}">
                <a16:creationId xmlns:a16="http://schemas.microsoft.com/office/drawing/2014/main" id="{99187342-F976-E88F-29B9-46E4AD63A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925" y="156845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56695" name="Oval 24">
            <a:extLst>
              <a:ext uri="{FF2B5EF4-FFF2-40B4-BE49-F238E27FC236}">
                <a16:creationId xmlns:a16="http://schemas.microsoft.com/office/drawing/2014/main" id="{B7A424C5-8763-39D7-6259-EEB4765F7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650" y="3105150"/>
            <a:ext cx="82550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56696" name="Oval 25">
            <a:extLst>
              <a:ext uri="{FF2B5EF4-FFF2-40B4-BE49-F238E27FC236}">
                <a16:creationId xmlns:a16="http://schemas.microsoft.com/office/drawing/2014/main" id="{99061415-D0B6-6899-8B01-187014B1B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025" y="3113088"/>
            <a:ext cx="80963" cy="841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56697" name="Oval 26">
            <a:extLst>
              <a:ext uri="{FF2B5EF4-FFF2-40B4-BE49-F238E27FC236}">
                <a16:creationId xmlns:a16="http://schemas.microsoft.com/office/drawing/2014/main" id="{1C2EB0CA-F12B-12AB-FB18-75C0FEB6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3105150"/>
            <a:ext cx="80963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56698" name="Line 27">
            <a:extLst>
              <a:ext uri="{FF2B5EF4-FFF2-40B4-BE49-F238E27FC236}">
                <a16:creationId xmlns:a16="http://schemas.microsoft.com/office/drawing/2014/main" id="{7FFDBC77-827B-0E45-1E7C-4C7C9FC31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9263" y="1778000"/>
            <a:ext cx="277812" cy="15732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99" name="Text Box 28">
            <a:extLst>
              <a:ext uri="{FF2B5EF4-FFF2-40B4-BE49-F238E27FC236}">
                <a16:creationId xmlns:a16="http://schemas.microsoft.com/office/drawing/2014/main" id="{E882832A-6381-BB99-8147-FF713CE88499}"/>
              </a:ext>
            </a:extLst>
          </p:cNvPr>
          <p:cNvSpPr txBox="1">
            <a:spLocks noChangeArrowheads="1"/>
          </p:cNvSpPr>
          <p:nvPr/>
        </p:nvSpPr>
        <p:spPr bwMode="auto">
          <a:xfrm rot="4688575">
            <a:off x="6821488" y="2336800"/>
            <a:ext cx="593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FIN</a:t>
            </a:r>
          </a:p>
        </p:txBody>
      </p:sp>
      <p:sp>
        <p:nvSpPr>
          <p:cNvPr id="156700" name="Line 29">
            <a:extLst>
              <a:ext uri="{FF2B5EF4-FFF2-40B4-BE49-F238E27FC236}">
                <a16:creationId xmlns:a16="http://schemas.microsoft.com/office/drawing/2014/main" id="{603F4C76-1300-AD9B-E3AB-EE55A54F2E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02538" y="1739900"/>
            <a:ext cx="234950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01" name="Text Box 30">
            <a:extLst>
              <a:ext uri="{FF2B5EF4-FFF2-40B4-BE49-F238E27FC236}">
                <a16:creationId xmlns:a16="http://schemas.microsoft.com/office/drawing/2014/main" id="{2C079A8F-6189-4958-9902-DF4287B85D9D}"/>
              </a:ext>
            </a:extLst>
          </p:cNvPr>
          <p:cNvSpPr txBox="1">
            <a:spLocks noChangeArrowheads="1"/>
          </p:cNvSpPr>
          <p:nvPr/>
        </p:nvSpPr>
        <p:spPr bwMode="auto">
          <a:xfrm rot="-4702247">
            <a:off x="7209632" y="2304256"/>
            <a:ext cx="722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56702" name="Slide Number Placeholder 1">
            <a:extLst>
              <a:ext uri="{FF2B5EF4-FFF2-40B4-BE49-F238E27FC236}">
                <a16:creationId xmlns:a16="http://schemas.microsoft.com/office/drawing/2014/main" id="{29E9C9C5-45DE-E567-FAD0-4F062FC213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9664E6-759D-824F-A33C-0D898EE0C7D1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>
            <a:extLst>
              <a:ext uri="{FF2B5EF4-FFF2-40B4-BE49-F238E27FC236}">
                <a16:creationId xmlns:a16="http://schemas.microsoft.com/office/drawing/2014/main" id="{DF0FB719-AA58-9973-5E80-9ACDB453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Tearing Down the Connection</a:t>
            </a:r>
          </a:p>
        </p:txBody>
      </p:sp>
      <p:sp>
        <p:nvSpPr>
          <p:cNvPr id="158722" name="Rectangle 3">
            <a:extLst>
              <a:ext uri="{FF2B5EF4-FFF2-40B4-BE49-F238E27FC236}">
                <a16:creationId xmlns:a16="http://schemas.microsoft.com/office/drawing/2014/main" id="{216D53AB-DFD7-0350-EFB1-224E8A14F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849688"/>
            <a:ext cx="8763000" cy="194151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Closing (each end of) the connection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Finish (FIN) to close and receive remaining bytes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And other host sends a FIN ACK to acknowledge</a:t>
            </a:r>
          </a:p>
          <a:p>
            <a:pPr lvl="1"/>
            <a:r>
              <a:rPr lang="en-US" altLang="en-US">
                <a:solidFill>
                  <a:srgbClr val="00B050"/>
                </a:solidFill>
                <a:ea typeface="ＭＳ Ｐゴシック" panose="020B0600070205080204" pitchFamily="34" charset="-128"/>
              </a:rPr>
              <a:t>Reset (RST) to close and not receive remaining bytes</a:t>
            </a:r>
          </a:p>
        </p:txBody>
      </p:sp>
      <p:sp>
        <p:nvSpPr>
          <p:cNvPr id="158723" name="Line 4">
            <a:extLst>
              <a:ext uri="{FF2B5EF4-FFF2-40B4-BE49-F238E27FC236}">
                <a16:creationId xmlns:a16="http://schemas.microsoft.com/office/drawing/2014/main" id="{EDE4FA42-E58A-2643-83EB-69F8220A6C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44700" y="1758950"/>
            <a:ext cx="287338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24" name="Line 5">
            <a:extLst>
              <a:ext uri="{FF2B5EF4-FFF2-40B4-BE49-F238E27FC236}">
                <a16:creationId xmlns:a16="http://schemas.microsoft.com/office/drawing/2014/main" id="{A0451100-6E53-1BF4-DA64-670AEBDD3A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2225" y="1776413"/>
            <a:ext cx="300038" cy="157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25" name="Line 6">
            <a:extLst>
              <a:ext uri="{FF2B5EF4-FFF2-40B4-BE49-F238E27FC236}">
                <a16:creationId xmlns:a16="http://schemas.microsoft.com/office/drawing/2014/main" id="{673E8BF7-7062-8E0A-4DD7-510BBD111E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4363" y="1773238"/>
            <a:ext cx="45720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26" name="Line 7">
            <a:extLst>
              <a:ext uri="{FF2B5EF4-FFF2-40B4-BE49-F238E27FC236}">
                <a16:creationId xmlns:a16="http://schemas.microsoft.com/office/drawing/2014/main" id="{56B2860F-8E6C-349E-EEA5-47CFEF1982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6175" y="1768475"/>
            <a:ext cx="469900" cy="159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27" name="Text Box 8">
            <a:extLst>
              <a:ext uri="{FF2B5EF4-FFF2-40B4-BE49-F238E27FC236}">
                <a16:creationId xmlns:a16="http://schemas.microsoft.com/office/drawing/2014/main" id="{8F4F52E2-D1AE-2E67-80A0-397E94F9D10A}"/>
              </a:ext>
            </a:extLst>
          </p:cNvPr>
          <p:cNvSpPr txBox="1">
            <a:spLocks noChangeArrowheads="1"/>
          </p:cNvSpPr>
          <p:nvPr/>
        </p:nvSpPr>
        <p:spPr bwMode="auto">
          <a:xfrm rot="-4794570">
            <a:off x="1553369" y="2366169"/>
            <a:ext cx="69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SYN</a:t>
            </a:r>
          </a:p>
        </p:txBody>
      </p:sp>
      <p:sp>
        <p:nvSpPr>
          <p:cNvPr id="158728" name="Text Box 9">
            <a:extLst>
              <a:ext uri="{FF2B5EF4-FFF2-40B4-BE49-F238E27FC236}">
                <a16:creationId xmlns:a16="http://schemas.microsoft.com/office/drawing/2014/main" id="{850F0347-29E1-80D1-D96D-E8FFAE16CF37}"/>
              </a:ext>
            </a:extLst>
          </p:cNvPr>
          <p:cNvSpPr txBox="1">
            <a:spLocks noChangeArrowheads="1"/>
          </p:cNvSpPr>
          <p:nvPr/>
        </p:nvSpPr>
        <p:spPr bwMode="auto">
          <a:xfrm rot="4712803">
            <a:off x="2276476" y="2359025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SYN ACK</a:t>
            </a:r>
          </a:p>
        </p:txBody>
      </p:sp>
      <p:sp>
        <p:nvSpPr>
          <p:cNvPr id="158729" name="Text Box 10">
            <a:extLst>
              <a:ext uri="{FF2B5EF4-FFF2-40B4-BE49-F238E27FC236}">
                <a16:creationId xmlns:a16="http://schemas.microsoft.com/office/drawing/2014/main" id="{8A2BFE7C-13AA-29B0-26FD-D5B1873C6FF8}"/>
              </a:ext>
            </a:extLst>
          </p:cNvPr>
          <p:cNvSpPr txBox="1">
            <a:spLocks noChangeArrowheads="1"/>
          </p:cNvSpPr>
          <p:nvPr/>
        </p:nvSpPr>
        <p:spPr bwMode="auto">
          <a:xfrm rot="-4355001">
            <a:off x="2947194" y="2137569"/>
            <a:ext cx="722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58730" name="Text Box 11">
            <a:extLst>
              <a:ext uri="{FF2B5EF4-FFF2-40B4-BE49-F238E27FC236}">
                <a16:creationId xmlns:a16="http://schemas.microsoft.com/office/drawing/2014/main" id="{356920E3-A5BB-8401-2557-217F26D50159}"/>
              </a:ext>
            </a:extLst>
          </p:cNvPr>
          <p:cNvSpPr txBox="1">
            <a:spLocks noChangeArrowheads="1"/>
          </p:cNvSpPr>
          <p:nvPr/>
        </p:nvSpPr>
        <p:spPr bwMode="auto">
          <a:xfrm rot="-4396192">
            <a:off x="3397250" y="2379663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158731" name="Line 12">
            <a:extLst>
              <a:ext uri="{FF2B5EF4-FFF2-40B4-BE49-F238E27FC236}">
                <a16:creationId xmlns:a16="http://schemas.microsoft.com/office/drawing/2014/main" id="{66B502A7-BE39-31AE-2FB4-E189BD1344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7213" y="1770063"/>
            <a:ext cx="234950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32" name="Line 13">
            <a:extLst>
              <a:ext uri="{FF2B5EF4-FFF2-40B4-BE49-F238E27FC236}">
                <a16:creationId xmlns:a16="http://schemas.microsoft.com/office/drawing/2014/main" id="{F03256BA-BFE7-844E-C77D-5271F9AFFD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9975" y="1768475"/>
            <a:ext cx="277813" cy="15732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33" name="Text Box 14">
            <a:extLst>
              <a:ext uri="{FF2B5EF4-FFF2-40B4-BE49-F238E27FC236}">
                <a16:creationId xmlns:a16="http://schemas.microsoft.com/office/drawing/2014/main" id="{A6EB1E36-12B7-2790-EC2C-79C23A3B1F4B}"/>
              </a:ext>
            </a:extLst>
          </p:cNvPr>
          <p:cNvSpPr txBox="1">
            <a:spLocks noChangeArrowheads="1"/>
          </p:cNvSpPr>
          <p:nvPr/>
        </p:nvSpPr>
        <p:spPr bwMode="auto">
          <a:xfrm rot="-4702247">
            <a:off x="5308600" y="2336800"/>
            <a:ext cx="593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FIN</a:t>
            </a:r>
          </a:p>
        </p:txBody>
      </p:sp>
      <p:sp>
        <p:nvSpPr>
          <p:cNvPr id="158734" name="Text Box 15">
            <a:extLst>
              <a:ext uri="{FF2B5EF4-FFF2-40B4-BE49-F238E27FC236}">
                <a16:creationId xmlns:a16="http://schemas.microsoft.com/office/drawing/2014/main" id="{27FFCE09-1790-BC4C-718A-06F01362E30F}"/>
              </a:ext>
            </a:extLst>
          </p:cNvPr>
          <p:cNvSpPr txBox="1">
            <a:spLocks noChangeArrowheads="1"/>
          </p:cNvSpPr>
          <p:nvPr/>
        </p:nvSpPr>
        <p:spPr bwMode="auto">
          <a:xfrm rot="4688575">
            <a:off x="6107907" y="2326481"/>
            <a:ext cx="722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58735" name="Line 16">
            <a:extLst>
              <a:ext uri="{FF2B5EF4-FFF2-40B4-BE49-F238E27FC236}">
                <a16:creationId xmlns:a16="http://schemas.microsoft.com/office/drawing/2014/main" id="{AB52DFF5-763C-ED2A-A663-CF99EF415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1770063"/>
            <a:ext cx="379413" cy="1584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36" name="Line 17">
            <a:extLst>
              <a:ext uri="{FF2B5EF4-FFF2-40B4-BE49-F238E27FC236}">
                <a16:creationId xmlns:a16="http://schemas.microsoft.com/office/drawing/2014/main" id="{C74B219B-2044-448B-3094-6470954678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6738" y="1739900"/>
            <a:ext cx="6421437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37" name="Line 18">
            <a:extLst>
              <a:ext uri="{FF2B5EF4-FFF2-40B4-BE49-F238E27FC236}">
                <a16:creationId xmlns:a16="http://schemas.microsoft.com/office/drawing/2014/main" id="{28C69823-37F8-320D-2999-9A27856723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52613" y="3352800"/>
            <a:ext cx="6445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38" name="Text Box 19">
            <a:extLst>
              <a:ext uri="{FF2B5EF4-FFF2-40B4-BE49-F238E27FC236}">
                <a16:creationId xmlns:a16="http://schemas.microsoft.com/office/drawing/2014/main" id="{2EAAD83A-6E96-C4CF-69AA-8B3A6353AE1E}"/>
              </a:ext>
            </a:extLst>
          </p:cNvPr>
          <p:cNvSpPr txBox="1">
            <a:spLocks noChangeArrowheads="1"/>
          </p:cNvSpPr>
          <p:nvPr/>
        </p:nvSpPr>
        <p:spPr bwMode="auto">
          <a:xfrm rot="4676639">
            <a:off x="4298157" y="2367756"/>
            <a:ext cx="722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58739" name="Line 20">
            <a:extLst>
              <a:ext uri="{FF2B5EF4-FFF2-40B4-BE49-F238E27FC236}">
                <a16:creationId xmlns:a16="http://schemas.microsoft.com/office/drawing/2014/main" id="{4F222317-3377-4446-3EE1-7BE3947D32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7375" y="3594100"/>
            <a:ext cx="1779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40" name="Text Box 21">
            <a:extLst>
              <a:ext uri="{FF2B5EF4-FFF2-40B4-BE49-F238E27FC236}">
                <a16:creationId xmlns:a16="http://schemas.microsoft.com/office/drawing/2014/main" id="{9E8335C0-C9A9-1978-C374-5555423B0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339566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Times New Roman" panose="02020603050405020304" pitchFamily="18" charset="0"/>
              </a:rPr>
              <a:t>time</a:t>
            </a:r>
            <a:endParaRPr lang="en-US" altLang="en-US" sz="2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8741" name="Text Box 22">
            <a:extLst>
              <a:ext uri="{FF2B5EF4-FFF2-40B4-BE49-F238E27FC236}">
                <a16:creationId xmlns:a16="http://schemas.microsoft.com/office/drawing/2014/main" id="{0758AD99-1270-BF5A-0F3F-F878F7B12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788" y="31067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58742" name="Text Box 23">
            <a:extLst>
              <a:ext uri="{FF2B5EF4-FFF2-40B4-BE49-F238E27FC236}">
                <a16:creationId xmlns:a16="http://schemas.microsoft.com/office/drawing/2014/main" id="{5FE06EEC-C7AD-F284-7223-A68D51298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925" y="156845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58743" name="Oval 24">
            <a:extLst>
              <a:ext uri="{FF2B5EF4-FFF2-40B4-BE49-F238E27FC236}">
                <a16:creationId xmlns:a16="http://schemas.microsoft.com/office/drawing/2014/main" id="{6566E7BD-79CC-B69B-E71C-72767715D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650" y="3105150"/>
            <a:ext cx="82550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58744" name="Oval 25">
            <a:extLst>
              <a:ext uri="{FF2B5EF4-FFF2-40B4-BE49-F238E27FC236}">
                <a16:creationId xmlns:a16="http://schemas.microsoft.com/office/drawing/2014/main" id="{DA8762C5-AEAC-8C54-4E7F-8E827D1BC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025" y="3113088"/>
            <a:ext cx="80963" cy="841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58745" name="Oval 26">
            <a:extLst>
              <a:ext uri="{FF2B5EF4-FFF2-40B4-BE49-F238E27FC236}">
                <a16:creationId xmlns:a16="http://schemas.microsoft.com/office/drawing/2014/main" id="{E92ADD48-0E68-9787-9305-BD03027BE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3105150"/>
            <a:ext cx="80963" cy="841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158746" name="Line 27">
            <a:extLst>
              <a:ext uri="{FF2B5EF4-FFF2-40B4-BE49-F238E27FC236}">
                <a16:creationId xmlns:a16="http://schemas.microsoft.com/office/drawing/2014/main" id="{0B681C17-BE82-0939-7F5D-8608A684E7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9263" y="1778000"/>
            <a:ext cx="277812" cy="15732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47" name="Text Box 28">
            <a:extLst>
              <a:ext uri="{FF2B5EF4-FFF2-40B4-BE49-F238E27FC236}">
                <a16:creationId xmlns:a16="http://schemas.microsoft.com/office/drawing/2014/main" id="{6E272C76-FD7A-38A9-689A-AEEB75BC0D19}"/>
              </a:ext>
            </a:extLst>
          </p:cNvPr>
          <p:cNvSpPr txBox="1">
            <a:spLocks noChangeArrowheads="1"/>
          </p:cNvSpPr>
          <p:nvPr/>
        </p:nvSpPr>
        <p:spPr bwMode="auto">
          <a:xfrm rot="4688575">
            <a:off x="6821488" y="2336800"/>
            <a:ext cx="593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FIN</a:t>
            </a:r>
          </a:p>
        </p:txBody>
      </p:sp>
      <p:sp>
        <p:nvSpPr>
          <p:cNvPr id="158748" name="Line 29">
            <a:extLst>
              <a:ext uri="{FF2B5EF4-FFF2-40B4-BE49-F238E27FC236}">
                <a16:creationId xmlns:a16="http://schemas.microsoft.com/office/drawing/2014/main" id="{A7C3C89B-F816-3027-C383-64CA606EFD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02538" y="1739900"/>
            <a:ext cx="234950" cy="160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49" name="Text Box 30">
            <a:extLst>
              <a:ext uri="{FF2B5EF4-FFF2-40B4-BE49-F238E27FC236}">
                <a16:creationId xmlns:a16="http://schemas.microsoft.com/office/drawing/2014/main" id="{DFB9450C-434F-F841-2227-97C296A93BE5}"/>
              </a:ext>
            </a:extLst>
          </p:cNvPr>
          <p:cNvSpPr txBox="1">
            <a:spLocks noChangeArrowheads="1"/>
          </p:cNvSpPr>
          <p:nvPr/>
        </p:nvSpPr>
        <p:spPr bwMode="auto">
          <a:xfrm rot="-4702247">
            <a:off x="7209632" y="2304256"/>
            <a:ext cx="722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Times New Roman" panose="02020603050405020304" pitchFamily="18" charset="0"/>
              </a:rPr>
              <a:t>ACK</a:t>
            </a:r>
          </a:p>
        </p:txBody>
      </p:sp>
      <p:sp>
        <p:nvSpPr>
          <p:cNvPr id="158750" name="Slide Number Placeholder 1">
            <a:extLst>
              <a:ext uri="{FF2B5EF4-FFF2-40B4-BE49-F238E27FC236}">
                <a16:creationId xmlns:a16="http://schemas.microsoft.com/office/drawing/2014/main" id="{2143C4F1-6FB2-9691-7613-05DCD72A43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8B7AAE-D247-7B48-9534-A01EFBF516B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>
            <a:extLst>
              <a:ext uri="{FF2B5EF4-FFF2-40B4-BE49-F238E27FC236}">
                <a16:creationId xmlns:a16="http://schemas.microsoft.com/office/drawing/2014/main" id="{D106C5C2-DA93-8487-E4BD-4A7BFCCD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Sending/Receiving the FIN Packet</a:t>
            </a:r>
          </a:p>
        </p:txBody>
      </p:sp>
      <p:sp>
        <p:nvSpPr>
          <p:cNvPr id="160770" name="Rectangle 3">
            <a:extLst>
              <a:ext uri="{FF2B5EF4-FFF2-40B4-BE49-F238E27FC236}">
                <a16:creationId xmlns:a16="http://schemas.microsoft.com/office/drawing/2014/main" id="{2F8FF245-CCCA-1A30-F52B-A8880570FF2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495800" cy="4525963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Sending a FIN: close()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Process is done sending data via the socket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Process invokes </a:t>
            </a:r>
            <a:r>
              <a:rPr lang="ja-JP" altLang="en-US" sz="2800">
                <a:ea typeface="ＭＳ Ｐゴシック" panose="020B0600070205080204" pitchFamily="34" charset="-128"/>
              </a:rPr>
              <a:t>“</a:t>
            </a:r>
            <a:r>
              <a:rPr lang="en-US" altLang="ja-JP" sz="2800">
                <a:ea typeface="ＭＳ Ｐゴシック" panose="020B0600070205080204" pitchFamily="34" charset="-128"/>
              </a:rPr>
              <a:t>close()</a:t>
            </a:r>
            <a:r>
              <a:rPr lang="ja-JP" altLang="en-US" sz="2800">
                <a:ea typeface="ＭＳ Ｐゴシック" panose="020B0600070205080204" pitchFamily="34" charset="-128"/>
              </a:rPr>
              <a:t>”</a:t>
            </a:r>
            <a:r>
              <a:rPr lang="en-US" altLang="ja-JP" sz="2800">
                <a:ea typeface="ＭＳ Ｐゴシック" panose="020B0600070205080204" pitchFamily="34" charset="-128"/>
              </a:rPr>
              <a:t> to close the socket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Once TCP has sent all the outstanding bytes…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… then TCP sends a FIN</a:t>
            </a:r>
          </a:p>
        </p:txBody>
      </p:sp>
      <p:sp>
        <p:nvSpPr>
          <p:cNvPr id="160771" name="Rectangle 4">
            <a:extLst>
              <a:ext uri="{FF2B5EF4-FFF2-40B4-BE49-F238E27FC236}">
                <a16:creationId xmlns:a16="http://schemas.microsoft.com/office/drawing/2014/main" id="{93FE3340-8C12-DEBE-2E1F-4D0CCEE3A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0600" y="1600200"/>
            <a:ext cx="4038600" cy="4525963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Receiving a FIN: EOF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Process is reading data from the socket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Eventually, the attempt to read returns an EOF</a:t>
            </a:r>
          </a:p>
        </p:txBody>
      </p:sp>
      <p:sp>
        <p:nvSpPr>
          <p:cNvPr id="160772" name="Slide Number Placeholder 1">
            <a:extLst>
              <a:ext uri="{FF2B5EF4-FFF2-40B4-BE49-F238E27FC236}">
                <a16:creationId xmlns:a16="http://schemas.microsoft.com/office/drawing/2014/main" id="{06142FF3-09A3-B12D-DF2F-BFEF70D503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542047-E4F8-2045-9C85-A25F92CDD4E2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5400</TotalTime>
  <Words>3198</Words>
  <Application>Microsoft Macintosh PowerPoint</Application>
  <PresentationFormat>On-screen Show (4:3)</PresentationFormat>
  <Paragraphs>960</Paragraphs>
  <Slides>96</Slides>
  <Notes>37</Notes>
  <HiddenSlides>9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96</vt:i4>
      </vt:variant>
    </vt:vector>
  </HeadingPairs>
  <TitlesOfParts>
    <vt:vector size="111" baseType="lpstr">
      <vt:lpstr>ＭＳ Ｐゴシック</vt:lpstr>
      <vt:lpstr>Arial</vt:lpstr>
      <vt:lpstr>Calibri</vt:lpstr>
      <vt:lpstr>Calibri Light</vt:lpstr>
      <vt:lpstr>Comic Sans MS</vt:lpstr>
      <vt:lpstr>Courier New</vt:lpstr>
      <vt:lpstr>Google Sans</vt:lpstr>
      <vt:lpstr>Helvetica</vt:lpstr>
      <vt:lpstr>Lucida Bright</vt:lpstr>
      <vt:lpstr>Times New Roman</vt:lpstr>
      <vt:lpstr>ZapfDingbats</vt:lpstr>
      <vt:lpstr>Office Theme</vt:lpstr>
      <vt:lpstr>4_Office Theme</vt:lpstr>
      <vt:lpstr>1_Office Theme</vt:lpstr>
      <vt:lpstr>5_Office Theme</vt:lpstr>
      <vt:lpstr>PowerPoint Presentation</vt:lpstr>
      <vt:lpstr>Virtual Networks and Tunnels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IPv6</vt:lpstr>
      <vt:lpstr>IPv6: Address and packet format</vt:lpstr>
      <vt:lpstr>IPv6: Address and packet format</vt:lpstr>
      <vt:lpstr>PowerPoint Presentation</vt:lpstr>
      <vt:lpstr>IPv6: Address and packet format</vt:lpstr>
      <vt:lpstr>Unicast, Multicast, Anycast, Broadcast</vt:lpstr>
      <vt:lpstr>Unicast, Multicast, Anycast, Broadcast</vt:lpstr>
      <vt:lpstr>Unicast, Multicast, Anycast, Broadcast</vt:lpstr>
      <vt:lpstr>Unicast, Multicast, Anycast, Broadcast</vt:lpstr>
      <vt:lpstr>IPv4 and IPv6 Co-existence</vt:lpstr>
      <vt:lpstr>IPv4 and IPv6 Co-existence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Transport Protocols</vt:lpstr>
      <vt:lpstr>Two Basic Transport Features</vt:lpstr>
      <vt:lpstr>Multiplexing/demultiplexing</vt:lpstr>
      <vt:lpstr>How demultiplexing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Connectionless demultiplexing</vt:lpstr>
      <vt:lpstr>Connectionless demux (cont)</vt:lpstr>
      <vt:lpstr>Connection-oriented demux</vt:lpstr>
      <vt:lpstr>Connection-oriented demux (cont)</vt:lpstr>
      <vt:lpstr>Connection-oriented demux: Threaded Web Server</vt:lpstr>
      <vt:lpstr>PowerPoint Presentation</vt:lpstr>
      <vt:lpstr>IP Protocol Stack: Key Abstractions</vt:lpstr>
      <vt:lpstr>PowerPoint Presentation</vt:lpstr>
      <vt:lpstr>End-to-end Protocols</vt:lpstr>
      <vt:lpstr>End-to-end Protocols</vt:lpstr>
      <vt:lpstr>End-to-end Protocols</vt:lpstr>
      <vt:lpstr>PowerPoint Presentation</vt:lpstr>
      <vt:lpstr>PowerPoint Presentation</vt:lpstr>
      <vt:lpstr>PowerPoint Presentation</vt:lpstr>
      <vt:lpstr>UDP: User Datagram Protocol [RFC 768]</vt:lpstr>
      <vt:lpstr>User Datagram Protocol (UDP)</vt:lpstr>
      <vt:lpstr>UDP: more</vt:lpstr>
      <vt:lpstr>UDP checksum</vt:lpstr>
      <vt:lpstr>PowerPoint Presentation</vt:lpstr>
      <vt:lpstr>Advantages of UDP</vt:lpstr>
      <vt:lpstr>Popular Applications That Use UDP</vt:lpstr>
      <vt:lpstr>PowerPoint Presentation</vt:lpstr>
      <vt:lpstr>PowerPoint Presentation</vt:lpstr>
      <vt:lpstr>PowerPoint Presentation</vt:lpstr>
      <vt:lpstr>PowerPoint Presentation</vt:lpstr>
      <vt:lpstr>TCP “Segments”</vt:lpstr>
      <vt:lpstr>Sequence Number</vt:lpstr>
      <vt:lpstr>Sequence Number</vt:lpstr>
      <vt:lpstr>PowerPoint Presentation</vt:lpstr>
      <vt:lpstr>Acknowledgement Number</vt:lpstr>
      <vt:lpstr>Starting and Ending a Connection: TCP Handshakes (Three-Way Handshake)</vt:lpstr>
      <vt:lpstr>Establishing a TCP Connection</vt:lpstr>
      <vt:lpstr>TCP Header</vt:lpstr>
      <vt:lpstr>PowerPoint Presentation</vt:lpstr>
      <vt:lpstr>PowerPoint Presentation</vt:lpstr>
      <vt:lpstr>PowerPoint Presentation</vt:lpstr>
      <vt:lpstr>Step 1: A’s Initial SYN Packet</vt:lpstr>
      <vt:lpstr>PowerPoint Presentation</vt:lpstr>
      <vt:lpstr>PowerPoint Presentation</vt:lpstr>
      <vt:lpstr>Step 2: B’s SYN-ACK Packet</vt:lpstr>
      <vt:lpstr>PowerPoint Presentation</vt:lpstr>
      <vt:lpstr>PowerPoint Presentation</vt:lpstr>
      <vt:lpstr>Step 3: A’s ACK of the SYN-ACK</vt:lpstr>
      <vt:lpstr>PowerPoint Presentation</vt:lpstr>
      <vt:lpstr>What is really happening?</vt:lpstr>
      <vt:lpstr>PowerPoint Presentation</vt:lpstr>
      <vt:lpstr>What if the SYN Packet Gets Lost?</vt:lpstr>
      <vt:lpstr>SYN Loss and Web Downloads</vt:lpstr>
      <vt:lpstr>Tearing Down the Connection</vt:lpstr>
      <vt:lpstr>Tearing Down the Connection</vt:lpstr>
      <vt:lpstr>Sending/Receiving the FIN Packet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235</cp:revision>
  <dcterms:created xsi:type="dcterms:W3CDTF">2020-02-13T13:47:54Z</dcterms:created>
  <dcterms:modified xsi:type="dcterms:W3CDTF">2025-03-12T17:36:10Z</dcterms:modified>
</cp:coreProperties>
</file>