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4"/>
  </p:notesMasterIdLst>
  <p:sldIdLst>
    <p:sldId id="256" r:id="rId2"/>
    <p:sldId id="477" r:id="rId3"/>
    <p:sldId id="268" r:id="rId4"/>
    <p:sldId id="259" r:id="rId5"/>
    <p:sldId id="455" r:id="rId6"/>
    <p:sldId id="261" r:id="rId7"/>
    <p:sldId id="260" r:id="rId8"/>
    <p:sldId id="262" r:id="rId9"/>
    <p:sldId id="263" r:id="rId10"/>
    <p:sldId id="264" r:id="rId11"/>
    <p:sldId id="265" r:id="rId12"/>
    <p:sldId id="266" r:id="rId13"/>
    <p:sldId id="267" r:id="rId14"/>
    <p:sldId id="258" r:id="rId15"/>
    <p:sldId id="478" r:id="rId16"/>
    <p:sldId id="257" r:id="rId17"/>
    <p:sldId id="269" r:id="rId18"/>
    <p:sldId id="270" r:id="rId19"/>
    <p:sldId id="442" r:id="rId20"/>
    <p:sldId id="443" r:id="rId21"/>
    <p:sldId id="444" r:id="rId22"/>
    <p:sldId id="474" r:id="rId23"/>
    <p:sldId id="445" r:id="rId24"/>
    <p:sldId id="475" r:id="rId25"/>
    <p:sldId id="271" r:id="rId26"/>
    <p:sldId id="272" r:id="rId27"/>
    <p:sldId id="441" r:id="rId28"/>
    <p:sldId id="446" r:id="rId29"/>
    <p:sldId id="447" r:id="rId30"/>
    <p:sldId id="448" r:id="rId31"/>
    <p:sldId id="449" r:id="rId32"/>
    <p:sldId id="450" r:id="rId33"/>
    <p:sldId id="452" r:id="rId34"/>
    <p:sldId id="307" r:id="rId35"/>
    <p:sldId id="456" r:id="rId36"/>
    <p:sldId id="457" r:id="rId37"/>
    <p:sldId id="304" r:id="rId38"/>
    <p:sldId id="305" r:id="rId39"/>
    <p:sldId id="458" r:id="rId40"/>
    <p:sldId id="306" r:id="rId41"/>
    <p:sldId id="460" r:id="rId42"/>
    <p:sldId id="459" r:id="rId43"/>
    <p:sldId id="461" r:id="rId44"/>
    <p:sldId id="273" r:id="rId45"/>
    <p:sldId id="453" r:id="rId46"/>
    <p:sldId id="454" r:id="rId47"/>
    <p:sldId id="326" r:id="rId48"/>
    <p:sldId id="274" r:id="rId49"/>
    <p:sldId id="462" r:id="rId50"/>
    <p:sldId id="463" r:id="rId51"/>
    <p:sldId id="464" r:id="rId52"/>
    <p:sldId id="465" r:id="rId53"/>
    <p:sldId id="476" r:id="rId54"/>
    <p:sldId id="466" r:id="rId55"/>
    <p:sldId id="299" r:id="rId56"/>
    <p:sldId id="301" r:id="rId57"/>
    <p:sldId id="295" r:id="rId58"/>
    <p:sldId id="296" r:id="rId59"/>
    <p:sldId id="297" r:id="rId60"/>
    <p:sldId id="298" r:id="rId61"/>
    <p:sldId id="472" r:id="rId62"/>
    <p:sldId id="300" r:id="rId63"/>
    <p:sldId id="473" r:id="rId64"/>
    <p:sldId id="302" r:id="rId65"/>
    <p:sldId id="303" r:id="rId66"/>
    <p:sldId id="357" r:id="rId67"/>
    <p:sldId id="358" r:id="rId68"/>
    <p:sldId id="359" r:id="rId69"/>
    <p:sldId id="321" r:id="rId70"/>
    <p:sldId id="467" r:id="rId71"/>
    <p:sldId id="351" r:id="rId72"/>
    <p:sldId id="352" r:id="rId73"/>
    <p:sldId id="468" r:id="rId74"/>
    <p:sldId id="294" r:id="rId75"/>
    <p:sldId id="469" r:id="rId76"/>
    <p:sldId id="470" r:id="rId77"/>
    <p:sldId id="278" r:id="rId78"/>
    <p:sldId id="277" r:id="rId79"/>
    <p:sldId id="320" r:id="rId80"/>
    <p:sldId id="275" r:id="rId81"/>
    <p:sldId id="325" r:id="rId82"/>
    <p:sldId id="323" r:id="rId83"/>
    <p:sldId id="471" r:id="rId84"/>
    <p:sldId id="324" r:id="rId85"/>
    <p:sldId id="327" r:id="rId86"/>
    <p:sldId id="328" r:id="rId87"/>
    <p:sldId id="329" r:id="rId88"/>
    <p:sldId id="350" r:id="rId89"/>
    <p:sldId id="330" r:id="rId90"/>
    <p:sldId id="349" r:id="rId91"/>
    <p:sldId id="332" r:id="rId92"/>
    <p:sldId id="341"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5" autoAdjust="0"/>
    <p:restoredTop sz="94660"/>
  </p:normalViewPr>
  <p:slideViewPr>
    <p:cSldViewPr snapToGrid="0">
      <p:cViewPr varScale="1">
        <p:scale>
          <a:sx n="115" d="100"/>
          <a:sy n="115" d="100"/>
        </p:scale>
        <p:origin x="76" y="900"/>
      </p:cViewPr>
      <p:guideLst/>
    </p:cSldViewPr>
  </p:slideViewPr>
  <p:notesTextViewPr>
    <p:cViewPr>
      <p:scale>
        <a:sx n="1" d="1"/>
        <a:sy n="1" d="1"/>
      </p:scale>
      <p:origin x="0" y="0"/>
    </p:cViewPr>
  </p:notesTextViewPr>
  <p:sorterViewPr>
    <p:cViewPr>
      <p:scale>
        <a:sx n="129" d="100"/>
        <a:sy n="129" d="100"/>
      </p:scale>
      <p:origin x="0" y="-124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BC341-5079-412C-BAFB-FFB98221A03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CF5C030-DEAE-4608-8DA1-B2EBB401BEC9}">
      <dgm:prSet/>
      <dgm:spPr/>
      <dgm:t>
        <a:bodyPr/>
        <a:lstStyle/>
        <a:p>
          <a:r>
            <a:rPr lang="en-US"/>
            <a:t>Sentient entities deal with it</a:t>
          </a:r>
        </a:p>
      </dgm:t>
    </dgm:pt>
    <dgm:pt modelId="{B2DB0865-B121-4B79-9B21-D141A9DA46CC}" type="parTrans" cxnId="{A14B3EBB-2A2E-4CE2-9708-EDC233C3792C}">
      <dgm:prSet/>
      <dgm:spPr/>
      <dgm:t>
        <a:bodyPr/>
        <a:lstStyle/>
        <a:p>
          <a:endParaRPr lang="en-US"/>
        </a:p>
      </dgm:t>
    </dgm:pt>
    <dgm:pt modelId="{174074E3-E616-4A0F-BAC8-D87D34F79560}" type="sibTrans" cxnId="{A14B3EBB-2A2E-4CE2-9708-EDC233C3792C}">
      <dgm:prSet/>
      <dgm:spPr/>
      <dgm:t>
        <a:bodyPr/>
        <a:lstStyle/>
        <a:p>
          <a:endParaRPr lang="en-US"/>
        </a:p>
      </dgm:t>
    </dgm:pt>
    <dgm:pt modelId="{6F4BFCC3-9387-4DAC-AEF9-40E59BCA273D}">
      <dgm:prSet/>
      <dgm:spPr/>
      <dgm:t>
        <a:bodyPr/>
        <a:lstStyle/>
        <a:p>
          <a:r>
            <a:rPr lang="en-US" dirty="0"/>
            <a:t>With </a:t>
          </a:r>
          <a:r>
            <a:rPr lang="en-US" i="1" dirty="0"/>
            <a:t>meaning  =&gt; Concept</a:t>
          </a:r>
          <a:endParaRPr lang="en-US" dirty="0"/>
        </a:p>
      </dgm:t>
    </dgm:pt>
    <dgm:pt modelId="{67A45B65-C0D2-4D6B-9D94-C485A37AAB5D}" type="parTrans" cxnId="{8F5D2116-0762-44EB-B56F-0CF790A58192}">
      <dgm:prSet/>
      <dgm:spPr/>
      <dgm:t>
        <a:bodyPr/>
        <a:lstStyle/>
        <a:p>
          <a:endParaRPr lang="en-US"/>
        </a:p>
      </dgm:t>
    </dgm:pt>
    <dgm:pt modelId="{A9A9935E-2EEB-421F-8954-6E74D88DC601}" type="sibTrans" cxnId="{8F5D2116-0762-44EB-B56F-0CF790A58192}">
      <dgm:prSet/>
      <dgm:spPr/>
      <dgm:t>
        <a:bodyPr/>
        <a:lstStyle/>
        <a:p>
          <a:endParaRPr lang="en-US"/>
        </a:p>
      </dgm:t>
    </dgm:pt>
    <dgm:pt modelId="{5C5EC89B-5320-4EF4-AB80-FCD8D3DD923A}">
      <dgm:prSet/>
      <dgm:spPr/>
      <dgm:t>
        <a:bodyPr/>
        <a:lstStyle/>
        <a:p>
          <a:r>
            <a:rPr lang="en-US"/>
            <a:t>In the physical world we only deal with representations</a:t>
          </a:r>
        </a:p>
      </dgm:t>
    </dgm:pt>
    <dgm:pt modelId="{FB251C85-0392-455D-B11B-01F0908CEE0C}" type="parTrans" cxnId="{8FC36D8E-D7E8-4650-8E30-F6EA64FAD5A6}">
      <dgm:prSet/>
      <dgm:spPr/>
      <dgm:t>
        <a:bodyPr/>
        <a:lstStyle/>
        <a:p>
          <a:endParaRPr lang="en-US"/>
        </a:p>
      </dgm:t>
    </dgm:pt>
    <dgm:pt modelId="{8953F8EB-147A-4775-B5FA-4FE2F5BD4DFB}" type="sibTrans" cxnId="{8FC36D8E-D7E8-4650-8E30-F6EA64FAD5A6}">
      <dgm:prSet/>
      <dgm:spPr/>
      <dgm:t>
        <a:bodyPr/>
        <a:lstStyle/>
        <a:p>
          <a:endParaRPr lang="en-US"/>
        </a:p>
      </dgm:t>
    </dgm:pt>
    <dgm:pt modelId="{63D28E69-75F7-4150-B6E4-28B8407D2979}">
      <dgm:prSet/>
      <dgm:spPr/>
      <dgm:t>
        <a:bodyPr/>
        <a:lstStyle/>
        <a:p>
          <a:r>
            <a:rPr lang="en-US"/>
            <a:t>For</a:t>
          </a:r>
        </a:p>
      </dgm:t>
    </dgm:pt>
    <dgm:pt modelId="{FBAE46AB-9E05-480B-A057-ED875A8A3960}" type="parTrans" cxnId="{FB715688-6C46-4575-8856-9B0501DD23CE}">
      <dgm:prSet/>
      <dgm:spPr/>
      <dgm:t>
        <a:bodyPr/>
        <a:lstStyle/>
        <a:p>
          <a:endParaRPr lang="en-US"/>
        </a:p>
      </dgm:t>
    </dgm:pt>
    <dgm:pt modelId="{0152933D-ADA4-4F1B-A977-9FE0F3156EED}" type="sibTrans" cxnId="{FB715688-6C46-4575-8856-9B0501DD23CE}">
      <dgm:prSet/>
      <dgm:spPr/>
      <dgm:t>
        <a:bodyPr/>
        <a:lstStyle/>
        <a:p>
          <a:endParaRPr lang="en-US"/>
        </a:p>
      </dgm:t>
    </dgm:pt>
    <dgm:pt modelId="{B11AD389-4262-4B54-A8D5-BD8BE5241DE4}">
      <dgm:prSet/>
      <dgm:spPr/>
      <dgm:t>
        <a:bodyPr/>
        <a:lstStyle/>
        <a:p>
          <a:r>
            <a:rPr lang="en-US"/>
            <a:t>Communication</a:t>
          </a:r>
        </a:p>
      </dgm:t>
    </dgm:pt>
    <dgm:pt modelId="{16705506-AADC-465E-A01D-68DC6D843BCF}" type="parTrans" cxnId="{3CFCD014-6872-41B2-983A-D3EE5D0A93B7}">
      <dgm:prSet/>
      <dgm:spPr/>
      <dgm:t>
        <a:bodyPr/>
        <a:lstStyle/>
        <a:p>
          <a:endParaRPr lang="en-US"/>
        </a:p>
      </dgm:t>
    </dgm:pt>
    <dgm:pt modelId="{CB3225DC-DAEF-4E53-A077-19C6523B9181}" type="sibTrans" cxnId="{3CFCD014-6872-41B2-983A-D3EE5D0A93B7}">
      <dgm:prSet/>
      <dgm:spPr/>
      <dgm:t>
        <a:bodyPr/>
        <a:lstStyle/>
        <a:p>
          <a:endParaRPr lang="en-US"/>
        </a:p>
      </dgm:t>
    </dgm:pt>
    <dgm:pt modelId="{8517BD59-B975-4C84-B5A7-A8E1D6D051A6}">
      <dgm:prSet/>
      <dgm:spPr/>
      <dgm:t>
        <a:bodyPr/>
        <a:lstStyle/>
        <a:p>
          <a:r>
            <a:rPr lang="en-US"/>
            <a:t>Storage</a:t>
          </a:r>
        </a:p>
      </dgm:t>
    </dgm:pt>
    <dgm:pt modelId="{7B1F1747-BB34-4378-A5B6-1CDE7FFCA4BD}" type="parTrans" cxnId="{4BE08F2D-59C2-4F1C-A0BB-F0A0205BDB8C}">
      <dgm:prSet/>
      <dgm:spPr/>
      <dgm:t>
        <a:bodyPr/>
        <a:lstStyle/>
        <a:p>
          <a:endParaRPr lang="en-US"/>
        </a:p>
      </dgm:t>
    </dgm:pt>
    <dgm:pt modelId="{5DEB8B91-BFF3-4203-A3DE-292B20F07F8E}" type="sibTrans" cxnId="{4BE08F2D-59C2-4F1C-A0BB-F0A0205BDB8C}">
      <dgm:prSet/>
      <dgm:spPr/>
      <dgm:t>
        <a:bodyPr/>
        <a:lstStyle/>
        <a:p>
          <a:endParaRPr lang="en-US"/>
        </a:p>
      </dgm:t>
    </dgm:pt>
    <dgm:pt modelId="{A2BE355C-A784-481A-9F55-B8E10E0FCD6B}">
      <dgm:prSet/>
      <dgm:spPr/>
      <dgm:t>
        <a:bodyPr/>
        <a:lstStyle/>
        <a:p>
          <a:r>
            <a:rPr lang="en-US"/>
            <a:t>Manipulation</a:t>
          </a:r>
        </a:p>
      </dgm:t>
    </dgm:pt>
    <dgm:pt modelId="{40BF3268-21B2-4B1C-9424-2047F10AA821}" type="parTrans" cxnId="{D84BE9D9-CDE7-4210-A26D-A871C6F38D49}">
      <dgm:prSet/>
      <dgm:spPr/>
      <dgm:t>
        <a:bodyPr/>
        <a:lstStyle/>
        <a:p>
          <a:endParaRPr lang="en-US"/>
        </a:p>
      </dgm:t>
    </dgm:pt>
    <dgm:pt modelId="{8331B4F9-530C-42FC-A8B3-7420CE8922EE}" type="sibTrans" cxnId="{D84BE9D9-CDE7-4210-A26D-A871C6F38D49}">
      <dgm:prSet/>
      <dgm:spPr/>
      <dgm:t>
        <a:bodyPr/>
        <a:lstStyle/>
        <a:p>
          <a:endParaRPr lang="en-US"/>
        </a:p>
      </dgm:t>
    </dgm:pt>
    <dgm:pt modelId="{D9F32EAD-1016-43EA-B53E-E8E5899A6450}">
      <dgm:prSet/>
      <dgm:spPr/>
      <dgm:t>
        <a:bodyPr/>
        <a:lstStyle/>
        <a:p>
          <a:r>
            <a:rPr lang="en-US"/>
            <a:t>Use</a:t>
          </a:r>
        </a:p>
      </dgm:t>
    </dgm:pt>
    <dgm:pt modelId="{B44A752A-3A26-406E-9B0A-54473E4FC130}" type="parTrans" cxnId="{EF1A2E33-0E87-404E-A487-4C1171A88DCA}">
      <dgm:prSet/>
      <dgm:spPr/>
      <dgm:t>
        <a:bodyPr/>
        <a:lstStyle/>
        <a:p>
          <a:endParaRPr lang="en-US"/>
        </a:p>
      </dgm:t>
    </dgm:pt>
    <dgm:pt modelId="{C63F59E9-3BBB-4D8B-8BD5-A3C5214FCFF2}" type="sibTrans" cxnId="{EF1A2E33-0E87-404E-A487-4C1171A88DCA}">
      <dgm:prSet/>
      <dgm:spPr/>
      <dgm:t>
        <a:bodyPr/>
        <a:lstStyle/>
        <a:p>
          <a:endParaRPr lang="en-US"/>
        </a:p>
      </dgm:t>
    </dgm:pt>
    <dgm:pt modelId="{F59AAD91-744D-4991-9361-C1F55F03528D}" type="pres">
      <dgm:prSet presAssocID="{AC1BC341-5079-412C-BAFB-FFB98221A030}" presName="linear" presStyleCnt="0">
        <dgm:presLayoutVars>
          <dgm:dir/>
          <dgm:animLvl val="lvl"/>
          <dgm:resizeHandles val="exact"/>
        </dgm:presLayoutVars>
      </dgm:prSet>
      <dgm:spPr/>
    </dgm:pt>
    <dgm:pt modelId="{CC25414D-ADD9-4554-9BA5-3DB5BBBF611C}" type="pres">
      <dgm:prSet presAssocID="{BCF5C030-DEAE-4608-8DA1-B2EBB401BEC9}" presName="parentLin" presStyleCnt="0"/>
      <dgm:spPr/>
    </dgm:pt>
    <dgm:pt modelId="{1ABE3BBC-2B41-4C00-8B72-50A636EC2C70}" type="pres">
      <dgm:prSet presAssocID="{BCF5C030-DEAE-4608-8DA1-B2EBB401BEC9}" presName="parentLeftMargin" presStyleLbl="node1" presStyleIdx="0" presStyleCnt="2"/>
      <dgm:spPr/>
    </dgm:pt>
    <dgm:pt modelId="{FEF928D4-BC79-4474-9D08-8B2D30E63CC7}" type="pres">
      <dgm:prSet presAssocID="{BCF5C030-DEAE-4608-8DA1-B2EBB401BEC9}" presName="parentText" presStyleLbl="node1" presStyleIdx="0" presStyleCnt="2">
        <dgm:presLayoutVars>
          <dgm:chMax val="0"/>
          <dgm:bulletEnabled val="1"/>
        </dgm:presLayoutVars>
      </dgm:prSet>
      <dgm:spPr/>
    </dgm:pt>
    <dgm:pt modelId="{8CD548A9-3A93-4685-9A22-F9EEADE8B0D6}" type="pres">
      <dgm:prSet presAssocID="{BCF5C030-DEAE-4608-8DA1-B2EBB401BEC9}" presName="negativeSpace" presStyleCnt="0"/>
      <dgm:spPr/>
    </dgm:pt>
    <dgm:pt modelId="{E01525B4-7A73-4C0E-9218-C716837DA45D}" type="pres">
      <dgm:prSet presAssocID="{BCF5C030-DEAE-4608-8DA1-B2EBB401BEC9}" presName="childText" presStyleLbl="conFgAcc1" presStyleIdx="0" presStyleCnt="2">
        <dgm:presLayoutVars>
          <dgm:bulletEnabled val="1"/>
        </dgm:presLayoutVars>
      </dgm:prSet>
      <dgm:spPr/>
    </dgm:pt>
    <dgm:pt modelId="{0198C00A-59D9-452C-93C8-A99ED9DB07B0}" type="pres">
      <dgm:prSet presAssocID="{174074E3-E616-4A0F-BAC8-D87D34F79560}" presName="spaceBetweenRectangles" presStyleCnt="0"/>
      <dgm:spPr/>
    </dgm:pt>
    <dgm:pt modelId="{C6B37180-1443-431A-BB87-32AFBAC928C9}" type="pres">
      <dgm:prSet presAssocID="{5C5EC89B-5320-4EF4-AB80-FCD8D3DD923A}" presName="parentLin" presStyleCnt="0"/>
      <dgm:spPr/>
    </dgm:pt>
    <dgm:pt modelId="{5067C93F-6C1D-4CBB-BBF3-E4A648BDF4C9}" type="pres">
      <dgm:prSet presAssocID="{5C5EC89B-5320-4EF4-AB80-FCD8D3DD923A}" presName="parentLeftMargin" presStyleLbl="node1" presStyleIdx="0" presStyleCnt="2"/>
      <dgm:spPr/>
    </dgm:pt>
    <dgm:pt modelId="{B54811C9-0037-478C-B75D-4F576BD3763B}" type="pres">
      <dgm:prSet presAssocID="{5C5EC89B-5320-4EF4-AB80-FCD8D3DD923A}" presName="parentText" presStyleLbl="node1" presStyleIdx="1" presStyleCnt="2">
        <dgm:presLayoutVars>
          <dgm:chMax val="0"/>
          <dgm:bulletEnabled val="1"/>
        </dgm:presLayoutVars>
      </dgm:prSet>
      <dgm:spPr/>
    </dgm:pt>
    <dgm:pt modelId="{76E92E0A-8515-4ED8-9402-62635AE1961C}" type="pres">
      <dgm:prSet presAssocID="{5C5EC89B-5320-4EF4-AB80-FCD8D3DD923A}" presName="negativeSpace" presStyleCnt="0"/>
      <dgm:spPr/>
    </dgm:pt>
    <dgm:pt modelId="{10FB7CAC-703A-4D87-9BCC-DC3BF2F7041B}" type="pres">
      <dgm:prSet presAssocID="{5C5EC89B-5320-4EF4-AB80-FCD8D3DD923A}" presName="childText" presStyleLbl="conFgAcc1" presStyleIdx="1" presStyleCnt="2">
        <dgm:presLayoutVars>
          <dgm:bulletEnabled val="1"/>
        </dgm:presLayoutVars>
      </dgm:prSet>
      <dgm:spPr/>
    </dgm:pt>
  </dgm:ptLst>
  <dgm:cxnLst>
    <dgm:cxn modelId="{C736A90B-16A3-4F0D-8342-BF5841A1D144}" type="presOf" srcId="{6F4BFCC3-9387-4DAC-AEF9-40E59BCA273D}" destId="{E01525B4-7A73-4C0E-9218-C716837DA45D}" srcOrd="0" destOrd="0" presId="urn:microsoft.com/office/officeart/2005/8/layout/list1"/>
    <dgm:cxn modelId="{3CFCD014-6872-41B2-983A-D3EE5D0A93B7}" srcId="{63D28E69-75F7-4150-B6E4-28B8407D2979}" destId="{B11AD389-4262-4B54-A8D5-BD8BE5241DE4}" srcOrd="0" destOrd="0" parTransId="{16705506-AADC-465E-A01D-68DC6D843BCF}" sibTransId="{CB3225DC-DAEF-4E53-A077-19C6523B9181}"/>
    <dgm:cxn modelId="{8F5D2116-0762-44EB-B56F-0CF790A58192}" srcId="{BCF5C030-DEAE-4608-8DA1-B2EBB401BEC9}" destId="{6F4BFCC3-9387-4DAC-AEF9-40E59BCA273D}" srcOrd="0" destOrd="0" parTransId="{67A45B65-C0D2-4D6B-9D94-C485A37AAB5D}" sibTransId="{A9A9935E-2EEB-421F-8954-6E74D88DC601}"/>
    <dgm:cxn modelId="{4BE08F2D-59C2-4F1C-A0BB-F0A0205BDB8C}" srcId="{63D28E69-75F7-4150-B6E4-28B8407D2979}" destId="{8517BD59-B975-4C84-B5A7-A8E1D6D051A6}" srcOrd="1" destOrd="0" parTransId="{7B1F1747-BB34-4378-A5B6-1CDE7FFCA4BD}" sibTransId="{5DEB8B91-BFF3-4203-A3DE-292B20F07F8E}"/>
    <dgm:cxn modelId="{A3AA5930-85E7-4049-A5E3-908908B1B468}" type="presOf" srcId="{BCF5C030-DEAE-4608-8DA1-B2EBB401BEC9}" destId="{1ABE3BBC-2B41-4C00-8B72-50A636EC2C70}" srcOrd="0" destOrd="0" presId="urn:microsoft.com/office/officeart/2005/8/layout/list1"/>
    <dgm:cxn modelId="{EF1A2E33-0E87-404E-A487-4C1171A88DCA}" srcId="{63D28E69-75F7-4150-B6E4-28B8407D2979}" destId="{D9F32EAD-1016-43EA-B53E-E8E5899A6450}" srcOrd="3" destOrd="0" parTransId="{B44A752A-3A26-406E-9B0A-54473E4FC130}" sibTransId="{C63F59E9-3BBB-4D8B-8BD5-A3C5214FCFF2}"/>
    <dgm:cxn modelId="{A94FD035-837D-4F51-A6E3-7391AD29252B}" type="presOf" srcId="{D9F32EAD-1016-43EA-B53E-E8E5899A6450}" destId="{10FB7CAC-703A-4D87-9BCC-DC3BF2F7041B}" srcOrd="0" destOrd="4" presId="urn:microsoft.com/office/officeart/2005/8/layout/list1"/>
    <dgm:cxn modelId="{923A293D-F080-4F6E-BD42-63D471DF8FC4}" type="presOf" srcId="{BCF5C030-DEAE-4608-8DA1-B2EBB401BEC9}" destId="{FEF928D4-BC79-4474-9D08-8B2D30E63CC7}" srcOrd="1" destOrd="0" presId="urn:microsoft.com/office/officeart/2005/8/layout/list1"/>
    <dgm:cxn modelId="{3DEE9467-569B-44E4-887D-B0F26ACB914A}" type="presOf" srcId="{5C5EC89B-5320-4EF4-AB80-FCD8D3DD923A}" destId="{5067C93F-6C1D-4CBB-BBF3-E4A648BDF4C9}" srcOrd="0" destOrd="0" presId="urn:microsoft.com/office/officeart/2005/8/layout/list1"/>
    <dgm:cxn modelId="{892CFF74-DAEA-41DF-AA9A-4DC94FCB6700}" type="presOf" srcId="{AC1BC341-5079-412C-BAFB-FFB98221A030}" destId="{F59AAD91-744D-4991-9361-C1F55F03528D}" srcOrd="0" destOrd="0" presId="urn:microsoft.com/office/officeart/2005/8/layout/list1"/>
    <dgm:cxn modelId="{FB715688-6C46-4575-8856-9B0501DD23CE}" srcId="{5C5EC89B-5320-4EF4-AB80-FCD8D3DD923A}" destId="{63D28E69-75F7-4150-B6E4-28B8407D2979}" srcOrd="0" destOrd="0" parTransId="{FBAE46AB-9E05-480B-A057-ED875A8A3960}" sibTransId="{0152933D-ADA4-4F1B-A977-9FE0F3156EED}"/>
    <dgm:cxn modelId="{15F4288D-AEB5-4B1B-AD19-627929019F37}" type="presOf" srcId="{8517BD59-B975-4C84-B5A7-A8E1D6D051A6}" destId="{10FB7CAC-703A-4D87-9BCC-DC3BF2F7041B}" srcOrd="0" destOrd="2" presId="urn:microsoft.com/office/officeart/2005/8/layout/list1"/>
    <dgm:cxn modelId="{8FC36D8E-D7E8-4650-8E30-F6EA64FAD5A6}" srcId="{AC1BC341-5079-412C-BAFB-FFB98221A030}" destId="{5C5EC89B-5320-4EF4-AB80-FCD8D3DD923A}" srcOrd="1" destOrd="0" parTransId="{FB251C85-0392-455D-B11B-01F0908CEE0C}" sibTransId="{8953F8EB-147A-4775-B5FA-4FE2F5BD4DFB}"/>
    <dgm:cxn modelId="{BFFDEF9A-9A1D-46CE-8746-F90FB3017D05}" type="presOf" srcId="{B11AD389-4262-4B54-A8D5-BD8BE5241DE4}" destId="{10FB7CAC-703A-4D87-9BCC-DC3BF2F7041B}" srcOrd="0" destOrd="1" presId="urn:microsoft.com/office/officeart/2005/8/layout/list1"/>
    <dgm:cxn modelId="{76DF84AD-0F10-41A5-BC6A-836458F796E6}" type="presOf" srcId="{63D28E69-75F7-4150-B6E4-28B8407D2979}" destId="{10FB7CAC-703A-4D87-9BCC-DC3BF2F7041B}" srcOrd="0" destOrd="0" presId="urn:microsoft.com/office/officeart/2005/8/layout/list1"/>
    <dgm:cxn modelId="{A14B3EBB-2A2E-4CE2-9708-EDC233C3792C}" srcId="{AC1BC341-5079-412C-BAFB-FFB98221A030}" destId="{BCF5C030-DEAE-4608-8DA1-B2EBB401BEC9}" srcOrd="0" destOrd="0" parTransId="{B2DB0865-B121-4B79-9B21-D141A9DA46CC}" sibTransId="{174074E3-E616-4A0F-BAC8-D87D34F79560}"/>
    <dgm:cxn modelId="{D84BE9D9-CDE7-4210-A26D-A871C6F38D49}" srcId="{63D28E69-75F7-4150-B6E4-28B8407D2979}" destId="{A2BE355C-A784-481A-9F55-B8E10E0FCD6B}" srcOrd="2" destOrd="0" parTransId="{40BF3268-21B2-4B1C-9424-2047F10AA821}" sibTransId="{8331B4F9-530C-42FC-A8B3-7420CE8922EE}"/>
    <dgm:cxn modelId="{E9FBCCEE-F5AB-4FC0-9D86-B6440109CFBA}" type="presOf" srcId="{5C5EC89B-5320-4EF4-AB80-FCD8D3DD923A}" destId="{B54811C9-0037-478C-B75D-4F576BD3763B}" srcOrd="1" destOrd="0" presId="urn:microsoft.com/office/officeart/2005/8/layout/list1"/>
    <dgm:cxn modelId="{11120DF1-EBCD-4DA1-B3AA-E97CF7BEDBA9}" type="presOf" srcId="{A2BE355C-A784-481A-9F55-B8E10E0FCD6B}" destId="{10FB7CAC-703A-4D87-9BCC-DC3BF2F7041B}" srcOrd="0" destOrd="3" presId="urn:microsoft.com/office/officeart/2005/8/layout/list1"/>
    <dgm:cxn modelId="{F8901E75-9C20-4883-BDE1-13499ADA80B4}" type="presParOf" srcId="{F59AAD91-744D-4991-9361-C1F55F03528D}" destId="{CC25414D-ADD9-4554-9BA5-3DB5BBBF611C}" srcOrd="0" destOrd="0" presId="urn:microsoft.com/office/officeart/2005/8/layout/list1"/>
    <dgm:cxn modelId="{F2CC4EDC-BE9D-4A43-9B6A-5A25EF7E498C}" type="presParOf" srcId="{CC25414D-ADD9-4554-9BA5-3DB5BBBF611C}" destId="{1ABE3BBC-2B41-4C00-8B72-50A636EC2C70}" srcOrd="0" destOrd="0" presId="urn:microsoft.com/office/officeart/2005/8/layout/list1"/>
    <dgm:cxn modelId="{83CF529D-F267-412C-8592-4436C083285A}" type="presParOf" srcId="{CC25414D-ADD9-4554-9BA5-3DB5BBBF611C}" destId="{FEF928D4-BC79-4474-9D08-8B2D30E63CC7}" srcOrd="1" destOrd="0" presId="urn:microsoft.com/office/officeart/2005/8/layout/list1"/>
    <dgm:cxn modelId="{04A41B08-7467-4145-8CD8-7541B63BE473}" type="presParOf" srcId="{F59AAD91-744D-4991-9361-C1F55F03528D}" destId="{8CD548A9-3A93-4685-9A22-F9EEADE8B0D6}" srcOrd="1" destOrd="0" presId="urn:microsoft.com/office/officeart/2005/8/layout/list1"/>
    <dgm:cxn modelId="{D43D72A6-922C-4F29-9F7F-0BEDABAA32B9}" type="presParOf" srcId="{F59AAD91-744D-4991-9361-C1F55F03528D}" destId="{E01525B4-7A73-4C0E-9218-C716837DA45D}" srcOrd="2" destOrd="0" presId="urn:microsoft.com/office/officeart/2005/8/layout/list1"/>
    <dgm:cxn modelId="{B72EDD3C-7B94-482D-BD01-4A057D2AF7D7}" type="presParOf" srcId="{F59AAD91-744D-4991-9361-C1F55F03528D}" destId="{0198C00A-59D9-452C-93C8-A99ED9DB07B0}" srcOrd="3" destOrd="0" presId="urn:microsoft.com/office/officeart/2005/8/layout/list1"/>
    <dgm:cxn modelId="{2E0A2261-7B4A-444F-A518-320CD4557641}" type="presParOf" srcId="{F59AAD91-744D-4991-9361-C1F55F03528D}" destId="{C6B37180-1443-431A-BB87-32AFBAC928C9}" srcOrd="4" destOrd="0" presId="urn:microsoft.com/office/officeart/2005/8/layout/list1"/>
    <dgm:cxn modelId="{6FBA3218-9841-4172-BCD4-AADB7CC5E0BB}" type="presParOf" srcId="{C6B37180-1443-431A-BB87-32AFBAC928C9}" destId="{5067C93F-6C1D-4CBB-BBF3-E4A648BDF4C9}" srcOrd="0" destOrd="0" presId="urn:microsoft.com/office/officeart/2005/8/layout/list1"/>
    <dgm:cxn modelId="{C0B2210D-696C-47A8-8F13-2D0F4BF7F45F}" type="presParOf" srcId="{C6B37180-1443-431A-BB87-32AFBAC928C9}" destId="{B54811C9-0037-478C-B75D-4F576BD3763B}" srcOrd="1" destOrd="0" presId="urn:microsoft.com/office/officeart/2005/8/layout/list1"/>
    <dgm:cxn modelId="{F9EC14C2-3FCE-4D41-906B-84318BFD2E3B}" type="presParOf" srcId="{F59AAD91-744D-4991-9361-C1F55F03528D}" destId="{76E92E0A-8515-4ED8-9402-62635AE1961C}" srcOrd="5" destOrd="0" presId="urn:microsoft.com/office/officeart/2005/8/layout/list1"/>
    <dgm:cxn modelId="{B3AFF681-D6F4-4834-A418-5F975F3E1D8F}" type="presParOf" srcId="{F59AAD91-744D-4991-9361-C1F55F03528D}" destId="{10FB7CAC-703A-4D87-9BCC-DC3BF2F704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BBD65-BC13-442C-8C13-9947CD57EA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C102211-4905-48A0-B601-6C7DFB1C500C}">
      <dgm:prSet phldrT="[Text]"/>
      <dgm:spPr>
        <a:solidFill>
          <a:srgbClr val="00B050"/>
        </a:solidFill>
      </dgm:spPr>
      <dgm:t>
        <a:bodyPr/>
        <a:lstStyle/>
        <a:p>
          <a:r>
            <a:rPr lang="en-US" dirty="0"/>
            <a:t>Locate ambulance(s)</a:t>
          </a:r>
        </a:p>
      </dgm:t>
    </dgm:pt>
    <dgm:pt modelId="{D84ADD44-F5D5-4D81-9E42-29BAC40C7BDB}" type="parTrans" cxnId="{4C544397-3E05-4CC1-A981-336E71B60BEB}">
      <dgm:prSet/>
      <dgm:spPr/>
      <dgm:t>
        <a:bodyPr/>
        <a:lstStyle/>
        <a:p>
          <a:endParaRPr lang="en-US"/>
        </a:p>
      </dgm:t>
    </dgm:pt>
    <dgm:pt modelId="{B0E56F7F-F065-4459-8A5F-B391BB6DD06B}" type="sibTrans" cxnId="{4C544397-3E05-4CC1-A981-336E71B60BEB}">
      <dgm:prSet/>
      <dgm:spPr/>
      <dgm:t>
        <a:bodyPr/>
        <a:lstStyle/>
        <a:p>
          <a:endParaRPr lang="en-US"/>
        </a:p>
      </dgm:t>
    </dgm:pt>
    <dgm:pt modelId="{6CAAAF3B-10B0-4F4B-B2E7-501ECFBAC482}">
      <dgm:prSet phldrT="[Text]"/>
      <dgm:spPr>
        <a:solidFill>
          <a:srgbClr val="00B050"/>
        </a:solidFill>
      </dgm:spPr>
      <dgm:t>
        <a:bodyPr/>
        <a:lstStyle/>
        <a:p>
          <a:r>
            <a:rPr lang="en-US" dirty="0"/>
            <a:t>Select and Call</a:t>
          </a:r>
        </a:p>
      </dgm:t>
    </dgm:pt>
    <dgm:pt modelId="{6C1D9A7F-45DB-4133-9DC1-76A0EEF80F7D}" type="parTrans" cxnId="{645A0A5F-C831-4D44-8E9B-DAD6AC596E97}">
      <dgm:prSet/>
      <dgm:spPr/>
      <dgm:t>
        <a:bodyPr/>
        <a:lstStyle/>
        <a:p>
          <a:endParaRPr lang="en-US"/>
        </a:p>
      </dgm:t>
    </dgm:pt>
    <dgm:pt modelId="{E831203F-FB21-43D4-8A88-36F6E78B795F}" type="sibTrans" cxnId="{645A0A5F-C831-4D44-8E9B-DAD6AC596E97}">
      <dgm:prSet/>
      <dgm:spPr/>
      <dgm:t>
        <a:bodyPr/>
        <a:lstStyle/>
        <a:p>
          <a:endParaRPr lang="en-US"/>
        </a:p>
      </dgm:t>
    </dgm:pt>
    <dgm:pt modelId="{409CA28C-CD5A-47B8-ACD3-AFA1E0C749C3}">
      <dgm:prSet phldrT="[Text]"/>
      <dgm:spPr>
        <a:solidFill>
          <a:srgbClr val="00B050"/>
        </a:solidFill>
      </dgm:spPr>
      <dgm:t>
        <a:bodyPr/>
        <a:lstStyle/>
        <a:p>
          <a:r>
            <a:rPr lang="en-US" dirty="0"/>
            <a:t>Get stretcher</a:t>
          </a:r>
        </a:p>
      </dgm:t>
    </dgm:pt>
    <dgm:pt modelId="{34AFDC23-6957-42FA-B042-F8067C3A9A87}" type="parTrans" cxnId="{A26360BC-436C-4073-8FF7-C2CC2D4543DF}">
      <dgm:prSet/>
      <dgm:spPr/>
      <dgm:t>
        <a:bodyPr/>
        <a:lstStyle/>
        <a:p>
          <a:endParaRPr lang="en-US"/>
        </a:p>
      </dgm:t>
    </dgm:pt>
    <dgm:pt modelId="{CA809051-767A-432F-8460-CD3EEBCC348D}" type="sibTrans" cxnId="{A26360BC-436C-4073-8FF7-C2CC2D4543DF}">
      <dgm:prSet/>
      <dgm:spPr/>
      <dgm:t>
        <a:bodyPr/>
        <a:lstStyle/>
        <a:p>
          <a:endParaRPr lang="en-US"/>
        </a:p>
      </dgm:t>
    </dgm:pt>
    <dgm:pt modelId="{901F7AE4-7C4F-4507-8478-92D6288A5A55}">
      <dgm:prSet phldrT="[Text]"/>
      <dgm:spPr>
        <a:solidFill>
          <a:srgbClr val="00B050"/>
        </a:solidFill>
      </dgm:spPr>
      <dgm:t>
        <a:bodyPr/>
        <a:lstStyle/>
        <a:p>
          <a:r>
            <a:rPr lang="en-US" dirty="0"/>
            <a:t>Get injured</a:t>
          </a:r>
        </a:p>
      </dgm:t>
    </dgm:pt>
    <dgm:pt modelId="{2846C3CE-0722-4280-B0B3-F8B484042FCA}" type="parTrans" cxnId="{015FEF56-A37E-41DD-99C6-0884CFA26E55}">
      <dgm:prSet/>
      <dgm:spPr/>
      <dgm:t>
        <a:bodyPr/>
        <a:lstStyle/>
        <a:p>
          <a:endParaRPr lang="en-US"/>
        </a:p>
      </dgm:t>
    </dgm:pt>
    <dgm:pt modelId="{9F1F818E-D212-400E-B3FF-ED1BEC189E3C}" type="sibTrans" cxnId="{015FEF56-A37E-41DD-99C6-0884CFA26E55}">
      <dgm:prSet/>
      <dgm:spPr/>
      <dgm:t>
        <a:bodyPr/>
        <a:lstStyle/>
        <a:p>
          <a:endParaRPr lang="en-US"/>
        </a:p>
      </dgm:t>
    </dgm:pt>
    <dgm:pt modelId="{C084F720-AAE8-EA4B-9561-525CFBD8A929}">
      <dgm:prSet phldrT="[Text]"/>
      <dgm:spPr>
        <a:solidFill>
          <a:srgbClr val="00B050"/>
        </a:solidFill>
      </dgm:spPr>
      <dgm:t>
        <a:bodyPr/>
        <a:lstStyle/>
        <a:p>
          <a:r>
            <a:rPr lang="en-US" dirty="0"/>
            <a:t>Transport to Location</a:t>
          </a:r>
        </a:p>
      </dgm:t>
    </dgm:pt>
    <dgm:pt modelId="{C2397395-0310-4B40-9DB3-BC1C349AB423}" type="parTrans" cxnId="{9C505142-03C2-1A42-863D-3DCD535FB932}">
      <dgm:prSet/>
      <dgm:spPr/>
      <dgm:t>
        <a:bodyPr/>
        <a:lstStyle/>
        <a:p>
          <a:endParaRPr lang="en-US"/>
        </a:p>
      </dgm:t>
    </dgm:pt>
    <dgm:pt modelId="{129BE40E-1174-024C-B4CB-5235697BEC7A}" type="sibTrans" cxnId="{9C505142-03C2-1A42-863D-3DCD535FB932}">
      <dgm:prSet/>
      <dgm:spPr>
        <a:noFill/>
      </dgm:spPr>
      <dgm:t>
        <a:bodyPr/>
        <a:lstStyle/>
        <a:p>
          <a:endParaRPr lang="en-US"/>
        </a:p>
      </dgm:t>
    </dgm:pt>
    <dgm:pt modelId="{A4CC6295-3B01-3F4B-BDE6-E4337262E0F0}">
      <dgm:prSet phldrT="[Text]"/>
      <dgm:spPr>
        <a:solidFill>
          <a:srgbClr val="00B050"/>
        </a:solidFill>
      </dgm:spPr>
      <dgm:t>
        <a:bodyPr/>
        <a:lstStyle/>
        <a:p>
          <a:r>
            <a:rPr lang="en-US" dirty="0"/>
            <a:t>Determine Location to Transport</a:t>
          </a:r>
        </a:p>
      </dgm:t>
    </dgm:pt>
    <dgm:pt modelId="{4D37076C-ECB5-3847-9520-3C74EEAF22FD}" type="parTrans" cxnId="{A4DDC56C-A4A6-DB4B-91A5-8EE4329AC5DE}">
      <dgm:prSet/>
      <dgm:spPr/>
      <dgm:t>
        <a:bodyPr/>
        <a:lstStyle/>
        <a:p>
          <a:endParaRPr lang="en-US"/>
        </a:p>
      </dgm:t>
    </dgm:pt>
    <dgm:pt modelId="{60E83141-291D-A240-83E4-20811258FFC9}" type="sibTrans" cxnId="{A4DDC56C-A4A6-DB4B-91A5-8EE4329AC5DE}">
      <dgm:prSet/>
      <dgm:spPr/>
      <dgm:t>
        <a:bodyPr/>
        <a:lstStyle/>
        <a:p>
          <a:endParaRPr lang="en-US"/>
        </a:p>
      </dgm:t>
    </dgm:pt>
    <dgm:pt modelId="{DA048EC9-47BF-4722-A88C-CAE51D76FFC1}" type="pres">
      <dgm:prSet presAssocID="{87EBBD65-BC13-442C-8C13-9947CD57EAAF}" presName="cycle" presStyleCnt="0">
        <dgm:presLayoutVars>
          <dgm:dir/>
          <dgm:resizeHandles val="exact"/>
        </dgm:presLayoutVars>
      </dgm:prSet>
      <dgm:spPr/>
    </dgm:pt>
    <dgm:pt modelId="{AC011DA8-13F6-4F8A-8F08-6856FFF34301}" type="pres">
      <dgm:prSet presAssocID="{8C102211-4905-48A0-B601-6C7DFB1C500C}" presName="node" presStyleLbl="node1" presStyleIdx="0" presStyleCnt="6">
        <dgm:presLayoutVars>
          <dgm:bulletEnabled val="1"/>
        </dgm:presLayoutVars>
      </dgm:prSet>
      <dgm:spPr>
        <a:prstGeom prst="rect">
          <a:avLst/>
        </a:prstGeom>
      </dgm:spPr>
    </dgm:pt>
    <dgm:pt modelId="{FE3EFEF7-AC6A-4879-BEAB-E3A68DB3A117}" type="pres">
      <dgm:prSet presAssocID="{B0E56F7F-F065-4459-8A5F-B391BB6DD06B}" presName="sibTrans" presStyleLbl="sibTrans2D1" presStyleIdx="0" presStyleCnt="6"/>
      <dgm:spPr/>
    </dgm:pt>
    <dgm:pt modelId="{8A59EE81-966D-4DF4-8A5B-341B93FD3DEF}" type="pres">
      <dgm:prSet presAssocID="{B0E56F7F-F065-4459-8A5F-B391BB6DD06B}" presName="connectorText" presStyleLbl="sibTrans2D1" presStyleIdx="0" presStyleCnt="6"/>
      <dgm:spPr/>
    </dgm:pt>
    <dgm:pt modelId="{E9BB4978-9536-41A2-B8D5-DA5F22647974}" type="pres">
      <dgm:prSet presAssocID="{6CAAAF3B-10B0-4F4B-B2E7-501ECFBAC482}" presName="node" presStyleLbl="node1" presStyleIdx="1" presStyleCnt="6" custScaleY="57063" custRadScaleRad="115196" custRadScaleInc="730">
        <dgm:presLayoutVars>
          <dgm:bulletEnabled val="1"/>
        </dgm:presLayoutVars>
      </dgm:prSet>
      <dgm:spPr>
        <a:prstGeom prst="rect">
          <a:avLst/>
        </a:prstGeom>
      </dgm:spPr>
    </dgm:pt>
    <dgm:pt modelId="{796162DF-43B3-4488-B0F1-1BB99897B18F}" type="pres">
      <dgm:prSet presAssocID="{E831203F-FB21-43D4-8A88-36F6E78B795F}" presName="sibTrans" presStyleLbl="sibTrans2D1" presStyleIdx="1" presStyleCnt="6"/>
      <dgm:spPr/>
    </dgm:pt>
    <dgm:pt modelId="{B67BD99A-0B2A-4406-A7B7-9E1D21790041}" type="pres">
      <dgm:prSet presAssocID="{E831203F-FB21-43D4-8A88-36F6E78B795F}" presName="connectorText" presStyleLbl="sibTrans2D1" presStyleIdx="1" presStyleCnt="6"/>
      <dgm:spPr/>
    </dgm:pt>
    <dgm:pt modelId="{2C16FE67-F79A-4978-8C04-A4E34804FDDD}" type="pres">
      <dgm:prSet presAssocID="{409CA28C-CD5A-47B8-ACD3-AFA1E0C749C3}" presName="node" presStyleLbl="node1" presStyleIdx="2" presStyleCnt="6" custScaleY="68900">
        <dgm:presLayoutVars>
          <dgm:bulletEnabled val="1"/>
        </dgm:presLayoutVars>
      </dgm:prSet>
      <dgm:spPr>
        <a:prstGeom prst="rect">
          <a:avLst/>
        </a:prstGeom>
      </dgm:spPr>
    </dgm:pt>
    <dgm:pt modelId="{B2F0A2FF-729E-4AA3-A85C-E238358F802E}" type="pres">
      <dgm:prSet presAssocID="{CA809051-767A-432F-8460-CD3EEBCC348D}" presName="sibTrans" presStyleLbl="sibTrans2D1" presStyleIdx="2" presStyleCnt="6"/>
      <dgm:spPr/>
    </dgm:pt>
    <dgm:pt modelId="{5286B5D6-595A-4D48-99C4-E4799C696D18}" type="pres">
      <dgm:prSet presAssocID="{CA809051-767A-432F-8460-CD3EEBCC348D}" presName="connectorText" presStyleLbl="sibTrans2D1" presStyleIdx="2" presStyleCnt="6"/>
      <dgm:spPr/>
    </dgm:pt>
    <dgm:pt modelId="{5BFC8D6F-9FA7-4012-B54E-050C5C738F56}" type="pres">
      <dgm:prSet presAssocID="{901F7AE4-7C4F-4507-8478-92D6288A5A55}" presName="node" presStyleLbl="node1" presStyleIdx="3" presStyleCnt="6" custRadScaleRad="119247" custRadScaleInc="-4939">
        <dgm:presLayoutVars>
          <dgm:bulletEnabled val="1"/>
        </dgm:presLayoutVars>
      </dgm:prSet>
      <dgm:spPr>
        <a:prstGeom prst="rect">
          <a:avLst/>
        </a:prstGeom>
      </dgm:spPr>
    </dgm:pt>
    <dgm:pt modelId="{C5F95E83-89BE-47AA-8146-982A2CD9AE8D}" type="pres">
      <dgm:prSet presAssocID="{9F1F818E-D212-400E-B3FF-ED1BEC189E3C}" presName="sibTrans" presStyleLbl="sibTrans2D1" presStyleIdx="3" presStyleCnt="6"/>
      <dgm:spPr/>
    </dgm:pt>
    <dgm:pt modelId="{AB812746-6C17-47B3-97A6-2AA9CC4CFBE7}" type="pres">
      <dgm:prSet presAssocID="{9F1F818E-D212-400E-B3FF-ED1BEC189E3C}" presName="connectorText" presStyleLbl="sibTrans2D1" presStyleIdx="3" presStyleCnt="6"/>
      <dgm:spPr/>
    </dgm:pt>
    <dgm:pt modelId="{810B0A8F-1A4B-6A48-B367-C6F09BA7B3A2}" type="pres">
      <dgm:prSet presAssocID="{A4CC6295-3B01-3F4B-BDE6-E4337262E0F0}" presName="node" presStyleLbl="node1" presStyleIdx="4" presStyleCnt="6">
        <dgm:presLayoutVars>
          <dgm:bulletEnabled val="1"/>
        </dgm:presLayoutVars>
      </dgm:prSet>
      <dgm:spPr>
        <a:prstGeom prst="rect">
          <a:avLst/>
        </a:prstGeom>
      </dgm:spPr>
    </dgm:pt>
    <dgm:pt modelId="{BB965EA6-DE93-9845-8FD0-0C147E2488B2}" type="pres">
      <dgm:prSet presAssocID="{60E83141-291D-A240-83E4-20811258FFC9}" presName="sibTrans" presStyleLbl="sibTrans2D1" presStyleIdx="4" presStyleCnt="6"/>
      <dgm:spPr/>
    </dgm:pt>
    <dgm:pt modelId="{3E0A930F-AF18-7B4D-AC63-E4C57613CC8B}" type="pres">
      <dgm:prSet presAssocID="{60E83141-291D-A240-83E4-20811258FFC9}" presName="connectorText" presStyleLbl="sibTrans2D1" presStyleIdx="4" presStyleCnt="6"/>
      <dgm:spPr/>
    </dgm:pt>
    <dgm:pt modelId="{10A05C7C-F5D3-1A49-B035-A6C91453498C}" type="pres">
      <dgm:prSet presAssocID="{C084F720-AAE8-EA4B-9561-525CFBD8A929}" presName="node" presStyleLbl="node1" presStyleIdx="5" presStyleCnt="6">
        <dgm:presLayoutVars>
          <dgm:bulletEnabled val="1"/>
        </dgm:presLayoutVars>
      </dgm:prSet>
      <dgm:spPr>
        <a:prstGeom prst="rect">
          <a:avLst/>
        </a:prstGeom>
      </dgm:spPr>
    </dgm:pt>
    <dgm:pt modelId="{82C4EA41-3295-0645-92F2-432CB66D9430}" type="pres">
      <dgm:prSet presAssocID="{129BE40E-1174-024C-B4CB-5235697BEC7A}" presName="sibTrans" presStyleLbl="sibTrans2D1" presStyleIdx="5" presStyleCnt="6"/>
      <dgm:spPr/>
    </dgm:pt>
    <dgm:pt modelId="{8A3F219F-528F-9B42-A2C0-3F3FFD26F997}" type="pres">
      <dgm:prSet presAssocID="{129BE40E-1174-024C-B4CB-5235697BEC7A}" presName="connectorText" presStyleLbl="sibTrans2D1" presStyleIdx="5" presStyleCnt="6"/>
      <dgm:spPr/>
    </dgm:pt>
  </dgm:ptLst>
  <dgm:cxnLst>
    <dgm:cxn modelId="{47B10C05-D3E9-8A48-8483-616E34C387D6}" type="presOf" srcId="{C084F720-AAE8-EA4B-9561-525CFBD8A929}" destId="{10A05C7C-F5D3-1A49-B035-A6C91453498C}" srcOrd="0" destOrd="0" presId="urn:microsoft.com/office/officeart/2005/8/layout/cycle2"/>
    <dgm:cxn modelId="{6F42591C-E162-D449-BB6A-C46C60E39B8C}" type="presOf" srcId="{60E83141-291D-A240-83E4-20811258FFC9}" destId="{3E0A930F-AF18-7B4D-AC63-E4C57613CC8B}" srcOrd="1" destOrd="0" presId="urn:microsoft.com/office/officeart/2005/8/layout/cycle2"/>
    <dgm:cxn modelId="{D87E152C-408F-D641-94E7-167AAE6D5007}" type="presOf" srcId="{129BE40E-1174-024C-B4CB-5235697BEC7A}" destId="{82C4EA41-3295-0645-92F2-432CB66D9430}" srcOrd="0" destOrd="0" presId="urn:microsoft.com/office/officeart/2005/8/layout/cycle2"/>
    <dgm:cxn modelId="{72388333-0DFB-48CB-A5AA-163769347BC8}" type="presOf" srcId="{409CA28C-CD5A-47B8-ACD3-AFA1E0C749C3}" destId="{2C16FE67-F79A-4978-8C04-A4E34804FDDD}" srcOrd="0" destOrd="0" presId="urn:microsoft.com/office/officeart/2005/8/layout/cycle2"/>
    <dgm:cxn modelId="{C226113E-29DB-4785-8C83-5E0D64CAA660}" type="presOf" srcId="{E831203F-FB21-43D4-8A88-36F6E78B795F}" destId="{796162DF-43B3-4488-B0F1-1BB99897B18F}" srcOrd="0" destOrd="0" presId="urn:microsoft.com/office/officeart/2005/8/layout/cycle2"/>
    <dgm:cxn modelId="{645A0A5F-C831-4D44-8E9B-DAD6AC596E97}" srcId="{87EBBD65-BC13-442C-8C13-9947CD57EAAF}" destId="{6CAAAF3B-10B0-4F4B-B2E7-501ECFBAC482}" srcOrd="1" destOrd="0" parTransId="{6C1D9A7F-45DB-4133-9DC1-76A0EEF80F7D}" sibTransId="{E831203F-FB21-43D4-8A88-36F6E78B795F}"/>
    <dgm:cxn modelId="{B7387160-0E8F-40CD-B2DC-FEB7360A8593}" type="presOf" srcId="{87EBBD65-BC13-442C-8C13-9947CD57EAAF}" destId="{DA048EC9-47BF-4722-A88C-CAE51D76FFC1}" srcOrd="0" destOrd="0" presId="urn:microsoft.com/office/officeart/2005/8/layout/cycle2"/>
    <dgm:cxn modelId="{8D7E8841-50D7-4FA6-B46F-645AACC5AC92}" type="presOf" srcId="{CA809051-767A-432F-8460-CD3EEBCC348D}" destId="{B2F0A2FF-729E-4AA3-A85C-E238358F802E}" srcOrd="0" destOrd="0" presId="urn:microsoft.com/office/officeart/2005/8/layout/cycle2"/>
    <dgm:cxn modelId="{9C505142-03C2-1A42-863D-3DCD535FB932}" srcId="{87EBBD65-BC13-442C-8C13-9947CD57EAAF}" destId="{C084F720-AAE8-EA4B-9561-525CFBD8A929}" srcOrd="5" destOrd="0" parTransId="{C2397395-0310-4B40-9DB3-BC1C349AB423}" sibTransId="{129BE40E-1174-024C-B4CB-5235697BEC7A}"/>
    <dgm:cxn modelId="{59FFF565-605A-6C4A-B2B4-BA2ADC7134F0}" type="presOf" srcId="{60E83141-291D-A240-83E4-20811258FFC9}" destId="{BB965EA6-DE93-9845-8FD0-0C147E2488B2}" srcOrd="0" destOrd="0" presId="urn:microsoft.com/office/officeart/2005/8/layout/cycle2"/>
    <dgm:cxn modelId="{E1D63D67-948B-49BD-AE88-5FDA0E8C5182}" type="presOf" srcId="{9F1F818E-D212-400E-B3FF-ED1BEC189E3C}" destId="{C5F95E83-89BE-47AA-8146-982A2CD9AE8D}" srcOrd="0" destOrd="0" presId="urn:microsoft.com/office/officeart/2005/8/layout/cycle2"/>
    <dgm:cxn modelId="{A4DDC56C-A4A6-DB4B-91A5-8EE4329AC5DE}" srcId="{87EBBD65-BC13-442C-8C13-9947CD57EAAF}" destId="{A4CC6295-3B01-3F4B-BDE6-E4337262E0F0}" srcOrd="4" destOrd="0" parTransId="{4D37076C-ECB5-3847-9520-3C74EEAF22FD}" sibTransId="{60E83141-291D-A240-83E4-20811258FFC9}"/>
    <dgm:cxn modelId="{D17CF94E-4096-453E-A902-67740BDC8C89}" type="presOf" srcId="{E831203F-FB21-43D4-8A88-36F6E78B795F}" destId="{B67BD99A-0B2A-4406-A7B7-9E1D21790041}" srcOrd="1" destOrd="0" presId="urn:microsoft.com/office/officeart/2005/8/layout/cycle2"/>
    <dgm:cxn modelId="{015FEF56-A37E-41DD-99C6-0884CFA26E55}" srcId="{87EBBD65-BC13-442C-8C13-9947CD57EAAF}" destId="{901F7AE4-7C4F-4507-8478-92D6288A5A55}" srcOrd="3" destOrd="0" parTransId="{2846C3CE-0722-4280-B0B3-F8B484042FCA}" sibTransId="{9F1F818E-D212-400E-B3FF-ED1BEC189E3C}"/>
    <dgm:cxn modelId="{3ABAE157-1215-4609-8D85-5AFCDB4C52CC}" type="presOf" srcId="{901F7AE4-7C4F-4507-8478-92D6288A5A55}" destId="{5BFC8D6F-9FA7-4012-B54E-050C5C738F56}" srcOrd="0" destOrd="0" presId="urn:microsoft.com/office/officeart/2005/8/layout/cycle2"/>
    <dgm:cxn modelId="{A9498C84-96E3-4EB1-A003-E53B2BA45549}" type="presOf" srcId="{9F1F818E-D212-400E-B3FF-ED1BEC189E3C}" destId="{AB812746-6C17-47B3-97A6-2AA9CC4CFBE7}" srcOrd="1" destOrd="0" presId="urn:microsoft.com/office/officeart/2005/8/layout/cycle2"/>
    <dgm:cxn modelId="{4C544397-3E05-4CC1-A981-336E71B60BEB}" srcId="{87EBBD65-BC13-442C-8C13-9947CD57EAAF}" destId="{8C102211-4905-48A0-B601-6C7DFB1C500C}" srcOrd="0" destOrd="0" parTransId="{D84ADD44-F5D5-4D81-9E42-29BAC40C7BDB}" sibTransId="{B0E56F7F-F065-4459-8A5F-B391BB6DD06B}"/>
    <dgm:cxn modelId="{653122A0-7B10-EF4A-9716-8B67E85A87B9}" type="presOf" srcId="{A4CC6295-3B01-3F4B-BDE6-E4337262E0F0}" destId="{810B0A8F-1A4B-6A48-B367-C6F09BA7B3A2}" srcOrd="0" destOrd="0" presId="urn:microsoft.com/office/officeart/2005/8/layout/cycle2"/>
    <dgm:cxn modelId="{0E7920AB-A353-4CC9-B22F-F59D4DCA0A12}" type="presOf" srcId="{B0E56F7F-F065-4459-8A5F-B391BB6DD06B}" destId="{FE3EFEF7-AC6A-4879-BEAB-E3A68DB3A117}" srcOrd="0" destOrd="0" presId="urn:microsoft.com/office/officeart/2005/8/layout/cycle2"/>
    <dgm:cxn modelId="{A26360BC-436C-4073-8FF7-C2CC2D4543DF}" srcId="{87EBBD65-BC13-442C-8C13-9947CD57EAAF}" destId="{409CA28C-CD5A-47B8-ACD3-AFA1E0C749C3}" srcOrd="2" destOrd="0" parTransId="{34AFDC23-6957-42FA-B042-F8067C3A9A87}" sibTransId="{CA809051-767A-432F-8460-CD3EEBCC348D}"/>
    <dgm:cxn modelId="{3B7B6FD5-E222-474D-A09F-3A8B55224478}" type="presOf" srcId="{B0E56F7F-F065-4459-8A5F-B391BB6DD06B}" destId="{8A59EE81-966D-4DF4-8A5B-341B93FD3DEF}" srcOrd="1" destOrd="0" presId="urn:microsoft.com/office/officeart/2005/8/layout/cycle2"/>
    <dgm:cxn modelId="{562A1AE4-7BB6-43CF-BA3B-1042E133AC13}" type="presOf" srcId="{8C102211-4905-48A0-B601-6C7DFB1C500C}" destId="{AC011DA8-13F6-4F8A-8F08-6856FFF34301}" srcOrd="0" destOrd="0" presId="urn:microsoft.com/office/officeart/2005/8/layout/cycle2"/>
    <dgm:cxn modelId="{FA44B7E6-26B5-D84A-A46D-F8DCDF6D2CC1}" type="presOf" srcId="{129BE40E-1174-024C-B4CB-5235697BEC7A}" destId="{8A3F219F-528F-9B42-A2C0-3F3FFD26F997}" srcOrd="1" destOrd="0" presId="urn:microsoft.com/office/officeart/2005/8/layout/cycle2"/>
    <dgm:cxn modelId="{26DE27F6-3F4E-41E1-92D7-D816848CA3EF}" type="presOf" srcId="{CA809051-767A-432F-8460-CD3EEBCC348D}" destId="{5286B5D6-595A-4D48-99C4-E4799C696D18}" srcOrd="1" destOrd="0" presId="urn:microsoft.com/office/officeart/2005/8/layout/cycle2"/>
    <dgm:cxn modelId="{02DDE6FC-03DB-44D9-9217-EA6E090CB1B3}" type="presOf" srcId="{6CAAAF3B-10B0-4F4B-B2E7-501ECFBAC482}" destId="{E9BB4978-9536-41A2-B8D5-DA5F22647974}" srcOrd="0" destOrd="0" presId="urn:microsoft.com/office/officeart/2005/8/layout/cycle2"/>
    <dgm:cxn modelId="{38455033-5ABF-4ECF-9F03-1208E3F4EB58}" type="presParOf" srcId="{DA048EC9-47BF-4722-A88C-CAE51D76FFC1}" destId="{AC011DA8-13F6-4F8A-8F08-6856FFF34301}" srcOrd="0" destOrd="0" presId="urn:microsoft.com/office/officeart/2005/8/layout/cycle2"/>
    <dgm:cxn modelId="{0C88926E-47DC-47EC-B4B2-EC3AB23B1332}" type="presParOf" srcId="{DA048EC9-47BF-4722-A88C-CAE51D76FFC1}" destId="{FE3EFEF7-AC6A-4879-BEAB-E3A68DB3A117}" srcOrd="1" destOrd="0" presId="urn:microsoft.com/office/officeart/2005/8/layout/cycle2"/>
    <dgm:cxn modelId="{32E4DE70-D645-4ADF-98B0-FC1B7892D303}" type="presParOf" srcId="{FE3EFEF7-AC6A-4879-BEAB-E3A68DB3A117}" destId="{8A59EE81-966D-4DF4-8A5B-341B93FD3DEF}" srcOrd="0" destOrd="0" presId="urn:microsoft.com/office/officeart/2005/8/layout/cycle2"/>
    <dgm:cxn modelId="{FFDA8103-BB94-44DB-A7BB-1A53354710DE}" type="presParOf" srcId="{DA048EC9-47BF-4722-A88C-CAE51D76FFC1}" destId="{E9BB4978-9536-41A2-B8D5-DA5F22647974}" srcOrd="2" destOrd="0" presId="urn:microsoft.com/office/officeart/2005/8/layout/cycle2"/>
    <dgm:cxn modelId="{F12BC60A-7437-4A3E-BA37-ECF1DBC70805}" type="presParOf" srcId="{DA048EC9-47BF-4722-A88C-CAE51D76FFC1}" destId="{796162DF-43B3-4488-B0F1-1BB99897B18F}" srcOrd="3" destOrd="0" presId="urn:microsoft.com/office/officeart/2005/8/layout/cycle2"/>
    <dgm:cxn modelId="{F9C08D4B-AE4E-4DA6-9875-1ECA866AD118}" type="presParOf" srcId="{796162DF-43B3-4488-B0F1-1BB99897B18F}" destId="{B67BD99A-0B2A-4406-A7B7-9E1D21790041}" srcOrd="0" destOrd="0" presId="urn:microsoft.com/office/officeart/2005/8/layout/cycle2"/>
    <dgm:cxn modelId="{600D86F3-B2FA-4267-A8DA-36871C42E81A}" type="presParOf" srcId="{DA048EC9-47BF-4722-A88C-CAE51D76FFC1}" destId="{2C16FE67-F79A-4978-8C04-A4E34804FDDD}" srcOrd="4" destOrd="0" presId="urn:microsoft.com/office/officeart/2005/8/layout/cycle2"/>
    <dgm:cxn modelId="{0B8904E0-34D1-4B91-92A1-B4043AED5B0F}" type="presParOf" srcId="{DA048EC9-47BF-4722-A88C-CAE51D76FFC1}" destId="{B2F0A2FF-729E-4AA3-A85C-E238358F802E}" srcOrd="5" destOrd="0" presId="urn:microsoft.com/office/officeart/2005/8/layout/cycle2"/>
    <dgm:cxn modelId="{D0BA0DE0-D553-47D3-9978-D5F333E8A83C}" type="presParOf" srcId="{B2F0A2FF-729E-4AA3-A85C-E238358F802E}" destId="{5286B5D6-595A-4D48-99C4-E4799C696D18}" srcOrd="0" destOrd="0" presId="urn:microsoft.com/office/officeart/2005/8/layout/cycle2"/>
    <dgm:cxn modelId="{2DE401F3-09C6-4355-9765-7490D2C6191B}" type="presParOf" srcId="{DA048EC9-47BF-4722-A88C-CAE51D76FFC1}" destId="{5BFC8D6F-9FA7-4012-B54E-050C5C738F56}" srcOrd="6" destOrd="0" presId="urn:microsoft.com/office/officeart/2005/8/layout/cycle2"/>
    <dgm:cxn modelId="{129A6674-3126-4642-ABC2-8EE529E3D24E}" type="presParOf" srcId="{DA048EC9-47BF-4722-A88C-CAE51D76FFC1}" destId="{C5F95E83-89BE-47AA-8146-982A2CD9AE8D}" srcOrd="7" destOrd="0" presId="urn:microsoft.com/office/officeart/2005/8/layout/cycle2"/>
    <dgm:cxn modelId="{26C81B52-7A7A-4F78-8806-C75056E8E3F2}" type="presParOf" srcId="{C5F95E83-89BE-47AA-8146-982A2CD9AE8D}" destId="{AB812746-6C17-47B3-97A6-2AA9CC4CFBE7}" srcOrd="0" destOrd="0" presId="urn:microsoft.com/office/officeart/2005/8/layout/cycle2"/>
    <dgm:cxn modelId="{61E3A24E-E618-C24E-B9C6-79154CD36E62}" type="presParOf" srcId="{DA048EC9-47BF-4722-A88C-CAE51D76FFC1}" destId="{810B0A8F-1A4B-6A48-B367-C6F09BA7B3A2}" srcOrd="8" destOrd="0" presId="urn:microsoft.com/office/officeart/2005/8/layout/cycle2"/>
    <dgm:cxn modelId="{B5F1FBE2-A281-EF40-B235-F4116EA56913}" type="presParOf" srcId="{DA048EC9-47BF-4722-A88C-CAE51D76FFC1}" destId="{BB965EA6-DE93-9845-8FD0-0C147E2488B2}" srcOrd="9" destOrd="0" presId="urn:microsoft.com/office/officeart/2005/8/layout/cycle2"/>
    <dgm:cxn modelId="{0FE3C301-00C0-4E4B-813F-8FEA3F967FD9}" type="presParOf" srcId="{BB965EA6-DE93-9845-8FD0-0C147E2488B2}" destId="{3E0A930F-AF18-7B4D-AC63-E4C57613CC8B}" srcOrd="0" destOrd="0" presId="urn:microsoft.com/office/officeart/2005/8/layout/cycle2"/>
    <dgm:cxn modelId="{13A173FE-5141-F349-9249-C45AE3D3C67A}" type="presParOf" srcId="{DA048EC9-47BF-4722-A88C-CAE51D76FFC1}" destId="{10A05C7C-F5D3-1A49-B035-A6C91453498C}" srcOrd="10" destOrd="0" presId="urn:microsoft.com/office/officeart/2005/8/layout/cycle2"/>
    <dgm:cxn modelId="{4B95670D-5F75-4C43-B4FC-84D40C08D153}" type="presParOf" srcId="{DA048EC9-47BF-4722-A88C-CAE51D76FFC1}" destId="{82C4EA41-3295-0645-92F2-432CB66D9430}" srcOrd="11" destOrd="0" presId="urn:microsoft.com/office/officeart/2005/8/layout/cycle2"/>
    <dgm:cxn modelId="{763B91D5-8622-954E-A6D5-71F0F46855D6}" type="presParOf" srcId="{82C4EA41-3295-0645-92F2-432CB66D9430}" destId="{8A3F219F-528F-9B42-A2C0-3F3FFD26F997}"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AA51D9-9632-43F4-A3CF-7CE7D026C0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58110A-49BD-4B34-BB54-493167F19E44}">
      <dgm:prSet phldrT="[Text]"/>
      <dgm:spPr>
        <a:solidFill>
          <a:srgbClr val="00B050"/>
        </a:solidFill>
      </dgm:spPr>
      <dgm:t>
        <a:bodyPr/>
        <a:lstStyle/>
        <a:p>
          <a:r>
            <a:rPr lang="en-US" dirty="0"/>
            <a:t>Locate Towing Service</a:t>
          </a:r>
        </a:p>
      </dgm:t>
    </dgm:pt>
    <dgm:pt modelId="{78E54EFA-C9BB-4D0B-87FE-7A093B88AF31}" type="parTrans" cxnId="{760973EF-398F-4CB4-99BC-F3FF501D25FF}">
      <dgm:prSet/>
      <dgm:spPr/>
      <dgm:t>
        <a:bodyPr/>
        <a:lstStyle/>
        <a:p>
          <a:endParaRPr lang="en-US"/>
        </a:p>
      </dgm:t>
    </dgm:pt>
    <dgm:pt modelId="{A94386ED-0BFE-48E2-8E49-4BAB55C58157}" type="sibTrans" cxnId="{760973EF-398F-4CB4-99BC-F3FF501D25FF}">
      <dgm:prSet/>
      <dgm:spPr/>
      <dgm:t>
        <a:bodyPr/>
        <a:lstStyle/>
        <a:p>
          <a:endParaRPr lang="en-US"/>
        </a:p>
      </dgm:t>
    </dgm:pt>
    <dgm:pt modelId="{0C5815CB-8D2F-4C28-A6C5-36637FECB624}">
      <dgm:prSet phldrT="[Text]"/>
      <dgm:spPr>
        <a:solidFill>
          <a:srgbClr val="00B050"/>
        </a:solidFill>
      </dgm:spPr>
      <dgm:t>
        <a:bodyPr/>
        <a:lstStyle/>
        <a:p>
          <a:r>
            <a:rPr lang="en-US" dirty="0"/>
            <a:t>Place order</a:t>
          </a:r>
        </a:p>
      </dgm:t>
    </dgm:pt>
    <dgm:pt modelId="{22A40C9D-8081-47E4-B2D4-82B0C3076762}" type="parTrans" cxnId="{BD08AACD-ABEA-4F47-8296-44602E3F4069}">
      <dgm:prSet/>
      <dgm:spPr/>
      <dgm:t>
        <a:bodyPr/>
        <a:lstStyle/>
        <a:p>
          <a:endParaRPr lang="en-US"/>
        </a:p>
      </dgm:t>
    </dgm:pt>
    <dgm:pt modelId="{F927A044-4CD2-4581-A448-1E2B1DDCB72D}" type="sibTrans" cxnId="{BD08AACD-ABEA-4F47-8296-44602E3F4069}">
      <dgm:prSet/>
      <dgm:spPr/>
      <dgm:t>
        <a:bodyPr/>
        <a:lstStyle/>
        <a:p>
          <a:endParaRPr lang="en-US"/>
        </a:p>
      </dgm:t>
    </dgm:pt>
    <dgm:pt modelId="{F779588E-D3C4-4966-A120-24F4B944DEFA}">
      <dgm:prSet phldrT="[Text]"/>
      <dgm:spPr>
        <a:solidFill>
          <a:srgbClr val="00B050"/>
        </a:solidFill>
      </dgm:spPr>
      <dgm:t>
        <a:bodyPr/>
        <a:lstStyle/>
        <a:p>
          <a:r>
            <a:rPr lang="en-US" dirty="0"/>
            <a:t>Hookup Car</a:t>
          </a:r>
        </a:p>
      </dgm:t>
    </dgm:pt>
    <dgm:pt modelId="{ED54B780-A4A6-4E18-8FA1-FB39D5FFAF22}" type="parTrans" cxnId="{803C251D-35F5-444A-BDED-453DA3E66D8A}">
      <dgm:prSet/>
      <dgm:spPr/>
      <dgm:t>
        <a:bodyPr/>
        <a:lstStyle/>
        <a:p>
          <a:endParaRPr lang="en-US"/>
        </a:p>
      </dgm:t>
    </dgm:pt>
    <dgm:pt modelId="{C979CE80-9133-40F2-B117-36C7FAB70A1C}" type="sibTrans" cxnId="{803C251D-35F5-444A-BDED-453DA3E66D8A}">
      <dgm:prSet/>
      <dgm:spPr/>
      <dgm:t>
        <a:bodyPr/>
        <a:lstStyle/>
        <a:p>
          <a:endParaRPr lang="en-US"/>
        </a:p>
      </dgm:t>
    </dgm:pt>
    <dgm:pt modelId="{F818F4E9-D52D-4099-B64F-C379B4AAE524}">
      <dgm:prSet phldrT="[Text]"/>
      <dgm:spPr>
        <a:solidFill>
          <a:srgbClr val="00B050"/>
        </a:solidFill>
      </dgm:spPr>
      <dgm:t>
        <a:bodyPr/>
        <a:lstStyle/>
        <a:p>
          <a:r>
            <a:rPr lang="en-US" dirty="0"/>
            <a:t>Remove from Scene</a:t>
          </a:r>
        </a:p>
      </dgm:t>
    </dgm:pt>
    <dgm:pt modelId="{8A722C9C-96D8-4BD6-B134-66FE35DFAF2E}" type="parTrans" cxnId="{4CC7D9A7-8121-42FB-BA4F-7D7339236F8E}">
      <dgm:prSet/>
      <dgm:spPr/>
      <dgm:t>
        <a:bodyPr/>
        <a:lstStyle/>
        <a:p>
          <a:endParaRPr lang="en-US"/>
        </a:p>
      </dgm:t>
    </dgm:pt>
    <dgm:pt modelId="{7924936E-6BC3-494F-B7C6-A57BCB08EA5F}" type="sibTrans" cxnId="{4CC7D9A7-8121-42FB-BA4F-7D7339236F8E}">
      <dgm:prSet/>
      <dgm:spPr>
        <a:noFill/>
      </dgm:spPr>
      <dgm:t>
        <a:bodyPr/>
        <a:lstStyle/>
        <a:p>
          <a:endParaRPr lang="en-US" dirty="0"/>
        </a:p>
      </dgm:t>
    </dgm:pt>
    <dgm:pt modelId="{E6DA3BFE-2C69-4495-BD42-C1EA5A5960E3}" type="pres">
      <dgm:prSet presAssocID="{06AA51D9-9632-43F4-A3CF-7CE7D026C0B1}" presName="cycle" presStyleCnt="0">
        <dgm:presLayoutVars>
          <dgm:dir/>
          <dgm:resizeHandles val="exact"/>
        </dgm:presLayoutVars>
      </dgm:prSet>
      <dgm:spPr/>
    </dgm:pt>
    <dgm:pt modelId="{254EBFFA-6BEA-46DA-9F47-9A9F0F08E2E3}" type="pres">
      <dgm:prSet presAssocID="{D458110A-49BD-4B34-BB54-493167F19E44}" presName="node" presStyleLbl="node1" presStyleIdx="0" presStyleCnt="4">
        <dgm:presLayoutVars>
          <dgm:bulletEnabled val="1"/>
        </dgm:presLayoutVars>
      </dgm:prSet>
      <dgm:spPr>
        <a:prstGeom prst="rect">
          <a:avLst/>
        </a:prstGeom>
      </dgm:spPr>
    </dgm:pt>
    <dgm:pt modelId="{9C2AFD6C-738D-47F2-BB15-E9E42A6B3E5C}" type="pres">
      <dgm:prSet presAssocID="{A94386ED-0BFE-48E2-8E49-4BAB55C58157}" presName="sibTrans" presStyleLbl="sibTrans2D1" presStyleIdx="0" presStyleCnt="4" custLinFactNeighborX="42935" custLinFactNeighborY="6758"/>
      <dgm:spPr/>
    </dgm:pt>
    <dgm:pt modelId="{1C90BDEE-1F4A-433B-8DEA-6036F021B4E4}" type="pres">
      <dgm:prSet presAssocID="{A94386ED-0BFE-48E2-8E49-4BAB55C58157}" presName="connectorText" presStyleLbl="sibTrans2D1" presStyleIdx="0" presStyleCnt="4"/>
      <dgm:spPr/>
    </dgm:pt>
    <dgm:pt modelId="{318796C8-275F-4F39-B341-CC3F35FDBF71}" type="pres">
      <dgm:prSet presAssocID="{0C5815CB-8D2F-4C28-A6C5-36637FECB624}" presName="node" presStyleLbl="node1" presStyleIdx="1" presStyleCnt="4" custScaleY="57063" custRadScaleRad="100434" custRadScaleInc="7607">
        <dgm:presLayoutVars>
          <dgm:bulletEnabled val="1"/>
        </dgm:presLayoutVars>
      </dgm:prSet>
      <dgm:spPr>
        <a:prstGeom prst="rect">
          <a:avLst/>
        </a:prstGeom>
      </dgm:spPr>
    </dgm:pt>
    <dgm:pt modelId="{DED7C0C4-4944-465D-A8FC-0D3A847DDE34}" type="pres">
      <dgm:prSet presAssocID="{F927A044-4CD2-4581-A448-1E2B1DDCB72D}" presName="sibTrans" presStyleLbl="sibTrans2D1" presStyleIdx="1" presStyleCnt="4"/>
      <dgm:spPr/>
    </dgm:pt>
    <dgm:pt modelId="{C7F5CC36-197E-4324-B752-D280C7A68F7F}" type="pres">
      <dgm:prSet presAssocID="{F927A044-4CD2-4581-A448-1E2B1DDCB72D}" presName="connectorText" presStyleLbl="sibTrans2D1" presStyleIdx="1" presStyleCnt="4"/>
      <dgm:spPr/>
    </dgm:pt>
    <dgm:pt modelId="{7DE4C131-22C6-4687-97B3-D3246C345125}" type="pres">
      <dgm:prSet presAssocID="{F779588E-D3C4-4966-A120-24F4B944DEFA}" presName="node" presStyleLbl="node1" presStyleIdx="2" presStyleCnt="4" custScaleY="57496">
        <dgm:presLayoutVars>
          <dgm:bulletEnabled val="1"/>
        </dgm:presLayoutVars>
      </dgm:prSet>
      <dgm:spPr>
        <a:prstGeom prst="rect">
          <a:avLst/>
        </a:prstGeom>
      </dgm:spPr>
    </dgm:pt>
    <dgm:pt modelId="{D2A2D0C3-3176-4F40-9CF5-3F5F16C75E15}" type="pres">
      <dgm:prSet presAssocID="{C979CE80-9133-40F2-B117-36C7FAB70A1C}" presName="sibTrans" presStyleLbl="sibTrans2D1" presStyleIdx="2" presStyleCnt="4"/>
      <dgm:spPr/>
    </dgm:pt>
    <dgm:pt modelId="{081F519B-11CF-4753-9591-06C61E0236F3}" type="pres">
      <dgm:prSet presAssocID="{C979CE80-9133-40F2-B117-36C7FAB70A1C}" presName="connectorText" presStyleLbl="sibTrans2D1" presStyleIdx="2" presStyleCnt="4"/>
      <dgm:spPr/>
    </dgm:pt>
    <dgm:pt modelId="{1F7B71DF-E02E-4EF1-93EE-C3F9D47BEF81}" type="pres">
      <dgm:prSet presAssocID="{F818F4E9-D52D-4099-B64F-C379B4AAE524}" presName="node" presStyleLbl="node1" presStyleIdx="3" presStyleCnt="4" custRadScaleRad="127085">
        <dgm:presLayoutVars>
          <dgm:bulletEnabled val="1"/>
        </dgm:presLayoutVars>
      </dgm:prSet>
      <dgm:spPr>
        <a:prstGeom prst="rect">
          <a:avLst/>
        </a:prstGeom>
      </dgm:spPr>
    </dgm:pt>
    <dgm:pt modelId="{34A8402F-BBEE-4C02-ABD5-C9688697CC6E}" type="pres">
      <dgm:prSet presAssocID="{7924936E-6BC3-494F-B7C6-A57BCB08EA5F}" presName="sibTrans" presStyleLbl="sibTrans2D1" presStyleIdx="3" presStyleCnt="4"/>
      <dgm:spPr/>
    </dgm:pt>
    <dgm:pt modelId="{FF27C16B-5DF7-47EB-B938-FCDFA8E3C217}" type="pres">
      <dgm:prSet presAssocID="{7924936E-6BC3-494F-B7C6-A57BCB08EA5F}" presName="connectorText" presStyleLbl="sibTrans2D1" presStyleIdx="3" presStyleCnt="4"/>
      <dgm:spPr/>
    </dgm:pt>
  </dgm:ptLst>
  <dgm:cxnLst>
    <dgm:cxn modelId="{94961B0D-FA46-45C2-A111-33581C340F05}" type="presOf" srcId="{C979CE80-9133-40F2-B117-36C7FAB70A1C}" destId="{D2A2D0C3-3176-4F40-9CF5-3F5F16C75E15}" srcOrd="0" destOrd="0" presId="urn:microsoft.com/office/officeart/2005/8/layout/cycle2"/>
    <dgm:cxn modelId="{803C251D-35F5-444A-BDED-453DA3E66D8A}" srcId="{06AA51D9-9632-43F4-A3CF-7CE7D026C0B1}" destId="{F779588E-D3C4-4966-A120-24F4B944DEFA}" srcOrd="2" destOrd="0" parTransId="{ED54B780-A4A6-4E18-8FA1-FB39D5FFAF22}" sibTransId="{C979CE80-9133-40F2-B117-36C7FAB70A1C}"/>
    <dgm:cxn modelId="{07A28B28-25AE-4263-AEFB-130E521CAC60}" type="presOf" srcId="{C979CE80-9133-40F2-B117-36C7FAB70A1C}" destId="{081F519B-11CF-4753-9591-06C61E0236F3}" srcOrd="1" destOrd="0" presId="urn:microsoft.com/office/officeart/2005/8/layout/cycle2"/>
    <dgm:cxn modelId="{1D2C802B-860D-46B9-94F7-A5EB72441DD5}" type="presOf" srcId="{F927A044-4CD2-4581-A448-1E2B1DDCB72D}" destId="{C7F5CC36-197E-4324-B752-D280C7A68F7F}" srcOrd="1" destOrd="0" presId="urn:microsoft.com/office/officeart/2005/8/layout/cycle2"/>
    <dgm:cxn modelId="{EE741343-DDC8-4868-8FD2-09CE1050B349}" type="presOf" srcId="{F818F4E9-D52D-4099-B64F-C379B4AAE524}" destId="{1F7B71DF-E02E-4EF1-93EE-C3F9D47BEF81}" srcOrd="0" destOrd="0" presId="urn:microsoft.com/office/officeart/2005/8/layout/cycle2"/>
    <dgm:cxn modelId="{6666CC64-326C-4BDD-96B8-06ADDF7D73DD}" type="presOf" srcId="{A94386ED-0BFE-48E2-8E49-4BAB55C58157}" destId="{9C2AFD6C-738D-47F2-BB15-E9E42A6B3E5C}" srcOrd="0" destOrd="0" presId="urn:microsoft.com/office/officeart/2005/8/layout/cycle2"/>
    <dgm:cxn modelId="{796C9D68-099B-4EC8-976D-5F81AEBAAD91}" type="presOf" srcId="{F927A044-4CD2-4581-A448-1E2B1DDCB72D}" destId="{DED7C0C4-4944-465D-A8FC-0D3A847DDE34}" srcOrd="0" destOrd="0" presId="urn:microsoft.com/office/officeart/2005/8/layout/cycle2"/>
    <dgm:cxn modelId="{E946574D-D250-4FD5-A54A-EBDE8F1407C6}" type="presOf" srcId="{0C5815CB-8D2F-4C28-A6C5-36637FECB624}" destId="{318796C8-275F-4F39-B341-CC3F35FDBF71}" srcOrd="0" destOrd="0" presId="urn:microsoft.com/office/officeart/2005/8/layout/cycle2"/>
    <dgm:cxn modelId="{2B00AF4F-897A-4BED-A1AA-621E290687C3}" type="presOf" srcId="{7924936E-6BC3-494F-B7C6-A57BCB08EA5F}" destId="{FF27C16B-5DF7-47EB-B938-FCDFA8E3C217}" srcOrd="1" destOrd="0" presId="urn:microsoft.com/office/officeart/2005/8/layout/cycle2"/>
    <dgm:cxn modelId="{539CFE84-A4D0-4E8D-A512-3815F97E2C65}" type="presOf" srcId="{7924936E-6BC3-494F-B7C6-A57BCB08EA5F}" destId="{34A8402F-BBEE-4C02-ABD5-C9688697CC6E}" srcOrd="0" destOrd="0" presId="urn:microsoft.com/office/officeart/2005/8/layout/cycle2"/>
    <dgm:cxn modelId="{CEA5708F-37B4-4AE0-BF37-6D38B6D13D53}" type="presOf" srcId="{06AA51D9-9632-43F4-A3CF-7CE7D026C0B1}" destId="{E6DA3BFE-2C69-4495-BD42-C1EA5A5960E3}" srcOrd="0" destOrd="0" presId="urn:microsoft.com/office/officeart/2005/8/layout/cycle2"/>
    <dgm:cxn modelId="{4CC7D9A7-8121-42FB-BA4F-7D7339236F8E}" srcId="{06AA51D9-9632-43F4-A3CF-7CE7D026C0B1}" destId="{F818F4E9-D52D-4099-B64F-C379B4AAE524}" srcOrd="3" destOrd="0" parTransId="{8A722C9C-96D8-4BD6-B134-66FE35DFAF2E}" sibTransId="{7924936E-6BC3-494F-B7C6-A57BCB08EA5F}"/>
    <dgm:cxn modelId="{272EC5BB-F403-4D1A-B23E-7F5D1DF4970D}" type="presOf" srcId="{A94386ED-0BFE-48E2-8E49-4BAB55C58157}" destId="{1C90BDEE-1F4A-433B-8DEA-6036F021B4E4}" srcOrd="1" destOrd="0" presId="urn:microsoft.com/office/officeart/2005/8/layout/cycle2"/>
    <dgm:cxn modelId="{BD08AACD-ABEA-4F47-8296-44602E3F4069}" srcId="{06AA51D9-9632-43F4-A3CF-7CE7D026C0B1}" destId="{0C5815CB-8D2F-4C28-A6C5-36637FECB624}" srcOrd="1" destOrd="0" parTransId="{22A40C9D-8081-47E4-B2D4-82B0C3076762}" sibTransId="{F927A044-4CD2-4581-A448-1E2B1DDCB72D}"/>
    <dgm:cxn modelId="{6AFDB8EC-82CF-4592-AEAC-A9A0FB983CB4}" type="presOf" srcId="{D458110A-49BD-4B34-BB54-493167F19E44}" destId="{254EBFFA-6BEA-46DA-9F47-9A9F0F08E2E3}" srcOrd="0" destOrd="0" presId="urn:microsoft.com/office/officeart/2005/8/layout/cycle2"/>
    <dgm:cxn modelId="{760973EF-398F-4CB4-99BC-F3FF501D25FF}" srcId="{06AA51D9-9632-43F4-A3CF-7CE7D026C0B1}" destId="{D458110A-49BD-4B34-BB54-493167F19E44}" srcOrd="0" destOrd="0" parTransId="{78E54EFA-C9BB-4D0B-87FE-7A093B88AF31}" sibTransId="{A94386ED-0BFE-48E2-8E49-4BAB55C58157}"/>
    <dgm:cxn modelId="{6C690DF6-E5B0-472C-9047-6D55B557B99A}" type="presOf" srcId="{F779588E-D3C4-4966-A120-24F4B944DEFA}" destId="{7DE4C131-22C6-4687-97B3-D3246C345125}" srcOrd="0" destOrd="0" presId="urn:microsoft.com/office/officeart/2005/8/layout/cycle2"/>
    <dgm:cxn modelId="{6775BA62-2CC1-4517-A0BE-F83BCF658806}" type="presParOf" srcId="{E6DA3BFE-2C69-4495-BD42-C1EA5A5960E3}" destId="{254EBFFA-6BEA-46DA-9F47-9A9F0F08E2E3}" srcOrd="0" destOrd="0" presId="urn:microsoft.com/office/officeart/2005/8/layout/cycle2"/>
    <dgm:cxn modelId="{77A264D0-4ADF-4376-A876-E8C4C1D2A6AA}" type="presParOf" srcId="{E6DA3BFE-2C69-4495-BD42-C1EA5A5960E3}" destId="{9C2AFD6C-738D-47F2-BB15-E9E42A6B3E5C}" srcOrd="1" destOrd="0" presId="urn:microsoft.com/office/officeart/2005/8/layout/cycle2"/>
    <dgm:cxn modelId="{E0A72856-475F-4C1A-94DE-BF73570C31AE}" type="presParOf" srcId="{9C2AFD6C-738D-47F2-BB15-E9E42A6B3E5C}" destId="{1C90BDEE-1F4A-433B-8DEA-6036F021B4E4}" srcOrd="0" destOrd="0" presId="urn:microsoft.com/office/officeart/2005/8/layout/cycle2"/>
    <dgm:cxn modelId="{0203611D-602D-408F-98CC-6D4E53E836F8}" type="presParOf" srcId="{E6DA3BFE-2C69-4495-BD42-C1EA5A5960E3}" destId="{318796C8-275F-4F39-B341-CC3F35FDBF71}" srcOrd="2" destOrd="0" presId="urn:microsoft.com/office/officeart/2005/8/layout/cycle2"/>
    <dgm:cxn modelId="{E41C5713-92D1-4A03-8CF4-55AE180B4FA6}" type="presParOf" srcId="{E6DA3BFE-2C69-4495-BD42-C1EA5A5960E3}" destId="{DED7C0C4-4944-465D-A8FC-0D3A847DDE34}" srcOrd="3" destOrd="0" presId="urn:microsoft.com/office/officeart/2005/8/layout/cycle2"/>
    <dgm:cxn modelId="{C7BAA102-C25A-4E4C-8A81-6CD0D3615421}" type="presParOf" srcId="{DED7C0C4-4944-465D-A8FC-0D3A847DDE34}" destId="{C7F5CC36-197E-4324-B752-D280C7A68F7F}" srcOrd="0" destOrd="0" presId="urn:microsoft.com/office/officeart/2005/8/layout/cycle2"/>
    <dgm:cxn modelId="{5F6863B3-26D1-4860-83D1-C6D9A0ECABA1}" type="presParOf" srcId="{E6DA3BFE-2C69-4495-BD42-C1EA5A5960E3}" destId="{7DE4C131-22C6-4687-97B3-D3246C345125}" srcOrd="4" destOrd="0" presId="urn:microsoft.com/office/officeart/2005/8/layout/cycle2"/>
    <dgm:cxn modelId="{3F717C3C-F647-47BD-898A-5804F39285CB}" type="presParOf" srcId="{E6DA3BFE-2C69-4495-BD42-C1EA5A5960E3}" destId="{D2A2D0C3-3176-4F40-9CF5-3F5F16C75E15}" srcOrd="5" destOrd="0" presId="urn:microsoft.com/office/officeart/2005/8/layout/cycle2"/>
    <dgm:cxn modelId="{7211854F-78FD-44F0-AA87-67EDA7D5073F}" type="presParOf" srcId="{D2A2D0C3-3176-4F40-9CF5-3F5F16C75E15}" destId="{081F519B-11CF-4753-9591-06C61E0236F3}" srcOrd="0" destOrd="0" presId="urn:microsoft.com/office/officeart/2005/8/layout/cycle2"/>
    <dgm:cxn modelId="{E2919C01-73ED-460F-A45B-7D2587CCD9B1}" type="presParOf" srcId="{E6DA3BFE-2C69-4495-BD42-C1EA5A5960E3}" destId="{1F7B71DF-E02E-4EF1-93EE-C3F9D47BEF81}" srcOrd="6" destOrd="0" presId="urn:microsoft.com/office/officeart/2005/8/layout/cycle2"/>
    <dgm:cxn modelId="{5FB3857B-1C3C-48AA-A77C-8B683EDACC97}" type="presParOf" srcId="{E6DA3BFE-2C69-4495-BD42-C1EA5A5960E3}" destId="{34A8402F-BBEE-4C02-ABD5-C9688697CC6E}" srcOrd="7" destOrd="0" presId="urn:microsoft.com/office/officeart/2005/8/layout/cycle2"/>
    <dgm:cxn modelId="{1BB68C82-3541-422E-8CCE-3B195F9328FA}" type="presParOf" srcId="{34A8402F-BBEE-4C02-ABD5-C9688697CC6E}" destId="{FF27C16B-5DF7-47EB-B938-FCDFA8E3C21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a:noFill/>
      </dgm:spPr>
      <dgm:t>
        <a:bodyPr/>
        <a:lstStyle/>
        <a:p>
          <a:r>
            <a:rPr lang="en-US" dirty="0"/>
            <a:t>Car 1</a:t>
          </a:r>
        </a:p>
      </dgm:t>
    </dgm:pt>
    <dgm:pt modelId="{78363F41-C269-432E-87B2-EFC80835D766}" type="parTrans" cxnId="{58824680-755F-4C0D-8E23-57AF7EBB439E}">
      <dgm:prSet/>
      <dgm:spPr>
        <a:noFill/>
        <a:ln>
          <a:noFill/>
        </a:ln>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a:noFill/>
      </dgm:spPr>
      <dgm:t>
        <a:bodyPr/>
        <a:lstStyle/>
        <a:p>
          <a:r>
            <a:rPr lang="en-US" dirty="0"/>
            <a:t>Car2</a:t>
          </a:r>
        </a:p>
      </dgm:t>
    </dgm:pt>
    <dgm:pt modelId="{13F729CE-919B-42F4-A3C2-A2906F71DE3C}" type="parTrans" cxnId="{38DEB052-3C2B-4207-B51B-08D132E0BDC6}">
      <dgm:prSet/>
      <dgm:spPr>
        <a:noFill/>
        <a:ln>
          <a:noFill/>
        </a:ln>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a:noFill/>
      </dgm:spPr>
      <dgm:t>
        <a:bodyPr/>
        <a:lstStyle/>
        <a:p>
          <a:r>
            <a:rPr lang="en-US" dirty="0"/>
            <a:t>Persons</a:t>
          </a:r>
        </a:p>
      </dgm:t>
    </dgm:pt>
    <dgm:pt modelId="{87BE54C0-175C-4204-AEC2-CD0F3C4BE128}" type="parTrans" cxnId="{366156E7-84CD-480D-B951-D6667E898930}">
      <dgm:prSet/>
      <dgm:spPr>
        <a:noFill/>
        <a:ln>
          <a:noFill/>
        </a:ln>
      </dgm:spPr>
      <dgm:t>
        <a:bodyPr/>
        <a:lstStyle/>
        <a:p>
          <a:endParaRPr lang="en-US"/>
        </a:p>
      </dgm:t>
    </dgm:pt>
    <dgm:pt modelId="{74773EF6-C620-4AF3-BC06-552C7CCE1589}" type="sibTrans" cxnId="{366156E7-84CD-480D-B951-D6667E898930}">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a:noFill/>
      </dgm:spPr>
      <dgm:t>
        <a:bodyPr/>
        <a:lstStyle/>
        <a:p>
          <a:r>
            <a:rPr lang="en-US" dirty="0"/>
            <a:t>Roads affected</a:t>
          </a:r>
        </a:p>
      </dgm:t>
    </dgm:pt>
    <dgm:pt modelId="{149D9A95-202D-4215-9580-E15868F13F41}" type="sibTrans" cxnId="{025FB134-65F2-415D-ADB8-0B897F80A12D}">
      <dgm:prSet/>
      <dgm:spPr/>
      <dgm:t>
        <a:bodyPr/>
        <a:lstStyle/>
        <a:p>
          <a:endParaRPr lang="en-US"/>
        </a:p>
      </dgm:t>
    </dgm:pt>
    <dgm:pt modelId="{1DFEB68D-A052-49E8-BAF6-403D8B836B64}" type="parTrans" cxnId="{025FB134-65F2-415D-ADB8-0B897F80A12D}">
      <dgm:prSet/>
      <dgm:spPr>
        <a:noFill/>
        <a:ln>
          <a:noFill/>
        </a:ln>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5"/>
      <dgm:spPr/>
    </dgm:pt>
    <dgm:pt modelId="{9A26EF50-9766-4BF5-A5F1-9B84FF267EC4}" type="pres">
      <dgm:prSet presAssocID="{78363F41-C269-432E-87B2-EFC80835D766}" presName="connTx" presStyleLbl="parChTrans1D2" presStyleIdx="0" presStyleCnt="5"/>
      <dgm:spPr/>
    </dgm:pt>
    <dgm:pt modelId="{6715D968-BD54-40D2-8515-E2F5E1FA4B5D}" type="pres">
      <dgm:prSet presAssocID="{42A0DCF0-13E3-4668-94D6-BFBF57A77CAE}" presName="node" presStyleLbl="node1" presStyleIdx="0" presStyleCnt="5"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5"/>
      <dgm:spPr/>
    </dgm:pt>
    <dgm:pt modelId="{2F685C43-79AE-4D13-BBA5-1BBC43B6B88F}" type="pres">
      <dgm:prSet presAssocID="{13F729CE-919B-42F4-A3C2-A2906F71DE3C}" presName="connTx" presStyleLbl="parChTrans1D2" presStyleIdx="1" presStyleCnt="5"/>
      <dgm:spPr/>
    </dgm:pt>
    <dgm:pt modelId="{1C127093-BE40-4679-9304-A488F574ADEA}" type="pres">
      <dgm:prSet presAssocID="{5E706C6E-A95A-4F43-B605-3EFDFA5C8AF7}" presName="node" presStyleLbl="node1" presStyleIdx="1" presStyleCnt="5"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5"/>
      <dgm:spPr/>
    </dgm:pt>
    <dgm:pt modelId="{3D5B6635-8AF3-425B-8DE4-EDD589BE2D2F}" type="pres">
      <dgm:prSet presAssocID="{87BE54C0-175C-4204-AEC2-CD0F3C4BE128}" presName="connTx" presStyleLbl="parChTrans1D2" presStyleIdx="2" presStyleCnt="5"/>
      <dgm:spPr/>
    </dgm:pt>
    <dgm:pt modelId="{44DCE54C-32EE-4456-AFC5-27CB1228F1CE}" type="pres">
      <dgm:prSet presAssocID="{651AE763-2566-4F6C-AE59-8E550F497706}" presName="node" presStyleLbl="node1" presStyleIdx="2" presStyleCnt="5" custScaleY="53087">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3" presStyleCnt="5"/>
      <dgm:spPr/>
    </dgm:pt>
    <dgm:pt modelId="{C295DCF9-E834-4FB5-A78E-8CD8E6BBC1FA}" type="pres">
      <dgm:prSet presAssocID="{F3C15BEA-B9EF-4188-A406-E440DE614A3A}" presName="connTx" presStyleLbl="parChTrans1D2" presStyleIdx="3" presStyleCnt="5"/>
      <dgm:spPr/>
    </dgm:pt>
    <dgm:pt modelId="{39F285E7-A013-46D7-B644-C26E5DE49638}" type="pres">
      <dgm:prSet presAssocID="{8328ED46-ECEA-4FFF-9FEE-4D4AF280D16E}" presName="node" presStyleLbl="node1" presStyleIdx="3" presStyleCnt="5">
        <dgm:presLayoutVars>
          <dgm:bulletEnabled val="1"/>
        </dgm:presLayoutVars>
      </dgm:prSet>
      <dgm:spPr/>
    </dgm:pt>
    <dgm:pt modelId="{3972F94C-B7C5-4750-BCBA-BAAD41E5D18A}" type="pres">
      <dgm:prSet presAssocID="{1DFEB68D-A052-49E8-BAF6-403D8B836B64}" presName="Name9" presStyleLbl="parChTrans1D2" presStyleIdx="4" presStyleCnt="5"/>
      <dgm:spPr/>
    </dgm:pt>
    <dgm:pt modelId="{D2F7FF62-CC59-4CD3-A6ED-711728675305}" type="pres">
      <dgm:prSet presAssocID="{1DFEB68D-A052-49E8-BAF6-403D8B836B64}" presName="connTx" presStyleLbl="parChTrans1D2" presStyleIdx="4" presStyleCnt="5"/>
      <dgm:spPr/>
    </dgm:pt>
    <dgm:pt modelId="{2ACF6BD2-D8AE-474A-A9B0-32279DB12525}" type="pres">
      <dgm:prSet presAssocID="{705A0F43-E01E-44C8-B92E-C5450D4C31EC}" presName="node" presStyleLbl="node1" presStyleIdx="4" presStyleCnt="5" custScaleY="70456">
        <dgm:presLayoutVars>
          <dgm:bulletEnabled val="1"/>
        </dgm:presLayoutVars>
      </dgm:prSet>
      <dgm:spPr>
        <a:prstGeom prst="parallelogram">
          <a:avLst/>
        </a:prstGeom>
      </dgm:spPr>
    </dgm:pt>
  </dgm:ptLst>
  <dgm:cxnLst>
    <dgm:cxn modelId="{01615403-5F21-D343-9142-5CE1DE5A8EF4}" type="presOf" srcId="{13F729CE-919B-42F4-A3C2-A2906F71DE3C}" destId="{2F685C43-79AE-4D13-BBA5-1BBC43B6B88F}" srcOrd="1" destOrd="0" presId="urn:microsoft.com/office/officeart/2005/8/layout/radial1"/>
    <dgm:cxn modelId="{76731706-C10E-F549-A0CA-382060BDCCBE}" type="presOf" srcId="{87BE54C0-175C-4204-AEC2-CD0F3C4BE128}" destId="{3D5B6635-8AF3-425B-8DE4-EDD589BE2D2F}" srcOrd="1" destOrd="0" presId="urn:microsoft.com/office/officeart/2005/8/layout/radial1"/>
    <dgm:cxn modelId="{92345C2C-52F0-CD4A-B9AF-DE79C204AFA1}" type="presOf" srcId="{F3C15BEA-B9EF-4188-A406-E440DE614A3A}" destId="{C295DCF9-E834-4FB5-A78E-8CD8E6BBC1FA}" srcOrd="1" destOrd="0" presId="urn:microsoft.com/office/officeart/2005/8/layout/radial1"/>
    <dgm:cxn modelId="{63EB6F2D-309F-894C-97A9-06B6697FCEAA}" type="presOf" srcId="{42A0DCF0-13E3-4668-94D6-BFBF57A77CAE}" destId="{6715D968-BD54-40D2-8515-E2F5E1FA4B5D}" srcOrd="0" destOrd="0" presId="urn:microsoft.com/office/officeart/2005/8/layout/radial1"/>
    <dgm:cxn modelId="{37F85E2E-0E84-4A4C-A29D-4A8E70E9AA8B}" type="presOf" srcId="{F3C15BEA-B9EF-4188-A406-E440DE614A3A}" destId="{678BC5AB-D95F-4375-8AC0-C70DC43C3247}" srcOrd="0" destOrd="0" presId="urn:microsoft.com/office/officeart/2005/8/layout/radial1"/>
    <dgm:cxn modelId="{025FB134-65F2-415D-ADB8-0B897F80A12D}" srcId="{527378DC-2374-4568-A930-368706B29BAB}" destId="{705A0F43-E01E-44C8-B92E-C5450D4C31EC}" srcOrd="4" destOrd="0" parTransId="{1DFEB68D-A052-49E8-BAF6-403D8B836B64}" sibTransId="{149D9A95-202D-4215-9580-E15868F13F41}"/>
    <dgm:cxn modelId="{7AD05838-FEB0-F14F-BD3C-13FEC7088319}" type="presOf" srcId="{13F729CE-919B-42F4-A3C2-A2906F71DE3C}" destId="{9F739C65-8B4C-4369-8D52-C30E729D8400}" srcOrd="0" destOrd="0" presId="urn:microsoft.com/office/officeart/2005/8/layout/radial1"/>
    <dgm:cxn modelId="{3CA4383B-0EA3-554E-A564-421FD54F0E51}" type="presOf" srcId="{8328ED46-ECEA-4FFF-9FEE-4D4AF280D16E}" destId="{39F285E7-A013-46D7-B644-C26E5DE49638}" srcOrd="0" destOrd="0" presId="urn:microsoft.com/office/officeart/2005/8/layout/radial1"/>
    <dgm:cxn modelId="{94CC0C3D-F662-F646-ADBA-659B501EF948}" type="presOf" srcId="{5E706C6E-A95A-4F43-B605-3EFDFA5C8AF7}" destId="{1C127093-BE40-4679-9304-A488F574ADEA}" srcOrd="0" destOrd="0" presId="urn:microsoft.com/office/officeart/2005/8/layout/radial1"/>
    <dgm:cxn modelId="{EAE0CA61-B1B5-BF45-AEB3-A4A5A703E508}" type="presOf" srcId="{78363F41-C269-432E-87B2-EFC80835D766}" destId="{273C7859-D5B5-4B25-8F25-EDD4A5ABAA35}" srcOrd="0" destOrd="0" presId="urn:microsoft.com/office/officeart/2005/8/layout/radial1"/>
    <dgm:cxn modelId="{10B9C367-AD63-412E-8B30-3F3DBC4AC6A9}" srcId="{527378DC-2374-4568-A930-368706B29BAB}" destId="{8328ED46-ECEA-4FFF-9FEE-4D4AF280D16E}" srcOrd="3" destOrd="0" parTransId="{F3C15BEA-B9EF-4188-A406-E440DE614A3A}" sibTransId="{B02031B0-4215-49DF-B08D-4F95E5F38847}"/>
    <dgm:cxn modelId="{1FD16748-6F57-6F42-8505-00C9936EF770}" type="presOf" srcId="{87BE54C0-175C-4204-AEC2-CD0F3C4BE128}" destId="{7EFDF1F9-DBE7-442D-B1C1-7F82F1338704}" srcOrd="0" destOrd="0" presId="urn:microsoft.com/office/officeart/2005/8/layout/radial1"/>
    <dgm:cxn modelId="{0E457950-FBDA-DB40-9FEE-0C9748F6E304}" type="presOf" srcId="{651AE763-2566-4F6C-AE59-8E550F497706}" destId="{44DCE54C-32EE-4456-AFC5-27CB1228F1CE}"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1CFE3353-AE8F-4C4D-AA0F-3CEE73EB25D9}" type="presOf" srcId="{705A0F43-E01E-44C8-B92E-C5450D4C31EC}" destId="{2ACF6BD2-D8AE-474A-A9B0-32279DB12525}" srcOrd="0" destOrd="0" presId="urn:microsoft.com/office/officeart/2005/8/layout/radial1"/>
    <dgm:cxn modelId="{8B33D379-F0E7-1747-B7E1-E7CF9F7662B4}" type="presOf" srcId="{1DFEB68D-A052-49E8-BAF6-403D8B836B64}" destId="{D2F7FF62-CC59-4CD3-A6ED-711728675305}"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EE086B86-0DCB-5A46-8E1D-99D46D1AFB9E}" type="presOf" srcId="{527378DC-2374-4568-A930-368706B29BAB}" destId="{ACDBBD21-68C9-4760-B3AD-CFD10781EDE3}"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A0E78F92-F7DF-E347-9835-BCFEAC31E2B9}" type="presOf" srcId="{1FFEFD37-F2C0-41AB-BE52-FC618EDB0ED4}" destId="{BAB93E77-FF86-4702-A477-16A848E7E68C}" srcOrd="0" destOrd="0" presId="urn:microsoft.com/office/officeart/2005/8/layout/radial1"/>
    <dgm:cxn modelId="{615332BB-914C-0C47-A5D1-B05248ADE5EA}" type="presOf" srcId="{78363F41-C269-432E-87B2-EFC80835D766}" destId="{9A26EF50-9766-4BF5-A5F1-9B84FF267EC4}" srcOrd="1" destOrd="0" presId="urn:microsoft.com/office/officeart/2005/8/layout/radial1"/>
    <dgm:cxn modelId="{6A0845E2-5A6F-3346-992E-FF09E8C80883}" type="presOf" srcId="{1DFEB68D-A052-49E8-BAF6-403D8B836B64}" destId="{3972F94C-B7C5-4750-BCBA-BAAD41E5D18A}"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1176574B-CB28-E14B-8BCC-5CE79972A1D4}" type="presParOf" srcId="{BAB93E77-FF86-4702-A477-16A848E7E68C}" destId="{ACDBBD21-68C9-4760-B3AD-CFD10781EDE3}" srcOrd="0" destOrd="0" presId="urn:microsoft.com/office/officeart/2005/8/layout/radial1"/>
    <dgm:cxn modelId="{62C5208A-929C-994A-A044-2A7ED11E8F14}" type="presParOf" srcId="{BAB93E77-FF86-4702-A477-16A848E7E68C}" destId="{273C7859-D5B5-4B25-8F25-EDD4A5ABAA35}" srcOrd="1" destOrd="0" presId="urn:microsoft.com/office/officeart/2005/8/layout/radial1"/>
    <dgm:cxn modelId="{8CEC4EFA-0C43-DE41-84E6-D6566D9F81A1}" type="presParOf" srcId="{273C7859-D5B5-4B25-8F25-EDD4A5ABAA35}" destId="{9A26EF50-9766-4BF5-A5F1-9B84FF267EC4}" srcOrd="0" destOrd="0" presId="urn:microsoft.com/office/officeart/2005/8/layout/radial1"/>
    <dgm:cxn modelId="{971E215D-8C69-5742-A12C-5C5CA75B15D2}" type="presParOf" srcId="{BAB93E77-FF86-4702-A477-16A848E7E68C}" destId="{6715D968-BD54-40D2-8515-E2F5E1FA4B5D}" srcOrd="2" destOrd="0" presId="urn:microsoft.com/office/officeart/2005/8/layout/radial1"/>
    <dgm:cxn modelId="{E4D4D981-F457-954A-8029-1E7BB81696DA}" type="presParOf" srcId="{BAB93E77-FF86-4702-A477-16A848E7E68C}" destId="{9F739C65-8B4C-4369-8D52-C30E729D8400}" srcOrd="3" destOrd="0" presId="urn:microsoft.com/office/officeart/2005/8/layout/radial1"/>
    <dgm:cxn modelId="{1A8031B8-9645-B242-BC9F-32E873A5F9B0}" type="presParOf" srcId="{9F739C65-8B4C-4369-8D52-C30E729D8400}" destId="{2F685C43-79AE-4D13-BBA5-1BBC43B6B88F}" srcOrd="0" destOrd="0" presId="urn:microsoft.com/office/officeart/2005/8/layout/radial1"/>
    <dgm:cxn modelId="{DE7D1202-7096-7B44-B840-DDEA4818D15A}" type="presParOf" srcId="{BAB93E77-FF86-4702-A477-16A848E7E68C}" destId="{1C127093-BE40-4679-9304-A488F574ADEA}" srcOrd="4" destOrd="0" presId="urn:microsoft.com/office/officeart/2005/8/layout/radial1"/>
    <dgm:cxn modelId="{89365786-51FC-174C-AD6D-4E0304F16ABB}" type="presParOf" srcId="{BAB93E77-FF86-4702-A477-16A848E7E68C}" destId="{7EFDF1F9-DBE7-442D-B1C1-7F82F1338704}" srcOrd="5" destOrd="0" presId="urn:microsoft.com/office/officeart/2005/8/layout/radial1"/>
    <dgm:cxn modelId="{55B104F1-18F6-3B4C-9B43-905B4A277ACD}" type="presParOf" srcId="{7EFDF1F9-DBE7-442D-B1C1-7F82F1338704}" destId="{3D5B6635-8AF3-425B-8DE4-EDD589BE2D2F}" srcOrd="0" destOrd="0" presId="urn:microsoft.com/office/officeart/2005/8/layout/radial1"/>
    <dgm:cxn modelId="{FD45162F-9447-B643-BE55-9BA2B696E870}" type="presParOf" srcId="{BAB93E77-FF86-4702-A477-16A848E7E68C}" destId="{44DCE54C-32EE-4456-AFC5-27CB1228F1CE}" srcOrd="6" destOrd="0" presId="urn:microsoft.com/office/officeart/2005/8/layout/radial1"/>
    <dgm:cxn modelId="{3D59BCB3-FB41-9D45-8E12-F6DE41A25B16}" type="presParOf" srcId="{BAB93E77-FF86-4702-A477-16A848E7E68C}" destId="{678BC5AB-D95F-4375-8AC0-C70DC43C3247}" srcOrd="7" destOrd="0" presId="urn:microsoft.com/office/officeart/2005/8/layout/radial1"/>
    <dgm:cxn modelId="{02513E1C-35B5-2A4B-9FD4-E7B8FFD741BD}" type="presParOf" srcId="{678BC5AB-D95F-4375-8AC0-C70DC43C3247}" destId="{C295DCF9-E834-4FB5-A78E-8CD8E6BBC1FA}" srcOrd="0" destOrd="0" presId="urn:microsoft.com/office/officeart/2005/8/layout/radial1"/>
    <dgm:cxn modelId="{3AED46A0-0F71-6841-A5AC-FCECC41E61FC}" type="presParOf" srcId="{BAB93E77-FF86-4702-A477-16A848E7E68C}" destId="{39F285E7-A013-46D7-B644-C26E5DE49638}" srcOrd="8" destOrd="0" presId="urn:microsoft.com/office/officeart/2005/8/layout/radial1"/>
    <dgm:cxn modelId="{10038C90-925E-BE47-8245-E9A198584D1D}" type="presParOf" srcId="{BAB93E77-FF86-4702-A477-16A848E7E68C}" destId="{3972F94C-B7C5-4750-BCBA-BAAD41E5D18A}" srcOrd="9" destOrd="0" presId="urn:microsoft.com/office/officeart/2005/8/layout/radial1"/>
    <dgm:cxn modelId="{DAAEEA44-82A8-1640-842E-0AEAD77B3505}" type="presParOf" srcId="{3972F94C-B7C5-4750-BCBA-BAAD41E5D18A}" destId="{D2F7FF62-CC59-4CD3-A6ED-711728675305}" srcOrd="0" destOrd="0" presId="urn:microsoft.com/office/officeart/2005/8/layout/radial1"/>
    <dgm:cxn modelId="{A8003342-869E-9945-B12A-F992EA81FABB}" type="presParOf" srcId="{BAB93E77-FF86-4702-A477-16A848E7E68C}" destId="{2ACF6BD2-D8AE-474A-A9B0-32279DB1252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dgm:t>
        <a:bodyPr/>
        <a:lstStyle/>
        <a:p>
          <a:r>
            <a:rPr lang="en-US" dirty="0"/>
            <a:t>Car 2</a:t>
          </a:r>
        </a:p>
      </dgm:t>
    </dgm:pt>
    <dgm:pt modelId="{87BE54C0-175C-4204-AEC2-CD0F3C4BE128}" type="parTrans" cxnId="{366156E7-84CD-480D-B951-D6667E898930}">
      <dgm:prSet/>
      <dgm:spPr/>
      <dgm:t>
        <a:bodyPr/>
        <a:lstStyle/>
        <a:p>
          <a:endParaRPr lang="en-US"/>
        </a:p>
      </dgm:t>
    </dgm:pt>
    <dgm:pt modelId="{74773EF6-C620-4AF3-BC06-552C7CCE1589}" type="sibTrans" cxnId="{366156E7-84CD-480D-B951-D6667E898930}">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D8380B15-4F9B-4BBE-8671-014D9B10335F}" type="presOf" srcId="{F3C15BEA-B9EF-4188-A406-E440DE614A3A}" destId="{678BC5AB-D95F-4375-8AC0-C70DC43C3247}" srcOrd="0" destOrd="0" presId="urn:microsoft.com/office/officeart/2005/8/layout/radial1"/>
    <dgm:cxn modelId="{D76E7F26-D0EB-4955-9DDB-5E556233BD2F}" type="presOf" srcId="{1FFEFD37-F2C0-41AB-BE52-FC618EDB0ED4}" destId="{BAB93E77-FF86-4702-A477-16A848E7E68C}"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0BFF3041-34C2-48D8-A7D4-AA31D43B2239}" type="presOf" srcId="{13F729CE-919B-42F4-A3C2-A2906F71DE3C}" destId="{9F739C65-8B4C-4369-8D52-C30E729D8400}"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874C626B-BD8F-4135-9C48-0F52CEF1A2C2}" type="presOf" srcId="{5E706C6E-A95A-4F43-B605-3EFDFA5C8AF7}" destId="{1C127093-BE40-4679-9304-A488F574ADEA}" srcOrd="0" destOrd="0" presId="urn:microsoft.com/office/officeart/2005/8/layout/radial1"/>
    <dgm:cxn modelId="{F687A371-04FB-45D3-A10C-1E409DF0EEB0}" type="presOf" srcId="{8328ED46-ECEA-4FFF-9FEE-4D4AF280D16E}" destId="{39F285E7-A013-46D7-B644-C26E5DE49638}"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58824680-755F-4C0D-8E23-57AF7EBB439E}" srcId="{527378DC-2374-4568-A930-368706B29BAB}" destId="{42A0DCF0-13E3-4668-94D6-BFBF57A77CAE}" srcOrd="0" destOrd="0" parTransId="{78363F41-C269-432E-87B2-EFC80835D766}" sibTransId="{03E510B0-54A3-484A-8BA9-849BD4EBF589}"/>
    <dgm:cxn modelId="{8C680C83-2FD3-4691-80A6-CB3B1475E92B}" type="presOf" srcId="{1DFEB68D-A052-49E8-BAF6-403D8B836B64}" destId="{3972F94C-B7C5-4750-BCBA-BAAD41E5D18A}" srcOrd="0" destOrd="0" presId="urn:microsoft.com/office/officeart/2005/8/layout/radial1"/>
    <dgm:cxn modelId="{9EBDDC88-FFF0-144F-81E7-5C771173BEF7}" type="presOf" srcId="{A3EF591F-A6F0-574F-BE6E-4B4AA590E18C}" destId="{2AB225B2-0234-7C4D-929C-4C0E40872210}"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E0B62391-4C90-498B-94B9-C0CF31524638}" type="presOf" srcId="{78363F41-C269-432E-87B2-EFC80835D766}" destId="{273C7859-D5B5-4B25-8F25-EDD4A5ABAA35}" srcOrd="0" destOrd="0" presId="urn:microsoft.com/office/officeart/2005/8/layout/radial1"/>
    <dgm:cxn modelId="{6935B5A8-DB3D-482C-BA33-E55017D05AA4}" type="presOf" srcId="{527378DC-2374-4568-A930-368706B29BAB}" destId="{ACDBBD21-68C9-4760-B3AD-CFD10781EDE3}" srcOrd="0" destOrd="0" presId="urn:microsoft.com/office/officeart/2005/8/layout/radial1"/>
    <dgm:cxn modelId="{AC8ABBAF-6A3D-41BF-BBCE-E1833996948C}" type="presOf" srcId="{87BE54C0-175C-4204-AEC2-CD0F3C4BE128}" destId="{3D5B6635-8AF3-425B-8DE4-EDD589BE2D2F}" srcOrd="1" destOrd="0" presId="urn:microsoft.com/office/officeart/2005/8/layout/radial1"/>
    <dgm:cxn modelId="{32CB56B9-990A-4B63-BDC3-948F8BB0DBE6}" type="presOf" srcId="{13F729CE-919B-42F4-A3C2-A2906F71DE3C}" destId="{2F685C43-79AE-4D13-BBA5-1BBC43B6B88F}" srcOrd="1" destOrd="0" presId="urn:microsoft.com/office/officeart/2005/8/layout/radial1"/>
    <dgm:cxn modelId="{58E8A2BC-6704-44B0-905A-CD85B75ADA9E}" type="presOf" srcId="{651AE763-2566-4F6C-AE59-8E550F497706}" destId="{44DCE54C-32EE-4456-AFC5-27CB1228F1CE}" srcOrd="0" destOrd="0" presId="urn:microsoft.com/office/officeart/2005/8/layout/radial1"/>
    <dgm:cxn modelId="{1748D9C1-9FF1-4AA9-8097-D06229908079}" type="presOf" srcId="{78363F41-C269-432E-87B2-EFC80835D766}" destId="{9A26EF50-9766-4BF5-A5F1-9B84FF267EC4}"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B89E2ECE-129F-3248-96A2-F9C272146C6E}" type="presOf" srcId="{D094950E-EE80-1C4F-ACAE-2BB1B8D1C1D9}" destId="{371FFCAE-50FC-D94F-BCC5-9A5DBC3AE1C4}" srcOrd="0" destOrd="0" presId="urn:microsoft.com/office/officeart/2005/8/layout/radial1"/>
    <dgm:cxn modelId="{F9ABCFCE-0402-4902-9709-3259C086F8A0}" type="presOf" srcId="{705A0F43-E01E-44C8-B92E-C5450D4C31EC}" destId="{2ACF6BD2-D8AE-474A-A9B0-32279DB12525}" srcOrd="0" destOrd="0" presId="urn:microsoft.com/office/officeart/2005/8/layout/radial1"/>
    <dgm:cxn modelId="{B44E08D5-AB17-6842-BC53-03A568704DC6}" type="presOf" srcId="{A3EF591F-A6F0-574F-BE6E-4B4AA590E18C}" destId="{8B875C73-D3E0-8D4B-917C-66029620DA8D}" srcOrd="0" destOrd="0" presId="urn:microsoft.com/office/officeart/2005/8/layout/radial1"/>
    <dgm:cxn modelId="{491F66D9-D15B-4305-8B8B-E0EC0FE7CD8B}" type="presOf" srcId="{1DFEB68D-A052-49E8-BAF6-403D8B836B64}" destId="{D2F7FF62-CC59-4CD3-A6ED-711728675305}" srcOrd="1" destOrd="0" presId="urn:microsoft.com/office/officeart/2005/8/layout/radial1"/>
    <dgm:cxn modelId="{71E8ABDA-106F-4A7D-979E-D415D3B18D9D}" type="presOf" srcId="{87BE54C0-175C-4204-AEC2-CD0F3C4BE128}" destId="{7EFDF1F9-DBE7-442D-B1C1-7F82F1338704}"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8D138BEF-F24B-4F58-90EE-37B7199088FA}" type="presOf" srcId="{F3C15BEA-B9EF-4188-A406-E440DE614A3A}" destId="{C295DCF9-E834-4FB5-A78E-8CD8E6BBC1FA}" srcOrd="1" destOrd="0" presId="urn:microsoft.com/office/officeart/2005/8/layout/radial1"/>
    <dgm:cxn modelId="{DC8E20F9-6383-40FE-8BE0-4526B796573F}" type="presOf" srcId="{42A0DCF0-13E3-4668-94D6-BFBF57A77CAE}" destId="{6715D968-BD54-40D2-8515-E2F5E1FA4B5D}" srcOrd="0" destOrd="0" presId="urn:microsoft.com/office/officeart/2005/8/layout/radial1"/>
    <dgm:cxn modelId="{050F66AD-9ABD-4263-9157-289E48C1E1CC}" type="presParOf" srcId="{BAB93E77-FF86-4702-A477-16A848E7E68C}" destId="{ACDBBD21-68C9-4760-B3AD-CFD10781EDE3}" srcOrd="0" destOrd="0" presId="urn:microsoft.com/office/officeart/2005/8/layout/radial1"/>
    <dgm:cxn modelId="{57FBAE99-5627-490B-9FBE-0EC64411F2F0}" type="presParOf" srcId="{BAB93E77-FF86-4702-A477-16A848E7E68C}" destId="{273C7859-D5B5-4B25-8F25-EDD4A5ABAA35}" srcOrd="1" destOrd="0" presId="urn:microsoft.com/office/officeart/2005/8/layout/radial1"/>
    <dgm:cxn modelId="{906A1F25-7071-4481-B59D-70788AA08F23}" type="presParOf" srcId="{273C7859-D5B5-4B25-8F25-EDD4A5ABAA35}" destId="{9A26EF50-9766-4BF5-A5F1-9B84FF267EC4}" srcOrd="0" destOrd="0" presId="urn:microsoft.com/office/officeart/2005/8/layout/radial1"/>
    <dgm:cxn modelId="{500FE3BE-CCB2-4418-B589-CF61AFFB6574}" type="presParOf" srcId="{BAB93E77-FF86-4702-A477-16A848E7E68C}" destId="{6715D968-BD54-40D2-8515-E2F5E1FA4B5D}" srcOrd="2" destOrd="0" presId="urn:microsoft.com/office/officeart/2005/8/layout/radial1"/>
    <dgm:cxn modelId="{52B3E741-080F-4852-8FDB-71B930E3FE36}" type="presParOf" srcId="{BAB93E77-FF86-4702-A477-16A848E7E68C}" destId="{9F739C65-8B4C-4369-8D52-C30E729D8400}" srcOrd="3" destOrd="0" presId="urn:microsoft.com/office/officeart/2005/8/layout/radial1"/>
    <dgm:cxn modelId="{E8342A76-63C1-467D-849E-89258808031A}" type="presParOf" srcId="{9F739C65-8B4C-4369-8D52-C30E729D8400}" destId="{2F685C43-79AE-4D13-BBA5-1BBC43B6B88F}" srcOrd="0" destOrd="0" presId="urn:microsoft.com/office/officeart/2005/8/layout/radial1"/>
    <dgm:cxn modelId="{CAD62C2B-BAFE-416F-B692-D3FC6C3A1488}" type="presParOf" srcId="{BAB93E77-FF86-4702-A477-16A848E7E68C}" destId="{1C127093-BE40-4679-9304-A488F574ADEA}" srcOrd="4" destOrd="0" presId="urn:microsoft.com/office/officeart/2005/8/layout/radial1"/>
    <dgm:cxn modelId="{A7B9FE78-B423-40A9-AB5B-1F29EFE769BD}" type="presParOf" srcId="{BAB93E77-FF86-4702-A477-16A848E7E68C}" destId="{7EFDF1F9-DBE7-442D-B1C1-7F82F1338704}" srcOrd="5" destOrd="0" presId="urn:microsoft.com/office/officeart/2005/8/layout/radial1"/>
    <dgm:cxn modelId="{6045DDFD-1901-4361-84FD-E7E764FB2440}" type="presParOf" srcId="{7EFDF1F9-DBE7-442D-B1C1-7F82F1338704}" destId="{3D5B6635-8AF3-425B-8DE4-EDD589BE2D2F}" srcOrd="0" destOrd="0" presId="urn:microsoft.com/office/officeart/2005/8/layout/radial1"/>
    <dgm:cxn modelId="{C11F32F9-4CCF-418F-8E70-AE4EFEADB046}" type="presParOf" srcId="{BAB93E77-FF86-4702-A477-16A848E7E68C}" destId="{44DCE54C-32EE-4456-AFC5-27CB1228F1CE}" srcOrd="6" destOrd="0" presId="urn:microsoft.com/office/officeart/2005/8/layout/radial1"/>
    <dgm:cxn modelId="{35DBE370-C651-454D-9011-69D6119A8AA8}" type="presParOf" srcId="{BAB93E77-FF86-4702-A477-16A848E7E68C}" destId="{8B875C73-D3E0-8D4B-917C-66029620DA8D}" srcOrd="7" destOrd="0" presId="urn:microsoft.com/office/officeart/2005/8/layout/radial1"/>
    <dgm:cxn modelId="{88E7141C-D521-3C44-8792-21C00C25A3FC}" type="presParOf" srcId="{8B875C73-D3E0-8D4B-917C-66029620DA8D}" destId="{2AB225B2-0234-7C4D-929C-4C0E40872210}" srcOrd="0" destOrd="0" presId="urn:microsoft.com/office/officeart/2005/8/layout/radial1"/>
    <dgm:cxn modelId="{9C72C77B-CEC9-C34F-8509-18CB7BF02C4E}" type="presParOf" srcId="{BAB93E77-FF86-4702-A477-16A848E7E68C}" destId="{371FFCAE-50FC-D94F-BCC5-9A5DBC3AE1C4}" srcOrd="8" destOrd="0" presId="urn:microsoft.com/office/officeart/2005/8/layout/radial1"/>
    <dgm:cxn modelId="{9CDA79B3-0CEA-4014-B26F-9BB4522D089C}" type="presParOf" srcId="{BAB93E77-FF86-4702-A477-16A848E7E68C}" destId="{678BC5AB-D95F-4375-8AC0-C70DC43C3247}" srcOrd="9" destOrd="0" presId="urn:microsoft.com/office/officeart/2005/8/layout/radial1"/>
    <dgm:cxn modelId="{946AE6B6-106F-470C-B1CA-6B014DB429B2}" type="presParOf" srcId="{678BC5AB-D95F-4375-8AC0-C70DC43C3247}" destId="{C295DCF9-E834-4FB5-A78E-8CD8E6BBC1FA}" srcOrd="0" destOrd="0" presId="urn:microsoft.com/office/officeart/2005/8/layout/radial1"/>
    <dgm:cxn modelId="{2B05E766-F806-4B09-A662-AB93A3D7F185}" type="presParOf" srcId="{BAB93E77-FF86-4702-A477-16A848E7E68C}" destId="{39F285E7-A013-46D7-B644-C26E5DE49638}" srcOrd="10" destOrd="0" presId="urn:microsoft.com/office/officeart/2005/8/layout/radial1"/>
    <dgm:cxn modelId="{0023DFE6-246C-418F-B989-FE7316FE6066}" type="presParOf" srcId="{BAB93E77-FF86-4702-A477-16A848E7E68C}" destId="{3972F94C-B7C5-4750-BCBA-BAAD41E5D18A}" srcOrd="11" destOrd="0" presId="urn:microsoft.com/office/officeart/2005/8/layout/radial1"/>
    <dgm:cxn modelId="{E3F119E1-9334-4A0A-AB20-BF27CEF17099}" type="presParOf" srcId="{3972F94C-B7C5-4750-BCBA-BAAD41E5D18A}" destId="{D2F7FF62-CC59-4CD3-A6ED-711728675305}" srcOrd="0" destOrd="0" presId="urn:microsoft.com/office/officeart/2005/8/layout/radial1"/>
    <dgm:cxn modelId="{774DDF78-CC36-4D5C-A41C-25664D8428D6}"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Owner</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dgm:t>
        <a:bodyPr/>
        <a:lstStyle/>
        <a:p>
          <a:r>
            <a:rPr lang="en-US" dirty="0"/>
            <a:t>Criminal status</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5748D92B-DCE7-4E40-8477-B52EB8554BA8}" srcId="{3257B30E-6C84-4433-AA87-A02AB7577BFB}" destId="{8AF88D3A-B150-6740-B042-2D683DBFC03D}" srcOrd="5" destOrd="0" parTransId="{1578C9D3-D0B2-774F-B3B5-DE3643EA1533}" sibTransId="{FEC2B7F6-8EA9-E149-871D-08D79C530982}"/>
    <dgm:cxn modelId="{B6C91E32-AD76-4BF5-B6F7-C086C9D44BA1}" srcId="{3257B30E-6C84-4433-AA87-A02AB7577BFB}" destId="{AC7752FE-6215-4C26-827E-CDE50633ACF5}" srcOrd="4" destOrd="0" parTransId="{8B4A3AE1-AE70-4B4F-BC48-D694B345D0F8}" sibTransId="{647CAE27-5933-40DC-A536-933D20021FE4}"/>
    <dgm:cxn modelId="{1977E33F-380C-F146-87FA-05A7CE6F1DB0}" type="presOf" srcId="{0054606C-5DFC-479D-B8CD-6D0E78513566}" destId="{C0257590-8D6D-430F-AE87-FB72759C9C8B}" srcOrd="0" destOrd="0" presId="urn:microsoft.com/office/officeart/2005/8/layout/radial1"/>
    <dgm:cxn modelId="{1BE80463-BDE0-DA48-9BF5-B815ED6A86A9}" type="presOf" srcId="{340B4743-17F7-4DCA-A1BB-A762E5C7000C}" destId="{5F7EC7CA-1E66-4E9E-885C-597E3DF64D01}" srcOrd="1"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9F31A56A-CD61-0D4A-816A-285C4A1E57CF}" type="presOf" srcId="{3257B30E-6C84-4433-AA87-A02AB7577BFB}" destId="{D3327A82-3AC6-4377-8665-73BDFC4988D2}" srcOrd="0" destOrd="0" presId="urn:microsoft.com/office/officeart/2005/8/layout/radial1"/>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852A284E-FE50-4244-8317-F720B2D79A32}" type="presOf" srcId="{68A52A55-76C7-4FAF-B85C-666D2D4E26DF}" destId="{D2C3710A-EF52-487F-8D9C-A0ABA4C5825A}" srcOrd="0" destOrd="0" presId="urn:microsoft.com/office/officeart/2005/8/layout/radial1"/>
    <dgm:cxn modelId="{A1F7F651-109B-0240-81CA-D8E53B1D379A}" type="presOf" srcId="{3D63CD73-6D93-4AA4-A573-50CF548A70A7}" destId="{10ACEF4F-6AD6-4593-B15F-B03CC9A37262}" srcOrd="0" destOrd="0" presId="urn:microsoft.com/office/officeart/2005/8/layout/radial1"/>
    <dgm:cxn modelId="{177BD872-B066-4C23-8AF3-BE239864596E}" srcId="{3257B30E-6C84-4433-AA87-A02AB7577BFB}" destId="{3D63CD73-6D93-4AA4-A573-50CF548A70A7}" srcOrd="2" destOrd="0" parTransId="{CC4860D1-4985-4B71-B650-34CBF9DEE17B}" sibTransId="{46A2A1DF-D14F-4AA8-B365-9501E6E85C42}"/>
    <dgm:cxn modelId="{F76C3D73-7104-A545-84BD-A01973937797}" type="presOf" srcId="{64BC303F-DE9C-4F40-8A6A-DF1918C3BFC2}" destId="{6138F640-998E-4EB1-BA8B-52474C7E8B9C}" srcOrd="0" destOrd="0" presId="urn:microsoft.com/office/officeart/2005/8/layout/radial1"/>
    <dgm:cxn modelId="{92E3BB76-3194-400B-A0B1-F49FDBA1D22D}" srcId="{3257B30E-6C84-4433-AA87-A02AB7577BFB}" destId="{451158B8-78B9-4282-ADFD-014791F129FD}" srcOrd="0" destOrd="0" parTransId="{68A52A55-76C7-4FAF-B85C-666D2D4E26DF}" sibTransId="{6959275E-49AC-4354-9CB9-4630A2CE9AC2}"/>
    <dgm:cxn modelId="{098F667A-F5AA-1748-83E0-61473FFD795B}" type="presOf" srcId="{1578C9D3-D0B2-774F-B3B5-DE3643EA1533}" destId="{23A3673A-35FB-8E44-8535-46088227FC58}" srcOrd="0" destOrd="0" presId="urn:microsoft.com/office/officeart/2005/8/layout/radial1"/>
    <dgm:cxn modelId="{5C2A847C-A9FD-3345-BC4C-570068FA36DF}" type="presOf" srcId="{340B4743-17F7-4DCA-A1BB-A762E5C7000C}" destId="{F7863ED8-1007-4B08-BD3E-4BF1CAC42C6F}" srcOrd="0" destOrd="0" presId="urn:microsoft.com/office/officeart/2005/8/layout/radial1"/>
    <dgm:cxn modelId="{BC7C067D-3073-BB43-9FEE-957DD8EFE962}" type="presOf" srcId="{DDB571A4-5CAD-42AD-92BC-44D0AFCC0C22}" destId="{5F6B1520-5EA0-484E-9103-AF13CF22137A}" srcOrd="0" destOrd="0" presId="urn:microsoft.com/office/officeart/2005/8/layout/radial1"/>
    <dgm:cxn modelId="{D512A87D-C481-7B4E-A0F9-B50974689C97}" type="presOf" srcId="{AC7752FE-6215-4C26-827E-CDE50633ACF5}" destId="{67E47167-27A8-4B54-871D-B90D18F74C45}" srcOrd="0" destOrd="0" presId="urn:microsoft.com/office/officeart/2005/8/layout/radial1"/>
    <dgm:cxn modelId="{8EBE9286-375B-354D-A80F-482F502B602D}" type="presOf" srcId="{451158B8-78B9-4282-ADFD-014791F129FD}" destId="{99C7BCC3-B2FA-420E-BD91-4772DA948935}" srcOrd="0"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E691C99A-6E63-244B-BC84-7E1B7435407A}" type="presOf" srcId="{8AF88D3A-B150-6740-B042-2D683DBFC03D}" destId="{CC0ED6DF-97AC-A54E-B245-CDBB26AADAB0}" srcOrd="0" destOrd="0" presId="urn:microsoft.com/office/officeart/2005/8/layout/radial1"/>
    <dgm:cxn modelId="{5073969B-B9A6-BA4B-8818-71F23CEDD412}" type="presOf" srcId="{CC4860D1-4985-4B71-B650-34CBF9DEE17B}" destId="{B5AE80EC-BFD1-43E7-A786-1613A6E80622}" srcOrd="1" destOrd="0" presId="urn:microsoft.com/office/officeart/2005/8/layout/radial1"/>
    <dgm:cxn modelId="{B4121DA7-2ED7-864E-A218-0D56E1F4EBA9}" type="presOf" srcId="{68A52A55-76C7-4FAF-B85C-666D2D4E26DF}" destId="{04657BE5-0F03-4505-8029-EE36F1128CE4}" srcOrd="1" destOrd="0" presId="urn:microsoft.com/office/officeart/2005/8/layout/radial1"/>
    <dgm:cxn modelId="{0136DEA9-ED7A-1445-A0E2-7F0E6D6A2C53}" type="presOf" srcId="{97585F96-B0B7-4857-9FBB-E419E48F4EE6}" destId="{3F6C2FC1-B18A-4E14-9573-D2A289246055}" srcOrd="1" destOrd="0" presId="urn:microsoft.com/office/officeart/2005/8/layout/radial1"/>
    <dgm:cxn modelId="{9D410DAF-3589-D641-BC1F-EE9DD9AFAACA}" type="presOf" srcId="{97585F96-B0B7-4857-9FBB-E419E48F4EE6}" destId="{5CC0D3B7-FA50-4F87-A9E6-DD124B96CEC1}" srcOrd="0" destOrd="0" presId="urn:microsoft.com/office/officeart/2005/8/layout/radial1"/>
    <dgm:cxn modelId="{6D5EAEB2-AB56-1749-BEAB-DEC1364AE292}" type="presOf" srcId="{8B4A3AE1-AE70-4B4F-BC48-D694B345D0F8}" destId="{126C5BB4-EF51-4BE7-AF3E-966C17147BF1}" srcOrd="0" destOrd="0" presId="urn:microsoft.com/office/officeart/2005/8/layout/radial1"/>
    <dgm:cxn modelId="{E04266CC-90F1-B54E-B371-853A08A0915B}" type="presOf" srcId="{1578C9D3-D0B2-774F-B3B5-DE3643EA1533}" destId="{6B779C38-FB3B-234D-8E47-96E0585287D7}" srcOrd="1" destOrd="0" presId="urn:microsoft.com/office/officeart/2005/8/layout/radial1"/>
    <dgm:cxn modelId="{1F4251D1-CED8-584D-8AA5-832B284639B2}" type="presOf" srcId="{8B4A3AE1-AE70-4B4F-BC48-D694B345D0F8}" destId="{7B14F710-957A-4688-827F-499FB4CA8C4F}" srcOrd="1"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E0DE3AF6-084F-F747-A82F-4F385E09960F}" type="presOf" srcId="{CC4860D1-4985-4B71-B650-34CBF9DEE17B}" destId="{6C2C1D9E-CC7B-47D3-B9B5-D08297ECDC7A}" srcOrd="0" destOrd="0" presId="urn:microsoft.com/office/officeart/2005/8/layout/radial1"/>
    <dgm:cxn modelId="{A2BC6BCE-7260-0042-828C-D805D9BA566A}" type="presParOf" srcId="{5F6B1520-5EA0-484E-9103-AF13CF22137A}" destId="{D3327A82-3AC6-4377-8665-73BDFC4988D2}" srcOrd="0" destOrd="0" presId="urn:microsoft.com/office/officeart/2005/8/layout/radial1"/>
    <dgm:cxn modelId="{BFC64EC2-6012-D440-BDDB-5FFC3B89D4F8}" type="presParOf" srcId="{5F6B1520-5EA0-484E-9103-AF13CF22137A}" destId="{D2C3710A-EF52-487F-8D9C-A0ABA4C5825A}" srcOrd="1" destOrd="0" presId="urn:microsoft.com/office/officeart/2005/8/layout/radial1"/>
    <dgm:cxn modelId="{D69ABCB3-5B99-B743-95E2-6945090CD339}" type="presParOf" srcId="{D2C3710A-EF52-487F-8D9C-A0ABA4C5825A}" destId="{04657BE5-0F03-4505-8029-EE36F1128CE4}" srcOrd="0" destOrd="0" presId="urn:microsoft.com/office/officeart/2005/8/layout/radial1"/>
    <dgm:cxn modelId="{40C5FB18-77F7-6A45-BEAF-B37DD3A344E3}" type="presParOf" srcId="{5F6B1520-5EA0-484E-9103-AF13CF22137A}" destId="{99C7BCC3-B2FA-420E-BD91-4772DA948935}" srcOrd="2" destOrd="0" presId="urn:microsoft.com/office/officeart/2005/8/layout/radial1"/>
    <dgm:cxn modelId="{B028CE69-39DF-6044-B0FF-FAD6B72375BB}" type="presParOf" srcId="{5F6B1520-5EA0-484E-9103-AF13CF22137A}" destId="{F7863ED8-1007-4B08-BD3E-4BF1CAC42C6F}" srcOrd="3" destOrd="0" presId="urn:microsoft.com/office/officeart/2005/8/layout/radial1"/>
    <dgm:cxn modelId="{F8EC60DA-5489-344D-A6AA-B3F067E0FE52}" type="presParOf" srcId="{F7863ED8-1007-4B08-BD3E-4BF1CAC42C6F}" destId="{5F7EC7CA-1E66-4E9E-885C-597E3DF64D01}" srcOrd="0" destOrd="0" presId="urn:microsoft.com/office/officeart/2005/8/layout/radial1"/>
    <dgm:cxn modelId="{E218D1A2-99CD-ED41-B3F5-61C72E392606}" type="presParOf" srcId="{5F6B1520-5EA0-484E-9103-AF13CF22137A}" destId="{6138F640-998E-4EB1-BA8B-52474C7E8B9C}" srcOrd="4" destOrd="0" presId="urn:microsoft.com/office/officeart/2005/8/layout/radial1"/>
    <dgm:cxn modelId="{39E63B5F-CB1B-6F48-A941-8ECC3802790B}" type="presParOf" srcId="{5F6B1520-5EA0-484E-9103-AF13CF22137A}" destId="{6C2C1D9E-CC7B-47D3-B9B5-D08297ECDC7A}" srcOrd="5" destOrd="0" presId="urn:microsoft.com/office/officeart/2005/8/layout/radial1"/>
    <dgm:cxn modelId="{F8C2FB59-3AF4-C149-AD6D-BEB9F59275E9}" type="presParOf" srcId="{6C2C1D9E-CC7B-47D3-B9B5-D08297ECDC7A}" destId="{B5AE80EC-BFD1-43E7-A786-1613A6E80622}" srcOrd="0" destOrd="0" presId="urn:microsoft.com/office/officeart/2005/8/layout/radial1"/>
    <dgm:cxn modelId="{587084C2-33E6-3D47-A5E2-91EF7979849B}" type="presParOf" srcId="{5F6B1520-5EA0-484E-9103-AF13CF22137A}" destId="{10ACEF4F-6AD6-4593-B15F-B03CC9A37262}" srcOrd="6" destOrd="0" presId="urn:microsoft.com/office/officeart/2005/8/layout/radial1"/>
    <dgm:cxn modelId="{4C292D37-8F10-994C-8491-33B48792D5D2}" type="presParOf" srcId="{5F6B1520-5EA0-484E-9103-AF13CF22137A}" destId="{5CC0D3B7-FA50-4F87-A9E6-DD124B96CEC1}" srcOrd="7" destOrd="0" presId="urn:microsoft.com/office/officeart/2005/8/layout/radial1"/>
    <dgm:cxn modelId="{5F783B22-BD6B-7649-AA03-A35A88BE1CDD}" type="presParOf" srcId="{5CC0D3B7-FA50-4F87-A9E6-DD124B96CEC1}" destId="{3F6C2FC1-B18A-4E14-9573-D2A289246055}" srcOrd="0" destOrd="0" presId="urn:microsoft.com/office/officeart/2005/8/layout/radial1"/>
    <dgm:cxn modelId="{837B36F4-8FB2-1B44-96D1-895978D6D689}" type="presParOf" srcId="{5F6B1520-5EA0-484E-9103-AF13CF22137A}" destId="{C0257590-8D6D-430F-AE87-FB72759C9C8B}" srcOrd="8" destOrd="0" presId="urn:microsoft.com/office/officeart/2005/8/layout/radial1"/>
    <dgm:cxn modelId="{9C88D951-EB07-9649-9A22-D2D9B8C92A31}" type="presParOf" srcId="{5F6B1520-5EA0-484E-9103-AF13CF22137A}" destId="{126C5BB4-EF51-4BE7-AF3E-966C17147BF1}" srcOrd="9" destOrd="0" presId="urn:microsoft.com/office/officeart/2005/8/layout/radial1"/>
    <dgm:cxn modelId="{96B07A7C-7010-4344-88BC-BA65CF94F543}" type="presParOf" srcId="{126C5BB4-EF51-4BE7-AF3E-966C17147BF1}" destId="{7B14F710-957A-4688-827F-499FB4CA8C4F}" srcOrd="0" destOrd="0" presId="urn:microsoft.com/office/officeart/2005/8/layout/radial1"/>
    <dgm:cxn modelId="{8555C714-54CC-9545-B73F-CE7AD5543D4C}" type="presParOf" srcId="{5F6B1520-5EA0-484E-9103-AF13CF22137A}" destId="{67E47167-27A8-4B54-871D-B90D18F74C45}" srcOrd="10" destOrd="0" presId="urn:microsoft.com/office/officeart/2005/8/layout/radial1"/>
    <dgm:cxn modelId="{6FA8BEBB-EF2A-8044-8825-A98BE6BD30A1}" type="presParOf" srcId="{5F6B1520-5EA0-484E-9103-AF13CF22137A}" destId="{23A3673A-35FB-8E44-8535-46088227FC58}" srcOrd="11" destOrd="0" presId="urn:microsoft.com/office/officeart/2005/8/layout/radial1"/>
    <dgm:cxn modelId="{BA6F7131-1C7C-DB48-B5A5-82E4585A139E}" type="presParOf" srcId="{23A3673A-35FB-8E44-8535-46088227FC58}" destId="{6B779C38-FB3B-234D-8E47-96E0585287D7}" srcOrd="0" destOrd="0" presId="urn:microsoft.com/office/officeart/2005/8/layout/radial1"/>
    <dgm:cxn modelId="{3F27A040-ED65-1140-8098-0FC2C2CD0DE2}"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Owner</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a:solidFill>
          <a:schemeClr val="bg1">
            <a:lumMod val="75000"/>
          </a:schemeClr>
        </a:solidFill>
      </dgm:spPr>
      <dgm:t>
        <a:bodyPr/>
        <a:lstStyle/>
        <a:p>
          <a:r>
            <a:rPr lang="en-US" dirty="0"/>
            <a:t>Criminal status</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a:solidFill>
          <a:schemeClr val="bg1">
            <a:lumMod val="75000"/>
          </a:schemeClr>
        </a:solidFill>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a:solidFill>
          <a:schemeClr val="bg1">
            <a:lumMod val="75000"/>
          </a:schemeClr>
        </a:solidFill>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9F39C824-864F-1F4D-AFCA-BAA247592CE9}" type="presOf" srcId="{97585F96-B0B7-4857-9FBB-E419E48F4EE6}" destId="{5CC0D3B7-FA50-4F87-A9E6-DD124B96CEC1}" srcOrd="0" destOrd="0" presId="urn:microsoft.com/office/officeart/2005/8/layout/radial1"/>
    <dgm:cxn modelId="{5748D92B-DCE7-4E40-8477-B52EB8554BA8}" srcId="{3257B30E-6C84-4433-AA87-A02AB7577BFB}" destId="{8AF88D3A-B150-6740-B042-2D683DBFC03D}" srcOrd="5" destOrd="0" parTransId="{1578C9D3-D0B2-774F-B3B5-DE3643EA1533}" sibTransId="{FEC2B7F6-8EA9-E149-871D-08D79C530982}"/>
    <dgm:cxn modelId="{CD81D22D-F032-3B4B-ADE6-B3953EE11129}" type="presOf" srcId="{AC7752FE-6215-4C26-827E-CDE50633ACF5}" destId="{67E47167-27A8-4B54-871D-B90D18F74C45}" srcOrd="0" destOrd="0" presId="urn:microsoft.com/office/officeart/2005/8/layout/radial1"/>
    <dgm:cxn modelId="{B6C91E32-AD76-4BF5-B6F7-C086C9D44BA1}" srcId="{3257B30E-6C84-4433-AA87-A02AB7577BFB}" destId="{AC7752FE-6215-4C26-827E-CDE50633ACF5}" srcOrd="4" destOrd="0" parTransId="{8B4A3AE1-AE70-4B4F-BC48-D694B345D0F8}" sibTransId="{647CAE27-5933-40DC-A536-933D20021FE4}"/>
    <dgm:cxn modelId="{D86A4E3A-F63B-4F46-A730-C395BBA5D843}" type="presOf" srcId="{340B4743-17F7-4DCA-A1BB-A762E5C7000C}" destId="{F7863ED8-1007-4B08-BD3E-4BF1CAC42C6F}" srcOrd="0" destOrd="0" presId="urn:microsoft.com/office/officeart/2005/8/layout/radial1"/>
    <dgm:cxn modelId="{19DCCF3F-1B60-FB48-8467-152DCB93685D}" type="presOf" srcId="{97585F96-B0B7-4857-9FBB-E419E48F4EE6}" destId="{3F6C2FC1-B18A-4E14-9573-D2A289246055}" srcOrd="1" destOrd="0" presId="urn:microsoft.com/office/officeart/2005/8/layout/radial1"/>
    <dgm:cxn modelId="{B096CA43-2C05-6D4E-B2BE-43979D2AE644}" type="presOf" srcId="{1578C9D3-D0B2-774F-B3B5-DE3643EA1533}" destId="{6B779C38-FB3B-234D-8E47-96E0585287D7}" srcOrd="1" destOrd="0" presId="urn:microsoft.com/office/officeart/2005/8/layout/radial1"/>
    <dgm:cxn modelId="{695AB764-BB93-B942-9261-7F0862FB153A}" type="presOf" srcId="{8AF88D3A-B150-6740-B042-2D683DBFC03D}" destId="{CC0ED6DF-97AC-A54E-B245-CDBB26AADAB0}" srcOrd="0"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60627247-97A7-7F4F-AAA3-910669628F2D}" type="presOf" srcId="{CC4860D1-4985-4B71-B650-34CBF9DEE17B}" destId="{6C2C1D9E-CC7B-47D3-B9B5-D08297ECDC7A}" srcOrd="0" destOrd="0" presId="urn:microsoft.com/office/officeart/2005/8/layout/radial1"/>
    <dgm:cxn modelId="{E43B2F48-CD79-1D45-BD58-080C082E46CE}" type="presOf" srcId="{DDB571A4-5CAD-42AD-92BC-44D0AFCC0C22}" destId="{5F6B1520-5EA0-484E-9103-AF13CF22137A}" srcOrd="0" destOrd="0" presId="urn:microsoft.com/office/officeart/2005/8/layout/radial1"/>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177BD872-B066-4C23-8AF3-BE239864596E}" srcId="{3257B30E-6C84-4433-AA87-A02AB7577BFB}" destId="{3D63CD73-6D93-4AA4-A573-50CF548A70A7}" srcOrd="2" destOrd="0" parTransId="{CC4860D1-4985-4B71-B650-34CBF9DEE17B}" sibTransId="{46A2A1DF-D14F-4AA8-B365-9501E6E85C42}"/>
    <dgm:cxn modelId="{820B1C75-3EFE-154E-83F0-9FB350F2320D}" type="presOf" srcId="{451158B8-78B9-4282-ADFD-014791F129FD}" destId="{99C7BCC3-B2FA-420E-BD91-4772DA948935}" srcOrd="0" destOrd="0" presId="urn:microsoft.com/office/officeart/2005/8/layout/radial1"/>
    <dgm:cxn modelId="{92E3BB76-3194-400B-A0B1-F49FDBA1D22D}" srcId="{3257B30E-6C84-4433-AA87-A02AB7577BFB}" destId="{451158B8-78B9-4282-ADFD-014791F129FD}" srcOrd="0" destOrd="0" parTransId="{68A52A55-76C7-4FAF-B85C-666D2D4E26DF}" sibTransId="{6959275E-49AC-4354-9CB9-4630A2CE9AC2}"/>
    <dgm:cxn modelId="{DD45CF59-BDF4-9648-90D4-A7AFCD8E8CD6}" type="presOf" srcId="{8B4A3AE1-AE70-4B4F-BC48-D694B345D0F8}" destId="{7B14F710-957A-4688-827F-499FB4CA8C4F}" srcOrd="1"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006CCEA3-91F1-AD46-A659-DDD576D4A628}" type="presOf" srcId="{1578C9D3-D0B2-774F-B3B5-DE3643EA1533}" destId="{23A3673A-35FB-8E44-8535-46088227FC58}" srcOrd="0" destOrd="0" presId="urn:microsoft.com/office/officeart/2005/8/layout/radial1"/>
    <dgm:cxn modelId="{3272F9A7-E802-514F-AC04-6A6CCCD85DD2}" type="presOf" srcId="{3257B30E-6C84-4433-AA87-A02AB7577BFB}" destId="{D3327A82-3AC6-4377-8665-73BDFC4988D2}" srcOrd="0" destOrd="0" presId="urn:microsoft.com/office/officeart/2005/8/layout/radial1"/>
    <dgm:cxn modelId="{251800B7-BCEF-A04C-BB3E-A86611F360C7}" type="presOf" srcId="{68A52A55-76C7-4FAF-B85C-666D2D4E26DF}" destId="{04657BE5-0F03-4505-8029-EE36F1128CE4}" srcOrd="1" destOrd="0" presId="urn:microsoft.com/office/officeart/2005/8/layout/radial1"/>
    <dgm:cxn modelId="{879C3ABF-1F54-AB4F-B47E-442320E90B51}" type="presOf" srcId="{8B4A3AE1-AE70-4B4F-BC48-D694B345D0F8}" destId="{126C5BB4-EF51-4BE7-AF3E-966C17147BF1}" srcOrd="0" destOrd="0" presId="urn:microsoft.com/office/officeart/2005/8/layout/radial1"/>
    <dgm:cxn modelId="{9E9215CB-922A-4744-B4F5-6876AB029EEB}" type="presOf" srcId="{0054606C-5DFC-479D-B8CD-6D0E78513566}" destId="{C0257590-8D6D-430F-AE87-FB72759C9C8B}" srcOrd="0" destOrd="0" presId="urn:microsoft.com/office/officeart/2005/8/layout/radial1"/>
    <dgm:cxn modelId="{F07A3BD9-3AFA-8043-B20F-0BD63FE7F2EA}" type="presOf" srcId="{68A52A55-76C7-4FAF-B85C-666D2D4E26DF}" destId="{D2C3710A-EF52-487F-8D9C-A0ABA4C5825A}" srcOrd="0" destOrd="0" presId="urn:microsoft.com/office/officeart/2005/8/layout/radial1"/>
    <dgm:cxn modelId="{0AF7A2ED-E01B-0545-AB67-EC3B20F9C701}" type="presOf" srcId="{3D63CD73-6D93-4AA4-A573-50CF548A70A7}" destId="{10ACEF4F-6AD6-4593-B15F-B03CC9A37262}" srcOrd="0" destOrd="0" presId="urn:microsoft.com/office/officeart/2005/8/layout/radial1"/>
    <dgm:cxn modelId="{8759C5EE-2CBB-C24F-BDDC-927D342BFB57}" type="presOf" srcId="{340B4743-17F7-4DCA-A1BB-A762E5C7000C}" destId="{5F7EC7CA-1E66-4E9E-885C-597E3DF64D01}" srcOrd="1"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537F09F7-FF86-4341-A36D-210C3E186CD8}" type="presOf" srcId="{CC4860D1-4985-4B71-B650-34CBF9DEE17B}" destId="{B5AE80EC-BFD1-43E7-A786-1613A6E80622}" srcOrd="1" destOrd="0" presId="urn:microsoft.com/office/officeart/2005/8/layout/radial1"/>
    <dgm:cxn modelId="{523818FC-0D2F-054C-9C7C-8D727CC3458D}" type="presOf" srcId="{64BC303F-DE9C-4F40-8A6A-DF1918C3BFC2}" destId="{6138F640-998E-4EB1-BA8B-52474C7E8B9C}" srcOrd="0" destOrd="0" presId="urn:microsoft.com/office/officeart/2005/8/layout/radial1"/>
    <dgm:cxn modelId="{A0C8C564-C737-4F40-8527-8CD01646E488}" type="presParOf" srcId="{5F6B1520-5EA0-484E-9103-AF13CF22137A}" destId="{D3327A82-3AC6-4377-8665-73BDFC4988D2}" srcOrd="0" destOrd="0" presId="urn:microsoft.com/office/officeart/2005/8/layout/radial1"/>
    <dgm:cxn modelId="{FA932482-BF57-E342-AF1B-093155DBE003}" type="presParOf" srcId="{5F6B1520-5EA0-484E-9103-AF13CF22137A}" destId="{D2C3710A-EF52-487F-8D9C-A0ABA4C5825A}" srcOrd="1" destOrd="0" presId="urn:microsoft.com/office/officeart/2005/8/layout/radial1"/>
    <dgm:cxn modelId="{54DF7835-F9FC-CD46-9D5E-A463A9074702}" type="presParOf" srcId="{D2C3710A-EF52-487F-8D9C-A0ABA4C5825A}" destId="{04657BE5-0F03-4505-8029-EE36F1128CE4}" srcOrd="0" destOrd="0" presId="urn:microsoft.com/office/officeart/2005/8/layout/radial1"/>
    <dgm:cxn modelId="{D22BA7C6-5BD3-D94B-83AB-E4A8D03E0BA0}" type="presParOf" srcId="{5F6B1520-5EA0-484E-9103-AF13CF22137A}" destId="{99C7BCC3-B2FA-420E-BD91-4772DA948935}" srcOrd="2" destOrd="0" presId="urn:microsoft.com/office/officeart/2005/8/layout/radial1"/>
    <dgm:cxn modelId="{3962FC3E-AF12-574A-AD01-B0A377FC4B45}" type="presParOf" srcId="{5F6B1520-5EA0-484E-9103-AF13CF22137A}" destId="{F7863ED8-1007-4B08-BD3E-4BF1CAC42C6F}" srcOrd="3" destOrd="0" presId="urn:microsoft.com/office/officeart/2005/8/layout/radial1"/>
    <dgm:cxn modelId="{67B050F9-31BA-D943-80FF-EF4BFF34A499}" type="presParOf" srcId="{F7863ED8-1007-4B08-BD3E-4BF1CAC42C6F}" destId="{5F7EC7CA-1E66-4E9E-885C-597E3DF64D01}" srcOrd="0" destOrd="0" presId="urn:microsoft.com/office/officeart/2005/8/layout/radial1"/>
    <dgm:cxn modelId="{D063D9B4-0149-BE44-B229-15262523CCB7}" type="presParOf" srcId="{5F6B1520-5EA0-484E-9103-AF13CF22137A}" destId="{6138F640-998E-4EB1-BA8B-52474C7E8B9C}" srcOrd="4" destOrd="0" presId="urn:microsoft.com/office/officeart/2005/8/layout/radial1"/>
    <dgm:cxn modelId="{A9759FA2-EBB3-A649-A9D9-C6C653A5AE80}" type="presParOf" srcId="{5F6B1520-5EA0-484E-9103-AF13CF22137A}" destId="{6C2C1D9E-CC7B-47D3-B9B5-D08297ECDC7A}" srcOrd="5" destOrd="0" presId="urn:microsoft.com/office/officeart/2005/8/layout/radial1"/>
    <dgm:cxn modelId="{92A2DBC6-F0A3-0A4D-AEEC-EF16E31EECD4}" type="presParOf" srcId="{6C2C1D9E-CC7B-47D3-B9B5-D08297ECDC7A}" destId="{B5AE80EC-BFD1-43E7-A786-1613A6E80622}" srcOrd="0" destOrd="0" presId="urn:microsoft.com/office/officeart/2005/8/layout/radial1"/>
    <dgm:cxn modelId="{41D46D4D-07E0-1147-BBFD-F6D139A128B1}" type="presParOf" srcId="{5F6B1520-5EA0-484E-9103-AF13CF22137A}" destId="{10ACEF4F-6AD6-4593-B15F-B03CC9A37262}" srcOrd="6" destOrd="0" presId="urn:microsoft.com/office/officeart/2005/8/layout/radial1"/>
    <dgm:cxn modelId="{B363C0AD-1533-EB4B-B667-4D8E9CD1A149}" type="presParOf" srcId="{5F6B1520-5EA0-484E-9103-AF13CF22137A}" destId="{5CC0D3B7-FA50-4F87-A9E6-DD124B96CEC1}" srcOrd="7" destOrd="0" presId="urn:microsoft.com/office/officeart/2005/8/layout/radial1"/>
    <dgm:cxn modelId="{46171637-1980-CA49-BD7C-2B49A76211DE}" type="presParOf" srcId="{5CC0D3B7-FA50-4F87-A9E6-DD124B96CEC1}" destId="{3F6C2FC1-B18A-4E14-9573-D2A289246055}" srcOrd="0" destOrd="0" presId="urn:microsoft.com/office/officeart/2005/8/layout/radial1"/>
    <dgm:cxn modelId="{A7D8ACC9-FE32-454F-B21E-C7D12D4412DC}" type="presParOf" srcId="{5F6B1520-5EA0-484E-9103-AF13CF22137A}" destId="{C0257590-8D6D-430F-AE87-FB72759C9C8B}" srcOrd="8" destOrd="0" presId="urn:microsoft.com/office/officeart/2005/8/layout/radial1"/>
    <dgm:cxn modelId="{B18112EA-F263-2948-9F8C-43283B90ABBE}" type="presParOf" srcId="{5F6B1520-5EA0-484E-9103-AF13CF22137A}" destId="{126C5BB4-EF51-4BE7-AF3E-966C17147BF1}" srcOrd="9" destOrd="0" presId="urn:microsoft.com/office/officeart/2005/8/layout/radial1"/>
    <dgm:cxn modelId="{5E8BB70D-4BE8-344D-8FF2-4783731197EA}" type="presParOf" srcId="{126C5BB4-EF51-4BE7-AF3E-966C17147BF1}" destId="{7B14F710-957A-4688-827F-499FB4CA8C4F}" srcOrd="0" destOrd="0" presId="urn:microsoft.com/office/officeart/2005/8/layout/radial1"/>
    <dgm:cxn modelId="{C8D270B9-4A30-2141-863B-7F14A7186BC2}" type="presParOf" srcId="{5F6B1520-5EA0-484E-9103-AF13CF22137A}" destId="{67E47167-27A8-4B54-871D-B90D18F74C45}" srcOrd="10" destOrd="0" presId="urn:microsoft.com/office/officeart/2005/8/layout/radial1"/>
    <dgm:cxn modelId="{3C1C3929-1A2D-3240-909E-D0603C779D40}" type="presParOf" srcId="{5F6B1520-5EA0-484E-9103-AF13CF22137A}" destId="{23A3673A-35FB-8E44-8535-46088227FC58}" srcOrd="11" destOrd="0" presId="urn:microsoft.com/office/officeart/2005/8/layout/radial1"/>
    <dgm:cxn modelId="{F163E36A-5E25-2145-940B-49253159AF1F}" type="presParOf" srcId="{23A3673A-35FB-8E44-8535-46088227FC58}" destId="{6B779C38-FB3B-234D-8E47-96E0585287D7}" srcOrd="0" destOrd="0" presId="urn:microsoft.com/office/officeart/2005/8/layout/radial1"/>
    <dgm:cxn modelId="{7B7811AC-413C-5A46-806B-A6E3515AA912}"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B1B88CA-5BF9-4633-8ED3-14A35CB02642}">
      <dgm:prSet phldrT="[Text]"/>
      <dgm:spPr/>
      <dgm:t>
        <a:bodyPr/>
        <a:lstStyle/>
        <a:p>
          <a:r>
            <a:rPr lang="en-US" dirty="0"/>
            <a:t>Friends</a:t>
          </a:r>
        </a:p>
      </dgm:t>
    </dgm:pt>
    <dgm:pt modelId="{D0F07320-EA47-43C2-AB75-FECAA2360E25}" type="parTrans" cxnId="{D70D5BDB-45BB-4858-884A-1477D9C41BD6}">
      <dgm:prSet custT="1"/>
      <dgm:spPr/>
      <dgm:t>
        <a:bodyPr/>
        <a:lstStyle/>
        <a:p>
          <a:r>
            <a:rPr lang="en-US" sz="1200" dirty="0"/>
            <a:t>Friend of</a:t>
          </a:r>
        </a:p>
      </dgm:t>
    </dgm:pt>
    <dgm:pt modelId="{F2CDAD12-78DB-4716-AF7C-16465B9B96D1}" type="sibTrans" cxnId="{D70D5BDB-45BB-4858-884A-1477D9C41BD6}">
      <dgm:prSet/>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02F1560A-A1F4-4F93-B4A6-80960C12417A}" srcId="{A2FE94D2-4876-4C09-B146-CC936E91C5FF}" destId="{4295FBFB-FB37-41B3-BB99-C0E427CAB700}" srcOrd="3" destOrd="0" parTransId="{5D281B14-D682-48A4-9993-3BBE305F1C9C}" sibTransId="{19986A53-D8EF-4A15-B229-CEBBCD85E37F}"/>
    <dgm:cxn modelId="{0AB81416-5536-4E4C-AA33-44321D9C33BF}" type="presOf" srcId="{5D281B14-D682-48A4-9993-3BBE305F1C9C}" destId="{63CCE67A-7E5C-4691-B638-8C6FA1FC769F}" srcOrd="0" destOrd="0" presId="urn:microsoft.com/office/officeart/2005/8/layout/radial1"/>
    <dgm:cxn modelId="{CE243C16-0457-9A4C-8E23-5793044824E3}" type="presOf" srcId="{188521D9-AB21-FB46-9B6D-11A0BBAEFF36}" destId="{D494673B-CEE6-E743-B8D8-DA140886ABDF}" srcOrd="0" destOrd="0" presId="urn:microsoft.com/office/officeart/2005/8/layout/radial1"/>
    <dgm:cxn modelId="{A402901A-AD35-E841-98E6-C76E988422AA}" type="presOf" srcId="{C34558A0-C780-4255-B254-CCDD3B44908E}" destId="{74766E27-CF39-4CF1-A304-7D1961F55985}" srcOrd="0" destOrd="0" presId="urn:microsoft.com/office/officeart/2005/8/layout/radial1"/>
    <dgm:cxn modelId="{C0E81327-3BD9-D244-AEC8-428E0C60C891}" type="presOf" srcId="{D0F07320-EA47-43C2-AB75-FECAA2360E25}" destId="{3BAFF583-F491-468C-8BCD-BD492717F963}" srcOrd="0" destOrd="0" presId="urn:microsoft.com/office/officeart/2005/8/layout/radial1"/>
    <dgm:cxn modelId="{A242EC28-0BEA-7D4C-B579-E34E15C8ECDC}" type="presOf" srcId="{4295FBFB-FB37-41B3-BB99-C0E427CAB700}" destId="{EAE3240A-53F4-4908-BF98-B41B65F336AF}" srcOrd="0"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19C3F43C-A3F0-D446-93E0-E3193FC3A741}" type="presOf" srcId="{D0F07320-EA47-43C2-AB75-FECAA2360E25}" destId="{4D2D7DFD-E02E-4F59-89D2-87210C870465}" srcOrd="1"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16E63F48-8A84-F042-8A26-B779ECBA98E0}" type="presOf" srcId="{2F1332D8-397C-4694-BF42-025D236BC631}" destId="{ADA35933-7D23-4AD7-92F7-BD03A77D4C85}" srcOrd="0" destOrd="0" presId="urn:microsoft.com/office/officeart/2005/8/layout/radial1"/>
    <dgm:cxn modelId="{BE138F4A-1C99-F84E-9BEA-759B4532935C}" type="presOf" srcId="{2C45FF5E-228B-41FB-8951-7A81B10D2A62}" destId="{DF623E4C-B08A-40E9-8D2B-E9DA7629A31E}" srcOrd="1"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0D622F74-924E-445F-949A-4EC4F2B2C6E4}" srcId="{A2FE94D2-4876-4C09-B146-CC936E91C5FF}" destId="{7A782969-2EDF-49DD-9494-3978E74D3ED4}" srcOrd="4" destOrd="0" parTransId="{C34558A0-C780-4255-B254-CCDD3B44908E}" sibTransId="{DC43530A-A35D-43F6-B17C-C222542B1CA8}"/>
    <dgm:cxn modelId="{F2B99C5A-49E6-A84E-B786-7F84276BC94C}" type="presOf" srcId="{188521D9-AB21-FB46-9B6D-11A0BBAEFF36}" destId="{3362CD4B-8BC8-D749-9916-29B8F83D2253}" srcOrd="1" destOrd="0" presId="urn:microsoft.com/office/officeart/2005/8/layout/radial1"/>
    <dgm:cxn modelId="{976FFB85-C07D-3A44-A976-AC87087A6217}" type="presOf" srcId="{C7B26082-B53E-46F5-8B98-B5148FC30F04}" destId="{4D298D4A-89B0-409D-97D2-F6904F19A9BC}" srcOrd="0" destOrd="0" presId="urn:microsoft.com/office/officeart/2005/8/layout/radial1"/>
    <dgm:cxn modelId="{B13BCBA9-9944-1B49-8578-73274CFFBADA}" type="presOf" srcId="{4FCCCC64-9454-1048-A157-21AC12168C05}" destId="{CA8039E5-6CBB-EA44-A5F4-CE5264EA039E}" srcOrd="0"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169C78B6-9915-D146-B0E5-9AD10B72ED8D}" type="presOf" srcId="{3B1B88CA-5BF9-4633-8ED3-14A35CB02642}" destId="{DDD86650-E965-459E-AFD6-B93C95E73C7E}" srcOrd="0" destOrd="0" presId="urn:microsoft.com/office/officeart/2005/8/layout/radial1"/>
    <dgm:cxn modelId="{C8603BB7-579F-7341-8A03-944B7C87D463}" type="presOf" srcId="{A2FE94D2-4876-4C09-B146-CC936E91C5FF}" destId="{ED79DF02-22CE-49EA-91D2-F42F591B66B8}" srcOrd="0" destOrd="0" presId="urn:microsoft.com/office/officeart/2005/8/layout/radial1"/>
    <dgm:cxn modelId="{C4EAA4BA-A5FB-684B-AA3E-B7DD45DA75E0}" type="presOf" srcId="{F55D0EA7-A196-465D-88A4-F2893929A280}" destId="{3C3668A2-A4ED-4CAB-8032-77B3C03EB034}" srcOrd="0" destOrd="0" presId="urn:microsoft.com/office/officeart/2005/8/layout/radial1"/>
    <dgm:cxn modelId="{ADF080BD-CF41-AD4F-B140-5E8ECC0004ED}" type="presOf" srcId="{C7B26082-B53E-46F5-8B98-B5148FC30F04}" destId="{03548E0D-8009-4B14-B5D2-B99FB87B43F6}" srcOrd="1"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BB1D79D6-3650-4C45-BD24-302735FA949E}" type="presOf" srcId="{2C45FF5E-228B-41FB-8951-7A81B10D2A62}" destId="{642AE769-EE53-4F6B-87A3-A7FCEE77377B}" srcOrd="0" destOrd="0" presId="urn:microsoft.com/office/officeart/2005/8/layout/radial1"/>
    <dgm:cxn modelId="{D70D5BDB-45BB-4858-884A-1477D9C41BD6}" srcId="{A2FE94D2-4876-4C09-B146-CC936E91C5FF}" destId="{3B1B88CA-5BF9-4633-8ED3-14A35CB02642}" srcOrd="0" destOrd="0" parTransId="{D0F07320-EA47-43C2-AB75-FECAA2360E25}" sibTransId="{F2CDAD12-78DB-4716-AF7C-16465B9B96D1}"/>
    <dgm:cxn modelId="{E5975BE3-F6E0-8A4E-B852-155330BA3BA3}" type="presOf" srcId="{C34558A0-C780-4255-B254-CCDD3B44908E}" destId="{A409217E-DC83-4E16-B810-E3006DA8C7DD}" srcOrd="1" destOrd="0" presId="urn:microsoft.com/office/officeart/2005/8/layout/radial1"/>
    <dgm:cxn modelId="{908E10EE-7D2A-2E42-BB7C-04CE56435414}" type="presOf" srcId="{7A782969-2EDF-49DD-9494-3978E74D3ED4}" destId="{603F685E-9280-43B3-AE75-EB390103035B}" srcOrd="0"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44689EFD-ACAB-224D-AAD2-A5738D6FD159}" type="presOf" srcId="{5D281B14-D682-48A4-9993-3BBE305F1C9C}" destId="{FE0D847B-A7DD-4820-92C9-A049546B8600}" srcOrd="1" destOrd="0" presId="urn:microsoft.com/office/officeart/2005/8/layout/radial1"/>
    <dgm:cxn modelId="{B0EEA0FF-272D-4344-9009-12EC072F2C9B}" type="presOf" srcId="{2DB28CB2-E247-4029-B475-1D9CB36E3331}" destId="{75A387D7-CCF1-4445-8025-672A26D2C241}" srcOrd="0" destOrd="0" presId="urn:microsoft.com/office/officeart/2005/8/layout/radial1"/>
    <dgm:cxn modelId="{E6FB77B6-ACC8-AD44-8E86-96DDF8082B91}" type="presParOf" srcId="{ADA35933-7D23-4AD7-92F7-BD03A77D4C85}" destId="{ED79DF02-22CE-49EA-91D2-F42F591B66B8}" srcOrd="0" destOrd="0" presId="urn:microsoft.com/office/officeart/2005/8/layout/radial1"/>
    <dgm:cxn modelId="{AC4CB424-AA5B-CC4F-9BEA-55D1D40AA4E6}" type="presParOf" srcId="{ADA35933-7D23-4AD7-92F7-BD03A77D4C85}" destId="{3BAFF583-F491-468C-8BCD-BD492717F963}" srcOrd="1" destOrd="0" presId="urn:microsoft.com/office/officeart/2005/8/layout/radial1"/>
    <dgm:cxn modelId="{C1832DD1-483A-1F45-BC38-1D61473A6A43}" type="presParOf" srcId="{3BAFF583-F491-468C-8BCD-BD492717F963}" destId="{4D2D7DFD-E02E-4F59-89D2-87210C870465}" srcOrd="0" destOrd="0" presId="urn:microsoft.com/office/officeart/2005/8/layout/radial1"/>
    <dgm:cxn modelId="{44CD023C-22C1-134E-A868-8FCB5FBF25CA}" type="presParOf" srcId="{ADA35933-7D23-4AD7-92F7-BD03A77D4C85}" destId="{DDD86650-E965-459E-AFD6-B93C95E73C7E}" srcOrd="2" destOrd="0" presId="urn:microsoft.com/office/officeart/2005/8/layout/radial1"/>
    <dgm:cxn modelId="{B121F67A-41D9-B54A-9CD8-63C6C270377C}" type="presParOf" srcId="{ADA35933-7D23-4AD7-92F7-BD03A77D4C85}" destId="{642AE769-EE53-4F6B-87A3-A7FCEE77377B}" srcOrd="3" destOrd="0" presId="urn:microsoft.com/office/officeart/2005/8/layout/radial1"/>
    <dgm:cxn modelId="{4C53B909-E22D-FA45-AFC3-B5095AFEE2A5}" type="presParOf" srcId="{642AE769-EE53-4F6B-87A3-A7FCEE77377B}" destId="{DF623E4C-B08A-40E9-8D2B-E9DA7629A31E}" srcOrd="0" destOrd="0" presId="urn:microsoft.com/office/officeart/2005/8/layout/radial1"/>
    <dgm:cxn modelId="{4812E55C-4848-694F-B1CC-E8737BBC10F0}" type="presParOf" srcId="{ADA35933-7D23-4AD7-92F7-BD03A77D4C85}" destId="{75A387D7-CCF1-4445-8025-672A26D2C241}" srcOrd="4" destOrd="0" presId="urn:microsoft.com/office/officeart/2005/8/layout/radial1"/>
    <dgm:cxn modelId="{24311835-A005-E045-B609-5A2698BA1C72}" type="presParOf" srcId="{ADA35933-7D23-4AD7-92F7-BD03A77D4C85}" destId="{4D298D4A-89B0-409D-97D2-F6904F19A9BC}" srcOrd="5" destOrd="0" presId="urn:microsoft.com/office/officeart/2005/8/layout/radial1"/>
    <dgm:cxn modelId="{C0C120B7-C6F5-3C4C-8839-83C4F327113F}" type="presParOf" srcId="{4D298D4A-89B0-409D-97D2-F6904F19A9BC}" destId="{03548E0D-8009-4B14-B5D2-B99FB87B43F6}" srcOrd="0" destOrd="0" presId="urn:microsoft.com/office/officeart/2005/8/layout/radial1"/>
    <dgm:cxn modelId="{1EF6ECFD-BC64-774C-885A-355D37A69F35}" type="presParOf" srcId="{ADA35933-7D23-4AD7-92F7-BD03A77D4C85}" destId="{3C3668A2-A4ED-4CAB-8032-77B3C03EB034}" srcOrd="6" destOrd="0" presId="urn:microsoft.com/office/officeart/2005/8/layout/radial1"/>
    <dgm:cxn modelId="{BACFFC26-B2E8-8345-AB3E-6FCB285B4308}" type="presParOf" srcId="{ADA35933-7D23-4AD7-92F7-BD03A77D4C85}" destId="{63CCE67A-7E5C-4691-B638-8C6FA1FC769F}" srcOrd="7" destOrd="0" presId="urn:microsoft.com/office/officeart/2005/8/layout/radial1"/>
    <dgm:cxn modelId="{B913D1C9-A63D-5F4F-A33B-0D5E62064FB7}" type="presParOf" srcId="{63CCE67A-7E5C-4691-B638-8C6FA1FC769F}" destId="{FE0D847B-A7DD-4820-92C9-A049546B8600}" srcOrd="0" destOrd="0" presId="urn:microsoft.com/office/officeart/2005/8/layout/radial1"/>
    <dgm:cxn modelId="{83B5E8EF-261B-734B-BF5E-404D217D50AF}" type="presParOf" srcId="{ADA35933-7D23-4AD7-92F7-BD03A77D4C85}" destId="{EAE3240A-53F4-4908-BF98-B41B65F336AF}" srcOrd="8" destOrd="0" presId="urn:microsoft.com/office/officeart/2005/8/layout/radial1"/>
    <dgm:cxn modelId="{14C6C439-03C3-CF46-A0B1-19F3B8064C39}" type="presParOf" srcId="{ADA35933-7D23-4AD7-92F7-BD03A77D4C85}" destId="{74766E27-CF39-4CF1-A304-7D1961F55985}" srcOrd="9" destOrd="0" presId="urn:microsoft.com/office/officeart/2005/8/layout/radial1"/>
    <dgm:cxn modelId="{BF2E16F9-45C0-284C-BF20-0DE49BCE9C6B}" type="presParOf" srcId="{74766E27-CF39-4CF1-A304-7D1961F55985}" destId="{A409217E-DC83-4E16-B810-E3006DA8C7DD}" srcOrd="0" destOrd="0" presId="urn:microsoft.com/office/officeart/2005/8/layout/radial1"/>
    <dgm:cxn modelId="{F1DF0A5F-7798-E342-835B-2815CA1B35D1}" type="presParOf" srcId="{ADA35933-7D23-4AD7-92F7-BD03A77D4C85}" destId="{603F685E-9280-43B3-AE75-EB390103035B}" srcOrd="10" destOrd="0" presId="urn:microsoft.com/office/officeart/2005/8/layout/radial1"/>
    <dgm:cxn modelId="{DBF85388-0DB6-B043-BC05-6B141172B438}" type="presParOf" srcId="{ADA35933-7D23-4AD7-92F7-BD03A77D4C85}" destId="{D494673B-CEE6-E743-B8D8-DA140886ABDF}" srcOrd="11" destOrd="0" presId="urn:microsoft.com/office/officeart/2005/8/layout/radial1"/>
    <dgm:cxn modelId="{1FCD83BF-5918-5640-808C-889FEB729E6F}" type="presParOf" srcId="{D494673B-CEE6-E743-B8D8-DA140886ABDF}" destId="{3362CD4B-8BC8-D749-9916-29B8F83D2253}" srcOrd="0" destOrd="0" presId="urn:microsoft.com/office/officeart/2005/8/layout/radial1"/>
    <dgm:cxn modelId="{CDFAA0DA-3C32-F445-8C7A-075B08252569}" type="presParOf" srcId="{ADA35933-7D23-4AD7-92F7-BD03A77D4C85}" destId="{CA8039E5-6CBB-EA44-A5F4-CE5264EA039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B1B88CA-5BF9-4633-8ED3-14A35CB02642}">
      <dgm:prSet phldrT="[Text]"/>
      <dgm:spPr>
        <a:solidFill>
          <a:schemeClr val="bg1">
            <a:lumMod val="75000"/>
          </a:schemeClr>
        </a:solidFill>
      </dgm:spPr>
      <dgm:t>
        <a:bodyPr/>
        <a:lstStyle/>
        <a:p>
          <a:r>
            <a:rPr lang="en-US" dirty="0"/>
            <a:t>Friends</a:t>
          </a:r>
        </a:p>
      </dgm:t>
    </dgm:pt>
    <dgm:pt modelId="{D0F07320-EA47-43C2-AB75-FECAA2360E25}" type="parTrans" cxnId="{D70D5BDB-45BB-4858-884A-1477D9C41BD6}">
      <dgm:prSet custT="1"/>
      <dgm:spPr/>
      <dgm:t>
        <a:bodyPr/>
        <a:lstStyle/>
        <a:p>
          <a:r>
            <a:rPr lang="en-US" sz="1200" dirty="0"/>
            <a:t>Friend of</a:t>
          </a:r>
        </a:p>
      </dgm:t>
    </dgm:pt>
    <dgm:pt modelId="{F2CDAD12-78DB-4716-AF7C-16465B9B96D1}" type="sibTrans" cxnId="{D70D5BDB-45BB-4858-884A-1477D9C41BD6}">
      <dgm:prSet/>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a:solidFill>
          <a:schemeClr val="bg1">
            <a:lumMod val="75000"/>
          </a:schemeClr>
        </a:solidFill>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a:solidFill>
          <a:schemeClr val="bg1">
            <a:lumMod val="75000"/>
          </a:schemeClr>
        </a:solidFill>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a:solidFill>
          <a:schemeClr val="accent1"/>
        </a:solidFill>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02F1560A-A1F4-4F93-B4A6-80960C12417A}" srcId="{A2FE94D2-4876-4C09-B146-CC936E91C5FF}" destId="{4295FBFB-FB37-41B3-BB99-C0E427CAB700}" srcOrd="3" destOrd="0" parTransId="{5D281B14-D682-48A4-9993-3BBE305F1C9C}" sibTransId="{19986A53-D8EF-4A15-B229-CEBBCD85E37F}"/>
    <dgm:cxn modelId="{CA8F760B-73E0-5D48-A950-32E94EA3DDA2}" type="presOf" srcId="{2DB28CB2-E247-4029-B475-1D9CB36E3331}" destId="{75A387D7-CCF1-4445-8025-672A26D2C241}" srcOrd="0" destOrd="0" presId="urn:microsoft.com/office/officeart/2005/8/layout/radial1"/>
    <dgm:cxn modelId="{A584A90F-4754-E743-A5D3-DABCB32C4F16}" type="presOf" srcId="{2C45FF5E-228B-41FB-8951-7A81B10D2A62}" destId="{DF623E4C-B08A-40E9-8D2B-E9DA7629A31E}" srcOrd="1" destOrd="0" presId="urn:microsoft.com/office/officeart/2005/8/layout/radial1"/>
    <dgm:cxn modelId="{B758C313-C3E2-6041-92EE-272BA59793CD}" type="presOf" srcId="{188521D9-AB21-FB46-9B6D-11A0BBAEFF36}" destId="{3362CD4B-8BC8-D749-9916-29B8F83D2253}" srcOrd="1"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293CDE2E-D0A8-FA4B-AD21-FF6FABB96A8A}" type="presOf" srcId="{4FCCCC64-9454-1048-A157-21AC12168C05}" destId="{CA8039E5-6CBB-EA44-A5F4-CE5264EA039E}" srcOrd="0" destOrd="0" presId="urn:microsoft.com/office/officeart/2005/8/layout/radial1"/>
    <dgm:cxn modelId="{AFE9855F-3D7B-9640-9506-07492F01A09D}" type="presOf" srcId="{2F1332D8-397C-4694-BF42-025D236BC631}" destId="{ADA35933-7D23-4AD7-92F7-BD03A77D4C85}" srcOrd="0" destOrd="0" presId="urn:microsoft.com/office/officeart/2005/8/layout/radial1"/>
    <dgm:cxn modelId="{B8CB3060-AD74-D24D-B292-8EAA504EDC48}" type="presOf" srcId="{C34558A0-C780-4255-B254-CCDD3B44908E}" destId="{74766E27-CF39-4CF1-A304-7D1961F55985}" srcOrd="0"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8F0A7846-CEC7-1748-A1D8-24AE83561AD9}" type="presOf" srcId="{3B1B88CA-5BF9-4633-8ED3-14A35CB02642}" destId="{DDD86650-E965-459E-AFD6-B93C95E73C7E}" srcOrd="0" destOrd="0" presId="urn:microsoft.com/office/officeart/2005/8/layout/radial1"/>
    <dgm:cxn modelId="{4424816A-2C3E-0844-ABE6-4D504F8C5846}" type="presOf" srcId="{F55D0EA7-A196-465D-88A4-F2893929A280}" destId="{3C3668A2-A4ED-4CAB-8032-77B3C03EB034}" srcOrd="0"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0D622F74-924E-445F-949A-4EC4F2B2C6E4}" srcId="{A2FE94D2-4876-4C09-B146-CC936E91C5FF}" destId="{7A782969-2EDF-49DD-9494-3978E74D3ED4}" srcOrd="4" destOrd="0" parTransId="{C34558A0-C780-4255-B254-CCDD3B44908E}" sibTransId="{DC43530A-A35D-43F6-B17C-C222542B1CA8}"/>
    <dgm:cxn modelId="{FE1B6A81-AC05-804C-9270-6C79A6592B3A}" type="presOf" srcId="{188521D9-AB21-FB46-9B6D-11A0BBAEFF36}" destId="{D494673B-CEE6-E743-B8D8-DA140886ABDF}" srcOrd="0" destOrd="0" presId="urn:microsoft.com/office/officeart/2005/8/layout/radial1"/>
    <dgm:cxn modelId="{269B508B-B83F-1942-91C6-A2BA7284F6E7}" type="presOf" srcId="{C7B26082-B53E-46F5-8B98-B5148FC30F04}" destId="{03548E0D-8009-4B14-B5D2-B99FB87B43F6}" srcOrd="1" destOrd="0" presId="urn:microsoft.com/office/officeart/2005/8/layout/radial1"/>
    <dgm:cxn modelId="{595C029E-01B9-8740-8C54-0493437978D6}" type="presOf" srcId="{4295FBFB-FB37-41B3-BB99-C0E427CAB700}" destId="{EAE3240A-53F4-4908-BF98-B41B65F336AF}" srcOrd="0" destOrd="0" presId="urn:microsoft.com/office/officeart/2005/8/layout/radial1"/>
    <dgm:cxn modelId="{707BBF9F-E1F2-2849-8434-9E1EFD9C4223}" type="presOf" srcId="{D0F07320-EA47-43C2-AB75-FECAA2360E25}" destId="{3BAFF583-F491-468C-8BCD-BD492717F963}" srcOrd="0"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BE9B64B8-711B-5F40-9A28-DF3257B429F3}" type="presOf" srcId="{C7B26082-B53E-46F5-8B98-B5148FC30F04}" destId="{4D298D4A-89B0-409D-97D2-F6904F19A9BC}" srcOrd="0" destOrd="0" presId="urn:microsoft.com/office/officeart/2005/8/layout/radial1"/>
    <dgm:cxn modelId="{841E25C8-8743-2A45-819D-F4ABCFD11C88}" type="presOf" srcId="{D0F07320-EA47-43C2-AB75-FECAA2360E25}" destId="{4D2D7DFD-E02E-4F59-89D2-87210C870465}" srcOrd="1"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2762C3D7-0AA6-8247-A9FA-1E17B3644B90}" type="presOf" srcId="{A2FE94D2-4876-4C09-B146-CC936E91C5FF}" destId="{ED79DF02-22CE-49EA-91D2-F42F591B66B8}" srcOrd="0" destOrd="0" presId="urn:microsoft.com/office/officeart/2005/8/layout/radial1"/>
    <dgm:cxn modelId="{D70D5BDB-45BB-4858-884A-1477D9C41BD6}" srcId="{A2FE94D2-4876-4C09-B146-CC936E91C5FF}" destId="{3B1B88CA-5BF9-4633-8ED3-14A35CB02642}" srcOrd="0" destOrd="0" parTransId="{D0F07320-EA47-43C2-AB75-FECAA2360E25}" sibTransId="{F2CDAD12-78DB-4716-AF7C-16465B9B96D1}"/>
    <dgm:cxn modelId="{F28CCEDB-730A-084B-956F-13F3BBC34BC0}" type="presOf" srcId="{7A782969-2EDF-49DD-9494-3978E74D3ED4}" destId="{603F685E-9280-43B3-AE75-EB390103035B}" srcOrd="0" destOrd="0" presId="urn:microsoft.com/office/officeart/2005/8/layout/radial1"/>
    <dgm:cxn modelId="{029FC3DF-B997-6E44-AF17-01BAB0CDDC3B}" type="presOf" srcId="{5D281B14-D682-48A4-9993-3BBE305F1C9C}" destId="{63CCE67A-7E5C-4691-B638-8C6FA1FC769F}" srcOrd="0" destOrd="0" presId="urn:microsoft.com/office/officeart/2005/8/layout/radial1"/>
    <dgm:cxn modelId="{AC4676E9-98AD-FC41-BCA5-023BBF0A52AE}" type="presOf" srcId="{2C45FF5E-228B-41FB-8951-7A81B10D2A62}" destId="{642AE769-EE53-4F6B-87A3-A7FCEE77377B}" srcOrd="0" destOrd="0" presId="urn:microsoft.com/office/officeart/2005/8/layout/radial1"/>
    <dgm:cxn modelId="{07732CF4-0034-E246-886E-A7B2C537DBE3}" type="presOf" srcId="{5D281B14-D682-48A4-9993-3BBE305F1C9C}" destId="{FE0D847B-A7DD-4820-92C9-A049546B8600}" srcOrd="1"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32237EFF-9644-6848-9F62-DA311F0C2870}" type="presOf" srcId="{C34558A0-C780-4255-B254-CCDD3B44908E}" destId="{A409217E-DC83-4E16-B810-E3006DA8C7DD}" srcOrd="1" destOrd="0" presId="urn:microsoft.com/office/officeart/2005/8/layout/radial1"/>
    <dgm:cxn modelId="{FB16930D-3F6D-E347-9467-A8AC9A714EC1}" type="presParOf" srcId="{ADA35933-7D23-4AD7-92F7-BD03A77D4C85}" destId="{ED79DF02-22CE-49EA-91D2-F42F591B66B8}" srcOrd="0" destOrd="0" presId="urn:microsoft.com/office/officeart/2005/8/layout/radial1"/>
    <dgm:cxn modelId="{FDFAB121-9ABD-7D4C-948F-5853ECE4CA62}" type="presParOf" srcId="{ADA35933-7D23-4AD7-92F7-BD03A77D4C85}" destId="{3BAFF583-F491-468C-8BCD-BD492717F963}" srcOrd="1" destOrd="0" presId="urn:microsoft.com/office/officeart/2005/8/layout/radial1"/>
    <dgm:cxn modelId="{09D16F52-3172-A140-81B5-40FF88A99632}" type="presParOf" srcId="{3BAFF583-F491-468C-8BCD-BD492717F963}" destId="{4D2D7DFD-E02E-4F59-89D2-87210C870465}" srcOrd="0" destOrd="0" presId="urn:microsoft.com/office/officeart/2005/8/layout/radial1"/>
    <dgm:cxn modelId="{9666CFD1-15DF-A843-9F78-F96B558E7CCE}" type="presParOf" srcId="{ADA35933-7D23-4AD7-92F7-BD03A77D4C85}" destId="{DDD86650-E965-459E-AFD6-B93C95E73C7E}" srcOrd="2" destOrd="0" presId="urn:microsoft.com/office/officeart/2005/8/layout/radial1"/>
    <dgm:cxn modelId="{6B1563A3-AF4F-5D45-AB43-E05E51768857}" type="presParOf" srcId="{ADA35933-7D23-4AD7-92F7-BD03A77D4C85}" destId="{642AE769-EE53-4F6B-87A3-A7FCEE77377B}" srcOrd="3" destOrd="0" presId="urn:microsoft.com/office/officeart/2005/8/layout/radial1"/>
    <dgm:cxn modelId="{18DF5875-6A1A-3448-8B66-AEBCC4063F60}" type="presParOf" srcId="{642AE769-EE53-4F6B-87A3-A7FCEE77377B}" destId="{DF623E4C-B08A-40E9-8D2B-E9DA7629A31E}" srcOrd="0" destOrd="0" presId="urn:microsoft.com/office/officeart/2005/8/layout/radial1"/>
    <dgm:cxn modelId="{C73740AA-6940-7845-901D-C3B67E3D1C6F}" type="presParOf" srcId="{ADA35933-7D23-4AD7-92F7-BD03A77D4C85}" destId="{75A387D7-CCF1-4445-8025-672A26D2C241}" srcOrd="4" destOrd="0" presId="urn:microsoft.com/office/officeart/2005/8/layout/radial1"/>
    <dgm:cxn modelId="{4A6064D7-B5D1-DA44-B138-40958C6056E7}" type="presParOf" srcId="{ADA35933-7D23-4AD7-92F7-BD03A77D4C85}" destId="{4D298D4A-89B0-409D-97D2-F6904F19A9BC}" srcOrd="5" destOrd="0" presId="urn:microsoft.com/office/officeart/2005/8/layout/radial1"/>
    <dgm:cxn modelId="{0DA37DF3-8014-844A-BB1F-B71603E4FC28}" type="presParOf" srcId="{4D298D4A-89B0-409D-97D2-F6904F19A9BC}" destId="{03548E0D-8009-4B14-B5D2-B99FB87B43F6}" srcOrd="0" destOrd="0" presId="urn:microsoft.com/office/officeart/2005/8/layout/radial1"/>
    <dgm:cxn modelId="{DEC43186-FD2A-E347-9836-0C8999A3BF47}" type="presParOf" srcId="{ADA35933-7D23-4AD7-92F7-BD03A77D4C85}" destId="{3C3668A2-A4ED-4CAB-8032-77B3C03EB034}" srcOrd="6" destOrd="0" presId="urn:microsoft.com/office/officeart/2005/8/layout/radial1"/>
    <dgm:cxn modelId="{F0837E40-5B9A-AD4B-8425-6C8BDD6B2A19}" type="presParOf" srcId="{ADA35933-7D23-4AD7-92F7-BD03A77D4C85}" destId="{63CCE67A-7E5C-4691-B638-8C6FA1FC769F}" srcOrd="7" destOrd="0" presId="urn:microsoft.com/office/officeart/2005/8/layout/radial1"/>
    <dgm:cxn modelId="{46BBBDD8-D127-D349-A0F0-FD17977C3C1F}" type="presParOf" srcId="{63CCE67A-7E5C-4691-B638-8C6FA1FC769F}" destId="{FE0D847B-A7DD-4820-92C9-A049546B8600}" srcOrd="0" destOrd="0" presId="urn:microsoft.com/office/officeart/2005/8/layout/radial1"/>
    <dgm:cxn modelId="{5451EF63-7277-6B46-9651-ACFA16642B9A}" type="presParOf" srcId="{ADA35933-7D23-4AD7-92F7-BD03A77D4C85}" destId="{EAE3240A-53F4-4908-BF98-B41B65F336AF}" srcOrd="8" destOrd="0" presId="urn:microsoft.com/office/officeart/2005/8/layout/radial1"/>
    <dgm:cxn modelId="{75AB4C20-8E20-7C44-81E1-C66FBA307D34}" type="presParOf" srcId="{ADA35933-7D23-4AD7-92F7-BD03A77D4C85}" destId="{74766E27-CF39-4CF1-A304-7D1961F55985}" srcOrd="9" destOrd="0" presId="urn:microsoft.com/office/officeart/2005/8/layout/radial1"/>
    <dgm:cxn modelId="{EF688B5A-D625-1F44-8DE5-CE184D431627}" type="presParOf" srcId="{74766E27-CF39-4CF1-A304-7D1961F55985}" destId="{A409217E-DC83-4E16-B810-E3006DA8C7DD}" srcOrd="0" destOrd="0" presId="urn:microsoft.com/office/officeart/2005/8/layout/radial1"/>
    <dgm:cxn modelId="{3C0790D9-284D-734B-94CD-D54C61869DE4}" type="presParOf" srcId="{ADA35933-7D23-4AD7-92F7-BD03A77D4C85}" destId="{603F685E-9280-43B3-AE75-EB390103035B}" srcOrd="10" destOrd="0" presId="urn:microsoft.com/office/officeart/2005/8/layout/radial1"/>
    <dgm:cxn modelId="{0AB7113C-F53D-6744-BF42-A0B72039BE64}" type="presParOf" srcId="{ADA35933-7D23-4AD7-92F7-BD03A77D4C85}" destId="{D494673B-CEE6-E743-B8D8-DA140886ABDF}" srcOrd="11" destOrd="0" presId="urn:microsoft.com/office/officeart/2005/8/layout/radial1"/>
    <dgm:cxn modelId="{F3CB9D17-742E-DB46-90BD-C2869090744B}" type="presParOf" srcId="{D494673B-CEE6-E743-B8D8-DA140886ABDF}" destId="{3362CD4B-8BC8-D749-9916-29B8F83D2253}" srcOrd="0" destOrd="0" presId="urn:microsoft.com/office/officeart/2005/8/layout/radial1"/>
    <dgm:cxn modelId="{E2CB3887-5E99-2545-9D51-2C174F35D791}" type="presParOf" srcId="{ADA35933-7D23-4AD7-92F7-BD03A77D4C85}" destId="{CA8039E5-6CBB-EA44-A5F4-CE5264EA039E}"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8934CD04-6329-A642-AE92-6BB482C3E3B1}" type="presOf" srcId="{F3C15BEA-B9EF-4188-A406-E440DE614A3A}" destId="{C295DCF9-E834-4FB5-A78E-8CD8E6BBC1FA}" srcOrd="1" destOrd="0" presId="urn:microsoft.com/office/officeart/2005/8/layout/radial1"/>
    <dgm:cxn modelId="{719FCB1D-D86D-F947-A450-C475E5A685EC}" type="presOf" srcId="{705A0F43-E01E-44C8-B92E-C5450D4C31EC}" destId="{2ACF6BD2-D8AE-474A-A9B0-32279DB12525}" srcOrd="0" destOrd="0" presId="urn:microsoft.com/office/officeart/2005/8/layout/radial1"/>
    <dgm:cxn modelId="{B6B54526-D07A-ED4B-BA6C-5737949324FF}" type="presOf" srcId="{87BE54C0-175C-4204-AEC2-CD0F3C4BE128}" destId="{7EFDF1F9-DBE7-442D-B1C1-7F82F1338704}" srcOrd="0" destOrd="0" presId="urn:microsoft.com/office/officeart/2005/8/layout/radial1"/>
    <dgm:cxn modelId="{539AC22E-072E-AA45-8343-AC3F3B38AC0E}" type="presOf" srcId="{A3EF591F-A6F0-574F-BE6E-4B4AA590E18C}" destId="{2AB225B2-0234-7C4D-929C-4C0E40872210}" srcOrd="1" destOrd="0" presId="urn:microsoft.com/office/officeart/2005/8/layout/radial1"/>
    <dgm:cxn modelId="{8A7F3232-01B3-BE46-9AA0-AA1029AC50A8}" type="presOf" srcId="{8328ED46-ECEA-4FFF-9FEE-4D4AF280D16E}" destId="{39F285E7-A013-46D7-B644-C26E5DE49638}"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16CB8E3E-2BFF-944E-A3DF-94ECA29A43D4}" type="presOf" srcId="{1FFEFD37-F2C0-41AB-BE52-FC618EDB0ED4}" destId="{BAB93E77-FF86-4702-A477-16A848E7E68C}" srcOrd="0" destOrd="0" presId="urn:microsoft.com/office/officeart/2005/8/layout/radial1"/>
    <dgm:cxn modelId="{DB64FA3E-8F68-5442-8C53-5E7DC371A572}" type="presOf" srcId="{1DFEB68D-A052-49E8-BAF6-403D8B836B64}" destId="{D2F7FF62-CC59-4CD3-A6ED-711728675305}" srcOrd="1" destOrd="0" presId="urn:microsoft.com/office/officeart/2005/8/layout/radial1"/>
    <dgm:cxn modelId="{40B65A42-4ED1-FB47-B06A-423974CAA2FE}" type="presOf" srcId="{A3EF591F-A6F0-574F-BE6E-4B4AA590E18C}" destId="{8B875C73-D3E0-8D4B-917C-66029620DA8D}"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17DCC4A-32E2-4845-A7AB-9C5D9C05D558}" type="presOf" srcId="{F3C15BEA-B9EF-4188-A406-E440DE614A3A}" destId="{678BC5AB-D95F-4375-8AC0-C70DC43C3247}"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83E1F475-6A10-A744-883D-B0DF1D1F67CC}" type="presOf" srcId="{651AE763-2566-4F6C-AE59-8E550F497706}" destId="{44DCE54C-32EE-4456-AFC5-27CB1228F1CE}" srcOrd="0" destOrd="0" presId="urn:microsoft.com/office/officeart/2005/8/layout/radial1"/>
    <dgm:cxn modelId="{108FDF7F-BA1E-1C4A-AC21-BB25199B7F41}"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F127B798-00CA-CB43-9007-241F017AA557}" type="presOf" srcId="{1DFEB68D-A052-49E8-BAF6-403D8B836B64}" destId="{3972F94C-B7C5-4750-BCBA-BAAD41E5D18A}" srcOrd="0" destOrd="0" presId="urn:microsoft.com/office/officeart/2005/8/layout/radial1"/>
    <dgm:cxn modelId="{C2B97C9B-E3D9-9D49-84BC-6BDDC83B1720}" type="presOf" srcId="{5E706C6E-A95A-4F43-B605-3EFDFA5C8AF7}" destId="{1C127093-BE40-4679-9304-A488F574ADEA}" srcOrd="0" destOrd="0" presId="urn:microsoft.com/office/officeart/2005/8/layout/radial1"/>
    <dgm:cxn modelId="{91BFCAA6-15ED-A245-A0DB-2274513EE97C}" type="presOf" srcId="{527378DC-2374-4568-A930-368706B29BAB}" destId="{ACDBBD21-68C9-4760-B3AD-CFD10781EDE3}" srcOrd="0" destOrd="0" presId="urn:microsoft.com/office/officeart/2005/8/layout/radial1"/>
    <dgm:cxn modelId="{70A412A9-5A2B-304B-9EDC-FB185EAED301}" type="presOf" srcId="{78363F41-C269-432E-87B2-EFC80835D766}" destId="{273C7859-D5B5-4B25-8F25-EDD4A5ABAA35}" srcOrd="0" destOrd="0" presId="urn:microsoft.com/office/officeart/2005/8/layout/radial1"/>
    <dgm:cxn modelId="{54B4B8B2-BA8A-8943-B767-99F0672E0257}" type="presOf" srcId="{78363F41-C269-432E-87B2-EFC80835D766}" destId="{9A26EF50-9766-4BF5-A5F1-9B84FF267EC4}" srcOrd="1" destOrd="0" presId="urn:microsoft.com/office/officeart/2005/8/layout/radial1"/>
    <dgm:cxn modelId="{E06BC0B2-A4CD-6C45-8421-A5EF3272DC85}" type="presOf" srcId="{D094950E-EE80-1C4F-ACAE-2BB1B8D1C1D9}" destId="{371FFCAE-50FC-D94F-BCC5-9A5DBC3AE1C4}" srcOrd="0" destOrd="0" presId="urn:microsoft.com/office/officeart/2005/8/layout/radial1"/>
    <dgm:cxn modelId="{468E79BB-C62F-F84D-BDF7-F7F82DBF7ED1}" type="presOf" srcId="{42A0DCF0-13E3-4668-94D6-BFBF57A77CAE}" destId="{6715D968-BD54-40D2-8515-E2F5E1FA4B5D}" srcOrd="0" destOrd="0" presId="urn:microsoft.com/office/officeart/2005/8/layout/radial1"/>
    <dgm:cxn modelId="{165D93BF-00C2-F544-9838-61EB94B86132}" type="presOf" srcId="{13F729CE-919B-42F4-A3C2-A2906F71DE3C}" destId="{9F739C65-8B4C-4369-8D52-C30E729D8400}"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B7D135DF-F063-5549-A818-3BFF9EDE1EA4}" type="presOf" srcId="{13F729CE-919B-42F4-A3C2-A2906F71DE3C}" destId="{2F685C43-79AE-4D13-BBA5-1BBC43B6B88F}"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52FD77CD-D110-6346-ADDD-4DB9A16C85F6}" type="presParOf" srcId="{BAB93E77-FF86-4702-A477-16A848E7E68C}" destId="{ACDBBD21-68C9-4760-B3AD-CFD10781EDE3}" srcOrd="0" destOrd="0" presId="urn:microsoft.com/office/officeart/2005/8/layout/radial1"/>
    <dgm:cxn modelId="{F95149F7-22E5-9140-A416-50F564856B15}" type="presParOf" srcId="{BAB93E77-FF86-4702-A477-16A848E7E68C}" destId="{273C7859-D5B5-4B25-8F25-EDD4A5ABAA35}" srcOrd="1" destOrd="0" presId="urn:microsoft.com/office/officeart/2005/8/layout/radial1"/>
    <dgm:cxn modelId="{C7F43465-A588-4F4A-9FE4-9D1B8E3EC34B}" type="presParOf" srcId="{273C7859-D5B5-4B25-8F25-EDD4A5ABAA35}" destId="{9A26EF50-9766-4BF5-A5F1-9B84FF267EC4}" srcOrd="0" destOrd="0" presId="urn:microsoft.com/office/officeart/2005/8/layout/radial1"/>
    <dgm:cxn modelId="{F3AF761D-B7FE-6145-B23E-1DA8FFD06407}" type="presParOf" srcId="{BAB93E77-FF86-4702-A477-16A848E7E68C}" destId="{6715D968-BD54-40D2-8515-E2F5E1FA4B5D}" srcOrd="2" destOrd="0" presId="urn:microsoft.com/office/officeart/2005/8/layout/radial1"/>
    <dgm:cxn modelId="{D91E6960-E415-C242-98D5-89D1EB052307}" type="presParOf" srcId="{BAB93E77-FF86-4702-A477-16A848E7E68C}" destId="{9F739C65-8B4C-4369-8D52-C30E729D8400}" srcOrd="3" destOrd="0" presId="urn:microsoft.com/office/officeart/2005/8/layout/radial1"/>
    <dgm:cxn modelId="{5660CABD-855B-FA42-87F6-514521426CCC}" type="presParOf" srcId="{9F739C65-8B4C-4369-8D52-C30E729D8400}" destId="{2F685C43-79AE-4D13-BBA5-1BBC43B6B88F}" srcOrd="0" destOrd="0" presId="urn:microsoft.com/office/officeart/2005/8/layout/radial1"/>
    <dgm:cxn modelId="{582776F2-FE33-6A48-ACBA-9E62AEAF9743}" type="presParOf" srcId="{BAB93E77-FF86-4702-A477-16A848E7E68C}" destId="{1C127093-BE40-4679-9304-A488F574ADEA}" srcOrd="4" destOrd="0" presId="urn:microsoft.com/office/officeart/2005/8/layout/radial1"/>
    <dgm:cxn modelId="{639843DA-CEC6-424F-B178-39DA9870E7CF}" type="presParOf" srcId="{BAB93E77-FF86-4702-A477-16A848E7E68C}" destId="{7EFDF1F9-DBE7-442D-B1C1-7F82F1338704}" srcOrd="5" destOrd="0" presId="urn:microsoft.com/office/officeart/2005/8/layout/radial1"/>
    <dgm:cxn modelId="{389C6F72-664B-504F-B7D2-17C0C2676D08}" type="presParOf" srcId="{7EFDF1F9-DBE7-442D-B1C1-7F82F1338704}" destId="{3D5B6635-8AF3-425B-8DE4-EDD589BE2D2F}" srcOrd="0" destOrd="0" presId="urn:microsoft.com/office/officeart/2005/8/layout/radial1"/>
    <dgm:cxn modelId="{B02ABC1D-E3EB-A24E-9723-5C9A8B178B69}" type="presParOf" srcId="{BAB93E77-FF86-4702-A477-16A848E7E68C}" destId="{44DCE54C-32EE-4456-AFC5-27CB1228F1CE}" srcOrd="6" destOrd="0" presId="urn:microsoft.com/office/officeart/2005/8/layout/radial1"/>
    <dgm:cxn modelId="{EEFE6FDD-B081-BF4F-87C6-FCAF0EE7F8DF}" type="presParOf" srcId="{BAB93E77-FF86-4702-A477-16A848E7E68C}" destId="{8B875C73-D3E0-8D4B-917C-66029620DA8D}" srcOrd="7" destOrd="0" presId="urn:microsoft.com/office/officeart/2005/8/layout/radial1"/>
    <dgm:cxn modelId="{5B58D361-13B0-6943-8EB8-30AA86497B7B}" type="presParOf" srcId="{8B875C73-D3E0-8D4B-917C-66029620DA8D}" destId="{2AB225B2-0234-7C4D-929C-4C0E40872210}" srcOrd="0" destOrd="0" presId="urn:microsoft.com/office/officeart/2005/8/layout/radial1"/>
    <dgm:cxn modelId="{0D6AC2DC-86FB-934F-962F-E3080E4440E1}" type="presParOf" srcId="{BAB93E77-FF86-4702-A477-16A848E7E68C}" destId="{371FFCAE-50FC-D94F-BCC5-9A5DBC3AE1C4}" srcOrd="8" destOrd="0" presId="urn:microsoft.com/office/officeart/2005/8/layout/radial1"/>
    <dgm:cxn modelId="{0CC52394-BC15-5046-9703-2816E945F0DD}" type="presParOf" srcId="{BAB93E77-FF86-4702-A477-16A848E7E68C}" destId="{678BC5AB-D95F-4375-8AC0-C70DC43C3247}" srcOrd="9" destOrd="0" presId="urn:microsoft.com/office/officeart/2005/8/layout/radial1"/>
    <dgm:cxn modelId="{23E4CCBC-88C4-C64F-9296-DE111830415A}" type="presParOf" srcId="{678BC5AB-D95F-4375-8AC0-C70DC43C3247}" destId="{C295DCF9-E834-4FB5-A78E-8CD8E6BBC1FA}" srcOrd="0" destOrd="0" presId="urn:microsoft.com/office/officeart/2005/8/layout/radial1"/>
    <dgm:cxn modelId="{6B2D925A-0E50-C44C-B582-C10083B46D77}" type="presParOf" srcId="{BAB93E77-FF86-4702-A477-16A848E7E68C}" destId="{39F285E7-A013-46D7-B644-C26E5DE49638}" srcOrd="10" destOrd="0" presId="urn:microsoft.com/office/officeart/2005/8/layout/radial1"/>
    <dgm:cxn modelId="{B1AC724F-D082-B043-B143-794505CF6B80}" type="presParOf" srcId="{BAB93E77-FF86-4702-A477-16A848E7E68C}" destId="{3972F94C-B7C5-4750-BCBA-BAAD41E5D18A}" srcOrd="11" destOrd="0" presId="urn:microsoft.com/office/officeart/2005/8/layout/radial1"/>
    <dgm:cxn modelId="{66DCCB5A-43D0-1D42-957A-637412A0B42A}" type="presParOf" srcId="{3972F94C-B7C5-4750-BCBA-BAAD41E5D18A}" destId="{D2F7FF62-CC59-4CD3-A6ED-711728675305}" srcOrd="0" destOrd="0" presId="urn:microsoft.com/office/officeart/2005/8/layout/radial1"/>
    <dgm:cxn modelId="{DE140627-7DD3-5C42-9F3B-075A69F77314}"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2CF42801-D0D1-E042-9617-EC3B631A508F}" type="presOf" srcId="{F3C15BEA-B9EF-4188-A406-E440DE614A3A}" destId="{678BC5AB-D95F-4375-8AC0-C70DC43C3247}" srcOrd="0" destOrd="0" presId="urn:microsoft.com/office/officeart/2005/8/layout/radial1"/>
    <dgm:cxn modelId="{07FA3428-CAA5-6B48-A10E-A18A5449A1F8}" type="presOf" srcId="{1DFEB68D-A052-49E8-BAF6-403D8B836B64}" destId="{3972F94C-B7C5-4750-BCBA-BAAD41E5D18A}" srcOrd="0" destOrd="0" presId="urn:microsoft.com/office/officeart/2005/8/layout/radial1"/>
    <dgm:cxn modelId="{7D92B428-C7F4-4646-81B5-D6C094A41F9E}" type="presOf" srcId="{13F729CE-919B-42F4-A3C2-A2906F71DE3C}" destId="{9F739C65-8B4C-4369-8D52-C30E729D8400}"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23EE7535-36BA-674B-B0BD-88417C00E0C9}" type="presOf" srcId="{5E706C6E-A95A-4F43-B605-3EFDFA5C8AF7}" destId="{1C127093-BE40-4679-9304-A488F574ADEA}" srcOrd="0" destOrd="0" presId="urn:microsoft.com/office/officeart/2005/8/layout/radial1"/>
    <dgm:cxn modelId="{954D9135-349D-6E41-856C-0C0E596F21B1}" type="presOf" srcId="{42A0DCF0-13E3-4668-94D6-BFBF57A77CAE}" destId="{6715D968-BD54-40D2-8515-E2F5E1FA4B5D}" srcOrd="0" destOrd="0" presId="urn:microsoft.com/office/officeart/2005/8/layout/radial1"/>
    <dgm:cxn modelId="{E2ACB03A-F0B7-D444-993A-40FCDAC5F412}" type="presOf" srcId="{651AE763-2566-4F6C-AE59-8E550F497706}" destId="{44DCE54C-32EE-4456-AFC5-27CB1228F1CE}" srcOrd="0" destOrd="0" presId="urn:microsoft.com/office/officeart/2005/8/layout/radial1"/>
    <dgm:cxn modelId="{A5C0BE3C-6F2F-E645-9B5D-8E86FC6B3418}" type="presOf" srcId="{A3EF591F-A6F0-574F-BE6E-4B4AA590E18C}" destId="{8B875C73-D3E0-8D4B-917C-66029620DA8D}"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8DEB052-3C2B-4207-B51B-08D132E0BDC6}" srcId="{527378DC-2374-4568-A930-368706B29BAB}" destId="{5E706C6E-A95A-4F43-B605-3EFDFA5C8AF7}" srcOrd="1" destOrd="0" parTransId="{13F729CE-919B-42F4-A3C2-A2906F71DE3C}" sibTransId="{C6B0A1AA-BD5A-4B97-BEF5-220FECF6FF24}"/>
    <dgm:cxn modelId="{5D367753-1AB7-8546-8DFB-E5B5AB286484}" type="presOf" srcId="{13F729CE-919B-42F4-A3C2-A2906F71DE3C}" destId="{2F685C43-79AE-4D13-BBA5-1BBC43B6B88F}" srcOrd="1" destOrd="0" presId="urn:microsoft.com/office/officeart/2005/8/layout/radial1"/>
    <dgm:cxn modelId="{183AA277-26BE-F440-88C8-44C185BA585F}" type="presOf" srcId="{527378DC-2374-4568-A930-368706B29BAB}" destId="{ACDBBD21-68C9-4760-B3AD-CFD10781EDE3}" srcOrd="0" destOrd="0" presId="urn:microsoft.com/office/officeart/2005/8/layout/radial1"/>
    <dgm:cxn modelId="{90E4AB59-5ED0-FF49-A12F-49C47ED15E9B}" type="presOf" srcId="{F3C15BEA-B9EF-4188-A406-E440DE614A3A}" destId="{C295DCF9-E834-4FB5-A78E-8CD8E6BBC1FA}" srcOrd="1" destOrd="0" presId="urn:microsoft.com/office/officeart/2005/8/layout/radial1"/>
    <dgm:cxn modelId="{84F6177B-1D64-F04F-8652-590E4DA02A14}" type="presOf" srcId="{1DFEB68D-A052-49E8-BAF6-403D8B836B64}" destId="{D2F7FF62-CC59-4CD3-A6ED-711728675305}" srcOrd="1" destOrd="0" presId="urn:microsoft.com/office/officeart/2005/8/layout/radial1"/>
    <dgm:cxn modelId="{4DDCD67E-F942-0B44-955E-93EFF88C8B4A}"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068AC80-5426-844B-9CE3-CCF5EAA90725}" type="presOf" srcId="{87BE54C0-175C-4204-AEC2-CD0F3C4BE128}" destId="{7EFDF1F9-DBE7-442D-B1C1-7F82F1338704}" srcOrd="0" destOrd="0" presId="urn:microsoft.com/office/officeart/2005/8/layout/radial1"/>
    <dgm:cxn modelId="{46CF2386-8D66-EA4F-964E-93E0E0C2B6B2}" type="presOf" srcId="{A3EF591F-A6F0-574F-BE6E-4B4AA590E18C}" destId="{2AB225B2-0234-7C4D-929C-4C0E40872210}"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F59C5990-582F-4346-B899-ED558775E554}" type="presOf" srcId="{78363F41-C269-432E-87B2-EFC80835D766}" destId="{9A26EF50-9766-4BF5-A5F1-9B84FF267EC4}" srcOrd="1" destOrd="0" presId="urn:microsoft.com/office/officeart/2005/8/layout/radial1"/>
    <dgm:cxn modelId="{75ADB891-EB07-B444-A395-428058FFDEDB}" type="presOf" srcId="{1FFEFD37-F2C0-41AB-BE52-FC618EDB0ED4}" destId="{BAB93E77-FF86-4702-A477-16A848E7E68C}" srcOrd="0" destOrd="0" presId="urn:microsoft.com/office/officeart/2005/8/layout/radial1"/>
    <dgm:cxn modelId="{A075EB96-B496-E44A-AF74-E50C426D5769}" type="presOf" srcId="{78363F41-C269-432E-87B2-EFC80835D766}" destId="{273C7859-D5B5-4B25-8F25-EDD4A5ABAA35}" srcOrd="0" destOrd="0" presId="urn:microsoft.com/office/officeart/2005/8/layout/radial1"/>
    <dgm:cxn modelId="{CE9A789F-3F48-9D4F-B441-07F7552F1FA6}" type="presOf" srcId="{705A0F43-E01E-44C8-B92E-C5450D4C31EC}" destId="{2ACF6BD2-D8AE-474A-A9B0-32279DB12525}"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366156E7-84CD-480D-B951-D6667E898930}" srcId="{527378DC-2374-4568-A930-368706B29BAB}" destId="{651AE763-2566-4F6C-AE59-8E550F497706}" srcOrd="2" destOrd="0" parTransId="{87BE54C0-175C-4204-AEC2-CD0F3C4BE128}" sibTransId="{74773EF6-C620-4AF3-BC06-552C7CCE1589}"/>
    <dgm:cxn modelId="{70D089E7-CC4A-0342-8C70-E31A9462FFD9}" type="presOf" srcId="{D094950E-EE80-1C4F-ACAE-2BB1B8D1C1D9}" destId="{371FFCAE-50FC-D94F-BCC5-9A5DBC3AE1C4}" srcOrd="0" destOrd="0" presId="urn:microsoft.com/office/officeart/2005/8/layout/radial1"/>
    <dgm:cxn modelId="{41B300FE-7AE8-5449-9F3D-25E0A423CCFA}" type="presOf" srcId="{8328ED46-ECEA-4FFF-9FEE-4D4AF280D16E}" destId="{39F285E7-A013-46D7-B644-C26E5DE49638}" srcOrd="0" destOrd="0" presId="urn:microsoft.com/office/officeart/2005/8/layout/radial1"/>
    <dgm:cxn modelId="{C715EDBE-7CF9-F04F-9614-DC102EECD3B8}" type="presParOf" srcId="{BAB93E77-FF86-4702-A477-16A848E7E68C}" destId="{ACDBBD21-68C9-4760-B3AD-CFD10781EDE3}" srcOrd="0" destOrd="0" presId="urn:microsoft.com/office/officeart/2005/8/layout/radial1"/>
    <dgm:cxn modelId="{42141C8F-309D-3A4D-BBD1-9D757D9797C9}" type="presParOf" srcId="{BAB93E77-FF86-4702-A477-16A848E7E68C}" destId="{273C7859-D5B5-4B25-8F25-EDD4A5ABAA35}" srcOrd="1" destOrd="0" presId="urn:microsoft.com/office/officeart/2005/8/layout/radial1"/>
    <dgm:cxn modelId="{435D55DC-ACB8-9148-A998-C425FAD8C7DB}" type="presParOf" srcId="{273C7859-D5B5-4B25-8F25-EDD4A5ABAA35}" destId="{9A26EF50-9766-4BF5-A5F1-9B84FF267EC4}" srcOrd="0" destOrd="0" presId="urn:microsoft.com/office/officeart/2005/8/layout/radial1"/>
    <dgm:cxn modelId="{B321A9AF-7C6D-1B4B-9708-BD31434F73CE}" type="presParOf" srcId="{BAB93E77-FF86-4702-A477-16A848E7E68C}" destId="{6715D968-BD54-40D2-8515-E2F5E1FA4B5D}" srcOrd="2" destOrd="0" presId="urn:microsoft.com/office/officeart/2005/8/layout/radial1"/>
    <dgm:cxn modelId="{6F9C12D1-7585-5F4D-BFA7-762E46EAF6F9}" type="presParOf" srcId="{BAB93E77-FF86-4702-A477-16A848E7E68C}" destId="{9F739C65-8B4C-4369-8D52-C30E729D8400}" srcOrd="3" destOrd="0" presId="urn:microsoft.com/office/officeart/2005/8/layout/radial1"/>
    <dgm:cxn modelId="{F579A97E-852C-664E-8ABB-6472744BCA8F}" type="presParOf" srcId="{9F739C65-8B4C-4369-8D52-C30E729D8400}" destId="{2F685C43-79AE-4D13-BBA5-1BBC43B6B88F}" srcOrd="0" destOrd="0" presId="urn:microsoft.com/office/officeart/2005/8/layout/radial1"/>
    <dgm:cxn modelId="{0302CA94-89B0-8C42-A44F-D4936BB676B4}" type="presParOf" srcId="{BAB93E77-FF86-4702-A477-16A848E7E68C}" destId="{1C127093-BE40-4679-9304-A488F574ADEA}" srcOrd="4" destOrd="0" presId="urn:microsoft.com/office/officeart/2005/8/layout/radial1"/>
    <dgm:cxn modelId="{A534E3BF-C7F1-224B-AD77-AB4EC6E47A71}" type="presParOf" srcId="{BAB93E77-FF86-4702-A477-16A848E7E68C}" destId="{7EFDF1F9-DBE7-442D-B1C1-7F82F1338704}" srcOrd="5" destOrd="0" presId="urn:microsoft.com/office/officeart/2005/8/layout/radial1"/>
    <dgm:cxn modelId="{43E2D821-D720-3E42-9092-A4C55F9281AF}" type="presParOf" srcId="{7EFDF1F9-DBE7-442D-B1C1-7F82F1338704}" destId="{3D5B6635-8AF3-425B-8DE4-EDD589BE2D2F}" srcOrd="0" destOrd="0" presId="urn:microsoft.com/office/officeart/2005/8/layout/radial1"/>
    <dgm:cxn modelId="{6134254F-2186-274D-98AE-F9CB1F8B2BFA}" type="presParOf" srcId="{BAB93E77-FF86-4702-A477-16A848E7E68C}" destId="{44DCE54C-32EE-4456-AFC5-27CB1228F1CE}" srcOrd="6" destOrd="0" presId="urn:microsoft.com/office/officeart/2005/8/layout/radial1"/>
    <dgm:cxn modelId="{CD524414-FED6-C145-8D5D-8B254914A455}" type="presParOf" srcId="{BAB93E77-FF86-4702-A477-16A848E7E68C}" destId="{8B875C73-D3E0-8D4B-917C-66029620DA8D}" srcOrd="7" destOrd="0" presId="urn:microsoft.com/office/officeart/2005/8/layout/radial1"/>
    <dgm:cxn modelId="{B0B2EB03-DC49-7C4B-973E-2F67924BECE4}" type="presParOf" srcId="{8B875C73-D3E0-8D4B-917C-66029620DA8D}" destId="{2AB225B2-0234-7C4D-929C-4C0E40872210}" srcOrd="0" destOrd="0" presId="urn:microsoft.com/office/officeart/2005/8/layout/radial1"/>
    <dgm:cxn modelId="{16EB6B6B-0D7E-014A-AE93-1817555B1A59}" type="presParOf" srcId="{BAB93E77-FF86-4702-A477-16A848E7E68C}" destId="{371FFCAE-50FC-D94F-BCC5-9A5DBC3AE1C4}" srcOrd="8" destOrd="0" presId="urn:microsoft.com/office/officeart/2005/8/layout/radial1"/>
    <dgm:cxn modelId="{F3AC07B2-1A91-CD46-9CE4-64D4F6DEB929}" type="presParOf" srcId="{BAB93E77-FF86-4702-A477-16A848E7E68C}" destId="{678BC5AB-D95F-4375-8AC0-C70DC43C3247}" srcOrd="9" destOrd="0" presId="urn:microsoft.com/office/officeart/2005/8/layout/radial1"/>
    <dgm:cxn modelId="{BE2A5E51-758F-3E4C-B5B0-81A7969839C9}" type="presParOf" srcId="{678BC5AB-D95F-4375-8AC0-C70DC43C3247}" destId="{C295DCF9-E834-4FB5-A78E-8CD8E6BBC1FA}" srcOrd="0" destOrd="0" presId="urn:microsoft.com/office/officeart/2005/8/layout/radial1"/>
    <dgm:cxn modelId="{F45F5D84-601D-2E4B-A64B-C8BB8D4B9ABB}" type="presParOf" srcId="{BAB93E77-FF86-4702-A477-16A848E7E68C}" destId="{39F285E7-A013-46D7-B644-C26E5DE49638}" srcOrd="10" destOrd="0" presId="urn:microsoft.com/office/officeart/2005/8/layout/radial1"/>
    <dgm:cxn modelId="{020B1DFC-EB2B-3D48-A0C2-F2589B1A0812}" type="presParOf" srcId="{BAB93E77-FF86-4702-A477-16A848E7E68C}" destId="{3972F94C-B7C5-4750-BCBA-BAAD41E5D18A}" srcOrd="11" destOrd="0" presId="urn:microsoft.com/office/officeart/2005/8/layout/radial1"/>
    <dgm:cxn modelId="{02849841-B60C-104C-835F-CD2AEEFEDAD1}" type="presParOf" srcId="{3972F94C-B7C5-4750-BCBA-BAAD41E5D18A}" destId="{D2F7FF62-CC59-4CD3-A6ED-711728675305}" srcOrd="0" destOrd="0" presId="urn:microsoft.com/office/officeart/2005/8/layout/radial1"/>
    <dgm:cxn modelId="{A29D95CA-316C-1148-851F-8C169464F155}"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Car</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custT="1"/>
      <dgm:spPr/>
      <dgm:t>
        <a:bodyPr/>
        <a:lstStyle/>
        <a:p>
          <a:r>
            <a:rPr lang="en-US" sz="1400" dirty="0"/>
            <a:t>Make and Model</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Color</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VIN</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Purchase Date</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Owner</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Insurance</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Tag No</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776F9D00-A39C-4E64-8BCA-EE94C8FA0366}" type="presOf" srcId="{04EB86E9-8D97-4FF4-93E2-66BA3EB2519A}" destId="{D549867E-8909-4CBB-ADF9-A641EBD2788E}"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9098920C-88D4-48B8-A11A-152EACB95073}" type="presOf" srcId="{04C7CB4B-9F31-41C9-BECD-89DD464EDA5F}" destId="{84CEF197-A914-4FD3-A939-CC26DFA680E3}" srcOrd="1" destOrd="0" presId="urn:microsoft.com/office/officeart/2005/8/layout/radial5"/>
    <dgm:cxn modelId="{E4B6740D-37AA-4C30-8F19-5B9BDB896E92}" type="presOf" srcId="{04EB86E9-8D97-4FF4-93E2-66BA3EB2519A}" destId="{40964B29-925A-479C-9CAD-5B102EBF90C4}" srcOrd="1" destOrd="0" presId="urn:microsoft.com/office/officeart/2005/8/layout/radial5"/>
    <dgm:cxn modelId="{4EDE761E-2743-42E3-B8E7-B728ECD81B8E}" type="presOf" srcId="{3D8F7EA4-1C6A-4390-BBD2-40293DCE8859}" destId="{50D51950-EEEF-48E2-AA53-3787D36FC585}" srcOrd="1"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FE94102D-897D-4ED0-8D79-EF8CFC9779FE}" type="presOf" srcId="{AF415762-FB83-43D8-900D-A340ABC9538E}" destId="{803FFBD3-A87C-4820-9E0E-FB0A615C4384}" srcOrd="0" destOrd="0" presId="urn:microsoft.com/office/officeart/2005/8/layout/radial5"/>
    <dgm:cxn modelId="{AA1A7730-2613-4AA4-BE4D-2806E76D8D63}" type="presOf" srcId="{6CD7437B-955B-4754-BFC5-FDE56F57F8EA}" destId="{DC0A62D1-4C3E-417B-B7F0-7422EB64F57D}" srcOrd="0" destOrd="0" presId="urn:microsoft.com/office/officeart/2005/8/layout/radial5"/>
    <dgm:cxn modelId="{242C7839-BDB8-4595-BFD7-F69CD7802381}" type="presOf" srcId="{50B108AB-330E-485F-9AE2-D658BE9ABE3E}" destId="{F568FB59-E979-4CE6-899D-A7663C87FDA9}" srcOrd="0" destOrd="0" presId="urn:microsoft.com/office/officeart/2005/8/layout/radial5"/>
    <dgm:cxn modelId="{E4572B48-BEE7-4CCE-A0B0-1A9F012ABFA4}" type="presOf" srcId="{E7357466-B646-46C9-8A9A-1EC8C6B8B999}" destId="{45514F0A-9F7D-4C4F-952B-001B32AE8DC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DE919657-4150-4CCA-90CD-12642B9E12F3}" type="presOf" srcId="{04C7CB4B-9F31-41C9-BECD-89DD464EDA5F}" destId="{C3A0E7C5-880C-46F1-9A81-BB4C7AA58923}"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51400D87-9C60-459F-8F79-46FB76263D58}" type="presOf" srcId="{7732CA03-C73D-498A-9192-787989BF35B8}" destId="{6CFACD4F-F02F-4618-8B10-E6A398A6CF5C}" srcOrd="0" destOrd="0" presId="urn:microsoft.com/office/officeart/2005/8/layout/radial5"/>
    <dgm:cxn modelId="{18478388-13B7-4FB9-883F-2FC0FFA74CA0}" type="presOf" srcId="{3D652D2A-B644-48AA-B4E8-413AE08C5AE8}" destId="{B02A1D27-CBA6-44D2-88AA-54F78B36DA0D}" srcOrd="0" destOrd="0" presId="urn:microsoft.com/office/officeart/2005/8/layout/radial5"/>
    <dgm:cxn modelId="{A851FB8A-1339-4B34-A9FF-155F68CE6E5A}" srcId="{4967BD44-EA3F-47F7-B04B-8411AF6E3C2F}" destId="{F727F1EE-85F4-4ED1-AEA3-D15240D74215}" srcOrd="4" destOrd="0" parTransId="{3D8F7EA4-1C6A-4390-BBD2-40293DCE8859}" sibTransId="{68A0CC2E-94EE-4577-BB7D-1EA8C7CBC94F}"/>
    <dgm:cxn modelId="{DC0F708B-C873-4317-93A9-4E4851DBFACE}" type="presOf" srcId="{DCB702C5-7A6C-41CF-BF22-D27A2B76613E}" destId="{E7CF5A42-1823-4393-8FD3-1B07AC4AF662}" srcOrd="0" destOrd="0" presId="urn:microsoft.com/office/officeart/2005/8/layout/radial5"/>
    <dgm:cxn modelId="{C208368C-815C-4306-A3B6-A551B0345B7C}" type="presOf" srcId="{BA734658-E2C9-4CFD-82D7-1B991D34DD52}" destId="{71CFD817-0531-4791-BEF9-B4BD8F32DF93}" srcOrd="0" destOrd="0" presId="urn:microsoft.com/office/officeart/2005/8/layout/radial5"/>
    <dgm:cxn modelId="{0B8E2590-D7F1-43AD-9C4A-8A3442A28694}" type="presOf" srcId="{4967BD44-EA3F-47F7-B04B-8411AF6E3C2F}" destId="{F4681F40-BC53-4F05-A022-1F60C412B761}" srcOrd="0" destOrd="0" presId="urn:microsoft.com/office/officeart/2005/8/layout/radial5"/>
    <dgm:cxn modelId="{D16C8F9B-FBF5-47B3-B1E4-A3A8D5BF67BB}" type="presOf" srcId="{DB4C3E80-87F1-4B88-A312-3368E1FCCA75}" destId="{2D92765A-5E02-4856-A20E-F06405AAFDE2}" srcOrd="0" destOrd="0" presId="urn:microsoft.com/office/officeart/2005/8/layout/radial5"/>
    <dgm:cxn modelId="{A6C7CAA1-DE89-4F3F-8EEF-F79B24DF1970}" type="presOf" srcId="{AF415762-FB83-43D8-900D-A340ABC9538E}" destId="{F0A90CFC-81AF-429E-8EF8-0C90B5F017E4}" srcOrd="1" destOrd="0" presId="urn:microsoft.com/office/officeart/2005/8/layout/radial5"/>
    <dgm:cxn modelId="{D59706AA-B4D7-444D-A530-683A65B10ECA}" type="presOf" srcId="{436A6116-FE0B-4D1D-A310-11D32B735CC5}" destId="{4B28EF13-26BC-49FB-869E-F0F4358B5CB2}" srcOrd="1" destOrd="0" presId="urn:microsoft.com/office/officeart/2005/8/layout/radial5"/>
    <dgm:cxn modelId="{D33CA1AA-0D2F-461A-9A5C-EE59D911D0CE}" type="presOf" srcId="{436A6116-FE0B-4D1D-A310-11D32B735CC5}" destId="{D558942B-E6CA-449D-A0FE-151CAA3AF7BF}" srcOrd="0" destOrd="0" presId="urn:microsoft.com/office/officeart/2005/8/layout/radial5"/>
    <dgm:cxn modelId="{DF7865B1-010A-4C3E-BA6C-BB55A588ECB9}" type="presOf" srcId="{3D8F7EA4-1C6A-4390-BBD2-40293DCE8859}" destId="{662A4C12-10E0-4D82-B75E-988625017B26}" srcOrd="0"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A5AE50CD-7EE0-44CC-A615-E02611038030}" type="presOf" srcId="{34210147-B147-4FB3-A431-81625CED7046}" destId="{EEBD557D-E7E9-4EAF-971F-C428AD99BF39}" srcOrd="0" destOrd="0" presId="urn:microsoft.com/office/officeart/2005/8/layout/radial5"/>
    <dgm:cxn modelId="{CF6294CF-B914-4089-B9F3-7B1E60C77125}" type="presOf" srcId="{E7357466-B646-46C9-8A9A-1EC8C6B8B999}" destId="{630DD57F-B875-49AE-9EA4-E66B2114434F}" srcOrd="1" destOrd="0" presId="urn:microsoft.com/office/officeart/2005/8/layout/radial5"/>
    <dgm:cxn modelId="{66994FD3-851D-4E2D-9001-934E0526201A}" type="presOf" srcId="{F727F1EE-85F4-4ED1-AEA3-D15240D74215}" destId="{4BAD4D94-732B-412F-9EE2-F3E147C4482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0DC935DF-9667-4847-8BE4-412274E91DBC}" type="presOf" srcId="{15A927F0-65E6-4EFD-8592-C2252418DF9B}" destId="{BBE7993F-9FAC-4B01-983A-6CD2E95CAAFC}"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ECD5A0EA-A2C0-404F-910F-B7A2ABC7452A}" type="presOf" srcId="{09E6A6CE-59ED-48FF-9261-3E21F5FA21DB}" destId="{1BDE022B-6169-49E7-BF3E-A30EC051B6D3}" srcOrd="0" destOrd="0" presId="urn:microsoft.com/office/officeart/2005/8/layout/radial5"/>
    <dgm:cxn modelId="{BDBA66F2-C746-4BC6-90C7-C00F53F68470}" type="presOf" srcId="{6CD7437B-955B-4754-BFC5-FDE56F57F8EA}" destId="{E6ED3AD0-9E29-4A46-888B-9006B874FD7C}" srcOrd="1" destOrd="0" presId="urn:microsoft.com/office/officeart/2005/8/layout/radial5"/>
    <dgm:cxn modelId="{5E509EF8-4E5B-4975-AA42-CBF0A63B2B5A}" type="presOf" srcId="{3D652D2A-B644-48AA-B4E8-413AE08C5AE8}" destId="{DA9EE3C7-34FA-4719-9C72-59A291C815FD}" srcOrd="1"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5D80DD43-C513-4AFA-97FC-57271ADB944A}" type="presParOf" srcId="{2D92765A-5E02-4856-A20E-F06405AAFDE2}" destId="{F4681F40-BC53-4F05-A022-1F60C412B761}" srcOrd="0" destOrd="0" presId="urn:microsoft.com/office/officeart/2005/8/layout/radial5"/>
    <dgm:cxn modelId="{286EEB89-D385-42AA-83A5-1440723DBC6F}" type="presParOf" srcId="{2D92765A-5E02-4856-A20E-F06405AAFDE2}" destId="{DC0A62D1-4C3E-417B-B7F0-7422EB64F57D}" srcOrd="1" destOrd="0" presId="urn:microsoft.com/office/officeart/2005/8/layout/radial5"/>
    <dgm:cxn modelId="{55D49A84-93E3-4216-BFC9-EBD06F141F79}" type="presParOf" srcId="{DC0A62D1-4C3E-417B-B7F0-7422EB64F57D}" destId="{E6ED3AD0-9E29-4A46-888B-9006B874FD7C}" srcOrd="0" destOrd="0" presId="urn:microsoft.com/office/officeart/2005/8/layout/radial5"/>
    <dgm:cxn modelId="{4B16F2A5-4A65-4AD7-B5DD-0D275770FC4B}" type="presParOf" srcId="{2D92765A-5E02-4856-A20E-F06405AAFDE2}" destId="{1BDE022B-6169-49E7-BF3E-A30EC051B6D3}" srcOrd="2" destOrd="0" presId="urn:microsoft.com/office/officeart/2005/8/layout/radial5"/>
    <dgm:cxn modelId="{FB7D5BB4-7D10-48AF-A276-9379123FD95B}" type="presParOf" srcId="{2D92765A-5E02-4856-A20E-F06405AAFDE2}" destId="{D558942B-E6CA-449D-A0FE-151CAA3AF7BF}" srcOrd="3" destOrd="0" presId="urn:microsoft.com/office/officeart/2005/8/layout/radial5"/>
    <dgm:cxn modelId="{1A881A2E-5FF5-48D3-AC62-D742FCF3929C}" type="presParOf" srcId="{D558942B-E6CA-449D-A0FE-151CAA3AF7BF}" destId="{4B28EF13-26BC-49FB-869E-F0F4358B5CB2}" srcOrd="0" destOrd="0" presId="urn:microsoft.com/office/officeart/2005/8/layout/radial5"/>
    <dgm:cxn modelId="{1D01B516-325E-42F3-ACD0-56FCDF8788F4}" type="presParOf" srcId="{2D92765A-5E02-4856-A20E-F06405AAFDE2}" destId="{6CFACD4F-F02F-4618-8B10-E6A398A6CF5C}" srcOrd="4" destOrd="0" presId="urn:microsoft.com/office/officeart/2005/8/layout/radial5"/>
    <dgm:cxn modelId="{2466812A-99A2-42AD-A7AD-FB8E39EAA583}" type="presParOf" srcId="{2D92765A-5E02-4856-A20E-F06405AAFDE2}" destId="{45514F0A-9F7D-4C4F-952B-001B32AE8DC6}" srcOrd="5" destOrd="0" presId="urn:microsoft.com/office/officeart/2005/8/layout/radial5"/>
    <dgm:cxn modelId="{2F1A0D19-43A4-45C4-8B3F-F1310F070305}" type="presParOf" srcId="{45514F0A-9F7D-4C4F-952B-001B32AE8DC6}" destId="{630DD57F-B875-49AE-9EA4-E66B2114434F}" srcOrd="0" destOrd="0" presId="urn:microsoft.com/office/officeart/2005/8/layout/radial5"/>
    <dgm:cxn modelId="{9908BF97-31BE-434C-BC96-3DF538ABDECF}" type="presParOf" srcId="{2D92765A-5E02-4856-A20E-F06405AAFDE2}" destId="{71CFD817-0531-4791-BEF9-B4BD8F32DF93}" srcOrd="6" destOrd="0" presId="urn:microsoft.com/office/officeart/2005/8/layout/radial5"/>
    <dgm:cxn modelId="{7E84763E-BBF2-4B9C-8D72-CC248646A1AE}" type="presParOf" srcId="{2D92765A-5E02-4856-A20E-F06405AAFDE2}" destId="{D549867E-8909-4CBB-ADF9-A641EBD2788E}" srcOrd="7" destOrd="0" presId="urn:microsoft.com/office/officeart/2005/8/layout/radial5"/>
    <dgm:cxn modelId="{ED7E16CC-43AF-4BE4-9758-0A78E8E67C22}" type="presParOf" srcId="{D549867E-8909-4CBB-ADF9-A641EBD2788E}" destId="{40964B29-925A-479C-9CAD-5B102EBF90C4}" srcOrd="0" destOrd="0" presId="urn:microsoft.com/office/officeart/2005/8/layout/radial5"/>
    <dgm:cxn modelId="{1B178228-6934-47FD-8762-9A472C4C02D7}" type="presParOf" srcId="{2D92765A-5E02-4856-A20E-F06405AAFDE2}" destId="{BBE7993F-9FAC-4B01-983A-6CD2E95CAAFC}" srcOrd="8" destOrd="0" presId="urn:microsoft.com/office/officeart/2005/8/layout/radial5"/>
    <dgm:cxn modelId="{5EED987A-CAF0-4C2C-90BD-3C997ACBB3B6}" type="presParOf" srcId="{2D92765A-5E02-4856-A20E-F06405AAFDE2}" destId="{662A4C12-10E0-4D82-B75E-988625017B26}" srcOrd="9" destOrd="0" presId="urn:microsoft.com/office/officeart/2005/8/layout/radial5"/>
    <dgm:cxn modelId="{67E7EEB4-A3EF-47B4-A74F-43D5F5D79F7F}" type="presParOf" srcId="{662A4C12-10E0-4D82-B75E-988625017B26}" destId="{50D51950-EEEF-48E2-AA53-3787D36FC585}" srcOrd="0" destOrd="0" presId="urn:microsoft.com/office/officeart/2005/8/layout/radial5"/>
    <dgm:cxn modelId="{083BFF4B-439A-402C-BCD3-27F001D63056}" type="presParOf" srcId="{2D92765A-5E02-4856-A20E-F06405AAFDE2}" destId="{4BAD4D94-732B-412F-9EE2-F3E147C44826}" srcOrd="10" destOrd="0" presId="urn:microsoft.com/office/officeart/2005/8/layout/radial5"/>
    <dgm:cxn modelId="{08E6099D-A0CA-4BC2-8A64-F90697825715}" type="presParOf" srcId="{2D92765A-5E02-4856-A20E-F06405AAFDE2}" destId="{B02A1D27-CBA6-44D2-88AA-54F78B36DA0D}" srcOrd="11" destOrd="0" presId="urn:microsoft.com/office/officeart/2005/8/layout/radial5"/>
    <dgm:cxn modelId="{397F9333-36E8-4AFB-BDBE-FBC03A01AC7F}" type="presParOf" srcId="{B02A1D27-CBA6-44D2-88AA-54F78B36DA0D}" destId="{DA9EE3C7-34FA-4719-9C72-59A291C815FD}" srcOrd="0" destOrd="0" presId="urn:microsoft.com/office/officeart/2005/8/layout/radial5"/>
    <dgm:cxn modelId="{C6E30C6F-6579-41F7-82A8-9EFF852E8490}" type="presParOf" srcId="{2D92765A-5E02-4856-A20E-F06405AAFDE2}" destId="{F568FB59-E979-4CE6-899D-A7663C87FDA9}" srcOrd="12" destOrd="0" presId="urn:microsoft.com/office/officeart/2005/8/layout/radial5"/>
    <dgm:cxn modelId="{83D991B2-A550-45A9-936E-1707FF3A4A3F}" type="presParOf" srcId="{2D92765A-5E02-4856-A20E-F06405AAFDE2}" destId="{803FFBD3-A87C-4820-9E0E-FB0A615C4384}" srcOrd="13" destOrd="0" presId="urn:microsoft.com/office/officeart/2005/8/layout/radial5"/>
    <dgm:cxn modelId="{81382603-9109-4DB3-81C1-11642665A3E1}" type="presParOf" srcId="{803FFBD3-A87C-4820-9E0E-FB0A615C4384}" destId="{F0A90CFC-81AF-429E-8EF8-0C90B5F017E4}" srcOrd="0" destOrd="0" presId="urn:microsoft.com/office/officeart/2005/8/layout/radial5"/>
    <dgm:cxn modelId="{E9514237-F2D8-4040-B2B0-3023C7509A8E}" type="presParOf" srcId="{2D92765A-5E02-4856-A20E-F06405AAFDE2}" destId="{E7CF5A42-1823-4393-8FD3-1B07AC4AF662}" srcOrd="14" destOrd="0" presId="urn:microsoft.com/office/officeart/2005/8/layout/radial5"/>
    <dgm:cxn modelId="{40652FA7-AC87-4D05-B73F-9BB534CB58CA}" type="presParOf" srcId="{2D92765A-5E02-4856-A20E-F06405AAFDE2}" destId="{C3A0E7C5-880C-46F1-9A81-BB4C7AA58923}" srcOrd="15" destOrd="0" presId="urn:microsoft.com/office/officeart/2005/8/layout/radial5"/>
    <dgm:cxn modelId="{4CDA7C49-E022-4F1A-8E30-C3B77F3D0252}" type="presParOf" srcId="{C3A0E7C5-880C-46F1-9A81-BB4C7AA58923}" destId="{84CEF197-A914-4FD3-A939-CC26DFA680E3}" srcOrd="0" destOrd="0" presId="urn:microsoft.com/office/officeart/2005/8/layout/radial5"/>
    <dgm:cxn modelId="{4117A237-CA85-4384-9F0C-0F1B624918AB}"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41BA4206-A900-D64F-BE05-52473446315A}" type="presOf" srcId="{8328ED46-ECEA-4FFF-9FEE-4D4AF280D16E}" destId="{39F285E7-A013-46D7-B644-C26E5DE49638}" srcOrd="0" destOrd="0" presId="urn:microsoft.com/office/officeart/2005/8/layout/radial1"/>
    <dgm:cxn modelId="{7361FA1A-893F-9343-AF4A-DFCCCA649C2C}" type="presOf" srcId="{A3EF591F-A6F0-574F-BE6E-4B4AA590E18C}" destId="{2AB225B2-0234-7C4D-929C-4C0E40872210}" srcOrd="1" destOrd="0" presId="urn:microsoft.com/office/officeart/2005/8/layout/radial1"/>
    <dgm:cxn modelId="{082F6626-D16A-284F-8208-6A76A38F23FB}" type="presOf" srcId="{A3EF591F-A6F0-574F-BE6E-4B4AA590E18C}" destId="{8B875C73-D3E0-8D4B-917C-66029620DA8D}"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6151E63A-35E8-0947-858B-565B3BE50A10}" type="presOf" srcId="{1FFEFD37-F2C0-41AB-BE52-FC618EDB0ED4}" destId="{BAB93E77-FF86-4702-A477-16A848E7E68C}"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858F794E-8A8F-754D-8B9D-A5254666F4A3}" type="presOf" srcId="{705A0F43-E01E-44C8-B92E-C5450D4C31EC}" destId="{2ACF6BD2-D8AE-474A-A9B0-32279DB12525}"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8B7CC653-09E8-3243-9DCA-592BF240E95D}" type="presOf" srcId="{651AE763-2566-4F6C-AE59-8E550F497706}" destId="{44DCE54C-32EE-4456-AFC5-27CB1228F1CE}"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EFAD1884-0DDE-7741-882C-582E41E8EBE8}" type="presOf" srcId="{1DFEB68D-A052-49E8-BAF6-403D8B836B64}" destId="{D2F7FF62-CC59-4CD3-A6ED-711728675305}" srcOrd="1" destOrd="0" presId="urn:microsoft.com/office/officeart/2005/8/layout/radial1"/>
    <dgm:cxn modelId="{6CCAE987-4B5B-EB4D-A003-0F28D93FCD9F}" type="presOf" srcId="{78363F41-C269-432E-87B2-EFC80835D766}" destId="{273C7859-D5B5-4B25-8F25-EDD4A5ABAA35}"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4873299F-2000-FC44-9CEF-611EBE7B9583}" type="presOf" srcId="{13F729CE-919B-42F4-A3C2-A2906F71DE3C}" destId="{2F685C43-79AE-4D13-BBA5-1BBC43B6B88F}" srcOrd="1" destOrd="0" presId="urn:microsoft.com/office/officeart/2005/8/layout/radial1"/>
    <dgm:cxn modelId="{9EF707B5-6CEC-C542-BB9D-551E291C3D18}" type="presOf" srcId="{527378DC-2374-4568-A930-368706B29BAB}" destId="{ACDBBD21-68C9-4760-B3AD-CFD10781EDE3}" srcOrd="0" destOrd="0" presId="urn:microsoft.com/office/officeart/2005/8/layout/radial1"/>
    <dgm:cxn modelId="{96A4BABE-2164-F34F-BC37-221C8419A8F2}" type="presOf" srcId="{D094950E-EE80-1C4F-ACAE-2BB1B8D1C1D9}" destId="{371FFCAE-50FC-D94F-BCC5-9A5DBC3AE1C4}" srcOrd="0" destOrd="0" presId="urn:microsoft.com/office/officeart/2005/8/layout/radial1"/>
    <dgm:cxn modelId="{34634BC9-6E12-3949-929D-9AF64E47E9E9}" type="presOf" srcId="{87BE54C0-175C-4204-AEC2-CD0F3C4BE128}" destId="{7EFDF1F9-DBE7-442D-B1C1-7F82F1338704}"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AAB07AE1-85E7-C04E-8F16-57FA7CDA8F14}" type="presOf" srcId="{13F729CE-919B-42F4-A3C2-A2906F71DE3C}" destId="{9F739C65-8B4C-4369-8D52-C30E729D8400}" srcOrd="0" destOrd="0" presId="urn:microsoft.com/office/officeart/2005/8/layout/radial1"/>
    <dgm:cxn modelId="{63D7E5E2-2BC2-F54D-BC52-B34E3F1073E4}" type="presOf" srcId="{F3C15BEA-B9EF-4188-A406-E440DE614A3A}" destId="{678BC5AB-D95F-4375-8AC0-C70DC43C3247}" srcOrd="0" destOrd="0" presId="urn:microsoft.com/office/officeart/2005/8/layout/radial1"/>
    <dgm:cxn modelId="{598290E5-95A5-324D-A751-1A97DC27E3FC}" type="presOf" srcId="{78363F41-C269-432E-87B2-EFC80835D766}" destId="{9A26EF50-9766-4BF5-A5F1-9B84FF267EC4}"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B121D4ED-D9A7-4941-BCED-C135C2A47331}" type="presOf" srcId="{F3C15BEA-B9EF-4188-A406-E440DE614A3A}" destId="{C295DCF9-E834-4FB5-A78E-8CD8E6BBC1FA}" srcOrd="1" destOrd="0" presId="urn:microsoft.com/office/officeart/2005/8/layout/radial1"/>
    <dgm:cxn modelId="{B0C3F5F1-D201-C541-AF1B-F23612500B2C}" type="presOf" srcId="{1DFEB68D-A052-49E8-BAF6-403D8B836B64}" destId="{3972F94C-B7C5-4750-BCBA-BAAD41E5D18A}" srcOrd="0" destOrd="0" presId="urn:microsoft.com/office/officeart/2005/8/layout/radial1"/>
    <dgm:cxn modelId="{59517AF7-9C74-6244-BB8F-28DC27F6ABE8}" type="presOf" srcId="{87BE54C0-175C-4204-AEC2-CD0F3C4BE128}" destId="{3D5B6635-8AF3-425B-8DE4-EDD589BE2D2F}" srcOrd="1" destOrd="0" presId="urn:microsoft.com/office/officeart/2005/8/layout/radial1"/>
    <dgm:cxn modelId="{0C71FAF9-49D8-F548-BC6D-87B745518510}" type="presOf" srcId="{42A0DCF0-13E3-4668-94D6-BFBF57A77CAE}" destId="{6715D968-BD54-40D2-8515-E2F5E1FA4B5D}" srcOrd="0" destOrd="0" presId="urn:microsoft.com/office/officeart/2005/8/layout/radial1"/>
    <dgm:cxn modelId="{4399B3FE-E87E-EF41-86A1-C21BAC693EEC}" type="presOf" srcId="{5E706C6E-A95A-4F43-B605-3EFDFA5C8AF7}" destId="{1C127093-BE40-4679-9304-A488F574ADEA}" srcOrd="0" destOrd="0" presId="urn:microsoft.com/office/officeart/2005/8/layout/radial1"/>
    <dgm:cxn modelId="{28E20309-6755-B743-B4CE-D28BEBBF9D8F}" type="presParOf" srcId="{BAB93E77-FF86-4702-A477-16A848E7E68C}" destId="{ACDBBD21-68C9-4760-B3AD-CFD10781EDE3}" srcOrd="0" destOrd="0" presId="urn:microsoft.com/office/officeart/2005/8/layout/radial1"/>
    <dgm:cxn modelId="{5A706B7C-4652-7043-B2BE-C4BF87152E8C}" type="presParOf" srcId="{BAB93E77-FF86-4702-A477-16A848E7E68C}" destId="{273C7859-D5B5-4B25-8F25-EDD4A5ABAA35}" srcOrd="1" destOrd="0" presId="urn:microsoft.com/office/officeart/2005/8/layout/radial1"/>
    <dgm:cxn modelId="{5B6BEF73-7B7F-1A43-910F-1E9661257B63}" type="presParOf" srcId="{273C7859-D5B5-4B25-8F25-EDD4A5ABAA35}" destId="{9A26EF50-9766-4BF5-A5F1-9B84FF267EC4}" srcOrd="0" destOrd="0" presId="urn:microsoft.com/office/officeart/2005/8/layout/radial1"/>
    <dgm:cxn modelId="{885FA70C-AD03-104F-B686-4A665B901269}" type="presParOf" srcId="{BAB93E77-FF86-4702-A477-16A848E7E68C}" destId="{6715D968-BD54-40D2-8515-E2F5E1FA4B5D}" srcOrd="2" destOrd="0" presId="urn:microsoft.com/office/officeart/2005/8/layout/radial1"/>
    <dgm:cxn modelId="{EE800679-493A-9242-88AE-58E1E9405A20}" type="presParOf" srcId="{BAB93E77-FF86-4702-A477-16A848E7E68C}" destId="{9F739C65-8B4C-4369-8D52-C30E729D8400}" srcOrd="3" destOrd="0" presId="urn:microsoft.com/office/officeart/2005/8/layout/radial1"/>
    <dgm:cxn modelId="{3F8BE490-06A5-2443-8BCB-DDCEE265C892}" type="presParOf" srcId="{9F739C65-8B4C-4369-8D52-C30E729D8400}" destId="{2F685C43-79AE-4D13-BBA5-1BBC43B6B88F}" srcOrd="0" destOrd="0" presId="urn:microsoft.com/office/officeart/2005/8/layout/radial1"/>
    <dgm:cxn modelId="{5E5BAE91-DDE2-4D41-80F4-DB39433B71F5}" type="presParOf" srcId="{BAB93E77-FF86-4702-A477-16A848E7E68C}" destId="{1C127093-BE40-4679-9304-A488F574ADEA}" srcOrd="4" destOrd="0" presId="urn:microsoft.com/office/officeart/2005/8/layout/radial1"/>
    <dgm:cxn modelId="{7A9F41E2-6A1F-6240-BA86-01D7F778168B}" type="presParOf" srcId="{BAB93E77-FF86-4702-A477-16A848E7E68C}" destId="{7EFDF1F9-DBE7-442D-B1C1-7F82F1338704}" srcOrd="5" destOrd="0" presId="urn:microsoft.com/office/officeart/2005/8/layout/radial1"/>
    <dgm:cxn modelId="{24183B3B-FC68-1243-A750-1DB801E80861}" type="presParOf" srcId="{7EFDF1F9-DBE7-442D-B1C1-7F82F1338704}" destId="{3D5B6635-8AF3-425B-8DE4-EDD589BE2D2F}" srcOrd="0" destOrd="0" presId="urn:microsoft.com/office/officeart/2005/8/layout/radial1"/>
    <dgm:cxn modelId="{1E524415-DC47-F449-8DC2-D62D08FA5425}" type="presParOf" srcId="{BAB93E77-FF86-4702-A477-16A848E7E68C}" destId="{44DCE54C-32EE-4456-AFC5-27CB1228F1CE}" srcOrd="6" destOrd="0" presId="urn:microsoft.com/office/officeart/2005/8/layout/radial1"/>
    <dgm:cxn modelId="{C03FFCB9-E0C4-9D4E-926B-213FE431349A}" type="presParOf" srcId="{BAB93E77-FF86-4702-A477-16A848E7E68C}" destId="{8B875C73-D3E0-8D4B-917C-66029620DA8D}" srcOrd="7" destOrd="0" presId="urn:microsoft.com/office/officeart/2005/8/layout/radial1"/>
    <dgm:cxn modelId="{53059432-1C05-1949-A5AC-0B8B4E551B86}" type="presParOf" srcId="{8B875C73-D3E0-8D4B-917C-66029620DA8D}" destId="{2AB225B2-0234-7C4D-929C-4C0E40872210}" srcOrd="0" destOrd="0" presId="urn:microsoft.com/office/officeart/2005/8/layout/radial1"/>
    <dgm:cxn modelId="{58127A77-C9C8-014C-B298-A8FCA7BDF5A8}" type="presParOf" srcId="{BAB93E77-FF86-4702-A477-16A848E7E68C}" destId="{371FFCAE-50FC-D94F-BCC5-9A5DBC3AE1C4}" srcOrd="8" destOrd="0" presId="urn:microsoft.com/office/officeart/2005/8/layout/radial1"/>
    <dgm:cxn modelId="{B0D49B6C-69ED-344B-B0ED-BFD1798F3BB9}" type="presParOf" srcId="{BAB93E77-FF86-4702-A477-16A848E7E68C}" destId="{678BC5AB-D95F-4375-8AC0-C70DC43C3247}" srcOrd="9" destOrd="0" presId="urn:microsoft.com/office/officeart/2005/8/layout/radial1"/>
    <dgm:cxn modelId="{2792EAD5-92E6-8740-85C6-5111B055688E}" type="presParOf" srcId="{678BC5AB-D95F-4375-8AC0-C70DC43C3247}" destId="{C295DCF9-E834-4FB5-A78E-8CD8E6BBC1FA}" srcOrd="0" destOrd="0" presId="urn:microsoft.com/office/officeart/2005/8/layout/radial1"/>
    <dgm:cxn modelId="{C08BCA65-6187-3647-A28B-CE87B6359F3E}" type="presParOf" srcId="{BAB93E77-FF86-4702-A477-16A848E7E68C}" destId="{39F285E7-A013-46D7-B644-C26E5DE49638}" srcOrd="10" destOrd="0" presId="urn:microsoft.com/office/officeart/2005/8/layout/radial1"/>
    <dgm:cxn modelId="{F762F296-44F4-664F-9805-9ACE069B262D}" type="presParOf" srcId="{BAB93E77-FF86-4702-A477-16A848E7E68C}" destId="{3972F94C-B7C5-4750-BCBA-BAAD41E5D18A}" srcOrd="11" destOrd="0" presId="urn:microsoft.com/office/officeart/2005/8/layout/radial1"/>
    <dgm:cxn modelId="{8E0DEBB9-5FC4-1F46-A170-4581EA8AEDA3}" type="presParOf" srcId="{3972F94C-B7C5-4750-BCBA-BAAD41E5D18A}" destId="{D2F7FF62-CC59-4CD3-A6ED-711728675305}" srcOrd="0" destOrd="0" presId="urn:microsoft.com/office/officeart/2005/8/layout/radial1"/>
    <dgm:cxn modelId="{216FA2B9-6702-194C-BE21-CCBE58C07B2F}"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A61DF001-4A7F-2640-9F74-9620A81EAB67}" type="presOf" srcId="{1DFEB68D-A052-49E8-BAF6-403D8B836B64}" destId="{3972F94C-B7C5-4750-BCBA-BAAD41E5D18A}" srcOrd="0" destOrd="0" presId="urn:microsoft.com/office/officeart/2005/8/layout/radial1"/>
    <dgm:cxn modelId="{A97A4016-013A-BD40-91EE-9A2B3C73A4C1}" type="presOf" srcId="{5E706C6E-A95A-4F43-B605-3EFDFA5C8AF7}" destId="{1C127093-BE40-4679-9304-A488F574ADEA}" srcOrd="0" destOrd="0" presId="urn:microsoft.com/office/officeart/2005/8/layout/radial1"/>
    <dgm:cxn modelId="{9A7DCC23-6CB8-C748-B4F2-5B19CBE89336}" type="presOf" srcId="{A3EF591F-A6F0-574F-BE6E-4B4AA590E18C}" destId="{2AB225B2-0234-7C4D-929C-4C0E40872210}" srcOrd="1" destOrd="0" presId="urn:microsoft.com/office/officeart/2005/8/layout/radial1"/>
    <dgm:cxn modelId="{79F8482C-55E5-6341-B915-75A433C7B2AE}" type="presOf" srcId="{87BE54C0-175C-4204-AEC2-CD0F3C4BE128}" destId="{7EFDF1F9-DBE7-442D-B1C1-7F82F1338704}" srcOrd="0" destOrd="0" presId="urn:microsoft.com/office/officeart/2005/8/layout/radial1"/>
    <dgm:cxn modelId="{01EFC62D-2B37-7D4A-819F-7CA40BDBE5BE}" type="presOf" srcId="{78363F41-C269-432E-87B2-EFC80835D766}" destId="{273C7859-D5B5-4B25-8F25-EDD4A5ABAA35}"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88A2AE3A-3FBE-2949-8635-65F8680305D5}" type="presOf" srcId="{42A0DCF0-13E3-4668-94D6-BFBF57A77CAE}" destId="{6715D968-BD54-40D2-8515-E2F5E1FA4B5D}" srcOrd="0" destOrd="0" presId="urn:microsoft.com/office/officeart/2005/8/layout/radial1"/>
    <dgm:cxn modelId="{D46CF741-CB5D-EC43-9679-316127A6C791}" type="presOf" srcId="{705A0F43-E01E-44C8-B92E-C5450D4C31EC}" destId="{2ACF6BD2-D8AE-474A-A9B0-32279DB12525}" srcOrd="0" destOrd="0" presId="urn:microsoft.com/office/officeart/2005/8/layout/radial1"/>
    <dgm:cxn modelId="{AD90F842-5B25-424C-9EFF-2FE15BD7CEA7}" type="presOf" srcId="{F3C15BEA-B9EF-4188-A406-E440DE614A3A}" destId="{678BC5AB-D95F-4375-8AC0-C70DC43C3247}"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E74B9269-53EA-3E4B-A183-3BCEE96F9650}" type="presOf" srcId="{1FFEFD37-F2C0-41AB-BE52-FC618EDB0ED4}" destId="{BAB93E77-FF86-4702-A477-16A848E7E68C}"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01CD8D79-8C59-8945-8775-7F519CA3A792}" type="presOf" srcId="{F3C15BEA-B9EF-4188-A406-E440DE614A3A}" destId="{C295DCF9-E834-4FB5-A78E-8CD8E6BBC1FA}" srcOrd="1" destOrd="0" presId="urn:microsoft.com/office/officeart/2005/8/layout/radial1"/>
    <dgm:cxn modelId="{F1AE4E7D-72C6-D245-A8BC-EC0462410A9E}" type="presOf" srcId="{78363F41-C269-432E-87B2-EFC80835D766}" destId="{9A26EF50-9766-4BF5-A5F1-9B84FF267EC4}" srcOrd="1" destOrd="0" presId="urn:microsoft.com/office/officeart/2005/8/layout/radial1"/>
    <dgm:cxn modelId="{3A6CF77F-AFA4-7345-AC56-3FB23E2AAC01}" type="presOf" srcId="{13F729CE-919B-42F4-A3C2-A2906F71DE3C}" destId="{9F739C65-8B4C-4369-8D52-C30E729D8400}"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6F5E3884-22A7-8B45-8909-FDDA8F503511}" type="presOf" srcId="{87BE54C0-175C-4204-AEC2-CD0F3C4BE128}" destId="{3D5B6635-8AF3-425B-8DE4-EDD589BE2D2F}"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E9F33796-414B-8A41-A7E3-AFDF29B3CB8E}" type="presOf" srcId="{D094950E-EE80-1C4F-ACAE-2BB1B8D1C1D9}" destId="{371FFCAE-50FC-D94F-BCC5-9A5DBC3AE1C4}" srcOrd="0" destOrd="0" presId="urn:microsoft.com/office/officeart/2005/8/layout/radial1"/>
    <dgm:cxn modelId="{F124D397-27F8-B843-9D43-B50C0DA37453}" type="presOf" srcId="{1DFEB68D-A052-49E8-BAF6-403D8B836B64}" destId="{D2F7FF62-CC59-4CD3-A6ED-711728675305}" srcOrd="1" destOrd="0" presId="urn:microsoft.com/office/officeart/2005/8/layout/radial1"/>
    <dgm:cxn modelId="{0301D49B-8ED2-D34C-B48A-B7032A2CD5CB}" type="presOf" srcId="{527378DC-2374-4568-A930-368706B29BAB}" destId="{ACDBBD21-68C9-4760-B3AD-CFD10781EDE3}" srcOrd="0" destOrd="0" presId="urn:microsoft.com/office/officeart/2005/8/layout/radial1"/>
    <dgm:cxn modelId="{7B67A8B4-E7AA-C64A-9A38-689FC183764D}" type="presOf" srcId="{A3EF591F-A6F0-574F-BE6E-4B4AA590E18C}" destId="{8B875C73-D3E0-8D4B-917C-66029620DA8D}" srcOrd="0" destOrd="0" presId="urn:microsoft.com/office/officeart/2005/8/layout/radial1"/>
    <dgm:cxn modelId="{E0A748C4-E2D2-0B42-AC90-874CF54C6456}" type="presOf" srcId="{13F729CE-919B-42F4-A3C2-A2906F71DE3C}" destId="{2F685C43-79AE-4D13-BBA5-1BBC43B6B88F}"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E63EA0DF-5C20-F242-828A-A48C5C4AA769}" type="presOf" srcId="{8328ED46-ECEA-4FFF-9FEE-4D4AF280D16E}" destId="{39F285E7-A013-46D7-B644-C26E5DE49638}" srcOrd="0" destOrd="0" presId="urn:microsoft.com/office/officeart/2005/8/layout/radial1"/>
    <dgm:cxn modelId="{0EAA9DE5-56D6-B741-B359-99820CEDCE55}" type="presOf" srcId="{651AE763-2566-4F6C-AE59-8E550F497706}" destId="{44DCE54C-32EE-4456-AFC5-27CB1228F1CE}"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778BB338-15EC-0645-B854-1B5E2808B4EA}" type="presParOf" srcId="{BAB93E77-FF86-4702-A477-16A848E7E68C}" destId="{ACDBBD21-68C9-4760-B3AD-CFD10781EDE3}" srcOrd="0" destOrd="0" presId="urn:microsoft.com/office/officeart/2005/8/layout/radial1"/>
    <dgm:cxn modelId="{370B996D-0D7A-8441-AB52-5F36B627A775}" type="presParOf" srcId="{BAB93E77-FF86-4702-A477-16A848E7E68C}" destId="{273C7859-D5B5-4B25-8F25-EDD4A5ABAA35}" srcOrd="1" destOrd="0" presId="urn:microsoft.com/office/officeart/2005/8/layout/radial1"/>
    <dgm:cxn modelId="{D0E9CE46-BD71-B743-A779-BBE20E153E26}" type="presParOf" srcId="{273C7859-D5B5-4B25-8F25-EDD4A5ABAA35}" destId="{9A26EF50-9766-4BF5-A5F1-9B84FF267EC4}" srcOrd="0" destOrd="0" presId="urn:microsoft.com/office/officeart/2005/8/layout/radial1"/>
    <dgm:cxn modelId="{2553D285-39F1-294D-80FB-6E57CE3C7991}" type="presParOf" srcId="{BAB93E77-FF86-4702-A477-16A848E7E68C}" destId="{6715D968-BD54-40D2-8515-E2F5E1FA4B5D}" srcOrd="2" destOrd="0" presId="urn:microsoft.com/office/officeart/2005/8/layout/radial1"/>
    <dgm:cxn modelId="{4A0F56B7-672B-7345-AA68-EB1D5CF748B3}" type="presParOf" srcId="{BAB93E77-FF86-4702-A477-16A848E7E68C}" destId="{9F739C65-8B4C-4369-8D52-C30E729D8400}" srcOrd="3" destOrd="0" presId="urn:microsoft.com/office/officeart/2005/8/layout/radial1"/>
    <dgm:cxn modelId="{7CE7F483-8C45-DF46-A2A6-C4D80B67B98C}" type="presParOf" srcId="{9F739C65-8B4C-4369-8D52-C30E729D8400}" destId="{2F685C43-79AE-4D13-BBA5-1BBC43B6B88F}" srcOrd="0" destOrd="0" presId="urn:microsoft.com/office/officeart/2005/8/layout/radial1"/>
    <dgm:cxn modelId="{5A19041F-F6A9-214D-9006-0FB73018194F}" type="presParOf" srcId="{BAB93E77-FF86-4702-A477-16A848E7E68C}" destId="{1C127093-BE40-4679-9304-A488F574ADEA}" srcOrd="4" destOrd="0" presId="urn:microsoft.com/office/officeart/2005/8/layout/radial1"/>
    <dgm:cxn modelId="{12539798-EF5B-F64B-82F1-C1E9EC6D25FC}" type="presParOf" srcId="{BAB93E77-FF86-4702-A477-16A848E7E68C}" destId="{7EFDF1F9-DBE7-442D-B1C1-7F82F1338704}" srcOrd="5" destOrd="0" presId="urn:microsoft.com/office/officeart/2005/8/layout/radial1"/>
    <dgm:cxn modelId="{F0F536DF-FC65-FE4D-9DB2-29D2BCF911D1}" type="presParOf" srcId="{7EFDF1F9-DBE7-442D-B1C1-7F82F1338704}" destId="{3D5B6635-8AF3-425B-8DE4-EDD589BE2D2F}" srcOrd="0" destOrd="0" presId="urn:microsoft.com/office/officeart/2005/8/layout/radial1"/>
    <dgm:cxn modelId="{7BBB79D4-29BC-724F-A62D-0AE4234CD22D}" type="presParOf" srcId="{BAB93E77-FF86-4702-A477-16A848E7E68C}" destId="{44DCE54C-32EE-4456-AFC5-27CB1228F1CE}" srcOrd="6" destOrd="0" presId="urn:microsoft.com/office/officeart/2005/8/layout/radial1"/>
    <dgm:cxn modelId="{0F78E586-39A6-BA40-945F-9091FDA966D9}" type="presParOf" srcId="{BAB93E77-FF86-4702-A477-16A848E7E68C}" destId="{8B875C73-D3E0-8D4B-917C-66029620DA8D}" srcOrd="7" destOrd="0" presId="urn:microsoft.com/office/officeart/2005/8/layout/radial1"/>
    <dgm:cxn modelId="{1F7B6876-1798-B042-B91C-6C7A8D5E03ED}" type="presParOf" srcId="{8B875C73-D3E0-8D4B-917C-66029620DA8D}" destId="{2AB225B2-0234-7C4D-929C-4C0E40872210}" srcOrd="0" destOrd="0" presId="urn:microsoft.com/office/officeart/2005/8/layout/radial1"/>
    <dgm:cxn modelId="{34C3E9E5-EB60-E448-92A8-5D4339CE9F48}" type="presParOf" srcId="{BAB93E77-FF86-4702-A477-16A848E7E68C}" destId="{371FFCAE-50FC-D94F-BCC5-9A5DBC3AE1C4}" srcOrd="8" destOrd="0" presId="urn:microsoft.com/office/officeart/2005/8/layout/radial1"/>
    <dgm:cxn modelId="{45764814-D774-554E-8A1E-6699337EA25C}" type="presParOf" srcId="{BAB93E77-FF86-4702-A477-16A848E7E68C}" destId="{678BC5AB-D95F-4375-8AC0-C70DC43C3247}" srcOrd="9" destOrd="0" presId="urn:microsoft.com/office/officeart/2005/8/layout/radial1"/>
    <dgm:cxn modelId="{E01DEE69-43BB-DC47-A9A9-5184E7F7B081}" type="presParOf" srcId="{678BC5AB-D95F-4375-8AC0-C70DC43C3247}" destId="{C295DCF9-E834-4FB5-A78E-8CD8E6BBC1FA}" srcOrd="0" destOrd="0" presId="urn:microsoft.com/office/officeart/2005/8/layout/radial1"/>
    <dgm:cxn modelId="{53358983-57F9-8B49-A3E6-3B0F349FBE6B}" type="presParOf" srcId="{BAB93E77-FF86-4702-A477-16A848E7E68C}" destId="{39F285E7-A013-46D7-B644-C26E5DE49638}" srcOrd="10" destOrd="0" presId="urn:microsoft.com/office/officeart/2005/8/layout/radial1"/>
    <dgm:cxn modelId="{F6EEF07F-32F4-4841-9A3C-C816920C3290}" type="presParOf" srcId="{BAB93E77-FF86-4702-A477-16A848E7E68C}" destId="{3972F94C-B7C5-4750-BCBA-BAAD41E5D18A}" srcOrd="11" destOrd="0" presId="urn:microsoft.com/office/officeart/2005/8/layout/radial1"/>
    <dgm:cxn modelId="{7C0F4A1F-BC03-EB41-B71A-81A72768E3EB}" type="presParOf" srcId="{3972F94C-B7C5-4750-BCBA-BAAD41E5D18A}" destId="{D2F7FF62-CC59-4CD3-A6ED-711728675305}" srcOrd="0" destOrd="0" presId="urn:microsoft.com/office/officeart/2005/8/layout/radial1"/>
    <dgm:cxn modelId="{136A538A-A5B2-3C45-B097-369DDBE4FE5F}"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AA51D9-9632-43F4-A3CF-7CE7D026C0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58110A-49BD-4B34-BB54-493167F19E44}">
      <dgm:prSet phldrT="[Text]"/>
      <dgm:spPr>
        <a:solidFill>
          <a:srgbClr val="00B050"/>
        </a:solidFill>
      </dgm:spPr>
      <dgm:t>
        <a:bodyPr/>
        <a:lstStyle/>
        <a:p>
          <a:r>
            <a:rPr lang="en-US" dirty="0"/>
            <a:t>Locate Towing Service</a:t>
          </a:r>
        </a:p>
      </dgm:t>
    </dgm:pt>
    <dgm:pt modelId="{78E54EFA-C9BB-4D0B-87FE-7A093B88AF31}" type="parTrans" cxnId="{760973EF-398F-4CB4-99BC-F3FF501D25FF}">
      <dgm:prSet/>
      <dgm:spPr/>
      <dgm:t>
        <a:bodyPr/>
        <a:lstStyle/>
        <a:p>
          <a:endParaRPr lang="en-US"/>
        </a:p>
      </dgm:t>
    </dgm:pt>
    <dgm:pt modelId="{A94386ED-0BFE-48E2-8E49-4BAB55C58157}" type="sibTrans" cxnId="{760973EF-398F-4CB4-99BC-F3FF501D25FF}">
      <dgm:prSet/>
      <dgm:spPr/>
      <dgm:t>
        <a:bodyPr/>
        <a:lstStyle/>
        <a:p>
          <a:endParaRPr lang="en-US"/>
        </a:p>
      </dgm:t>
    </dgm:pt>
    <dgm:pt modelId="{0C5815CB-8D2F-4C28-A6C5-36637FECB624}">
      <dgm:prSet phldrT="[Text]"/>
      <dgm:spPr>
        <a:solidFill>
          <a:srgbClr val="00B050"/>
        </a:solidFill>
      </dgm:spPr>
      <dgm:t>
        <a:bodyPr/>
        <a:lstStyle/>
        <a:p>
          <a:r>
            <a:rPr lang="en-US" dirty="0"/>
            <a:t>Place order</a:t>
          </a:r>
        </a:p>
      </dgm:t>
    </dgm:pt>
    <dgm:pt modelId="{22A40C9D-8081-47E4-B2D4-82B0C3076762}" type="parTrans" cxnId="{BD08AACD-ABEA-4F47-8296-44602E3F4069}">
      <dgm:prSet/>
      <dgm:spPr/>
      <dgm:t>
        <a:bodyPr/>
        <a:lstStyle/>
        <a:p>
          <a:endParaRPr lang="en-US"/>
        </a:p>
      </dgm:t>
    </dgm:pt>
    <dgm:pt modelId="{F927A044-4CD2-4581-A448-1E2B1DDCB72D}" type="sibTrans" cxnId="{BD08AACD-ABEA-4F47-8296-44602E3F4069}">
      <dgm:prSet/>
      <dgm:spPr/>
      <dgm:t>
        <a:bodyPr/>
        <a:lstStyle/>
        <a:p>
          <a:endParaRPr lang="en-US"/>
        </a:p>
      </dgm:t>
    </dgm:pt>
    <dgm:pt modelId="{F779588E-D3C4-4966-A120-24F4B944DEFA}">
      <dgm:prSet phldrT="[Text]"/>
      <dgm:spPr>
        <a:solidFill>
          <a:srgbClr val="00B050"/>
        </a:solidFill>
      </dgm:spPr>
      <dgm:t>
        <a:bodyPr/>
        <a:lstStyle/>
        <a:p>
          <a:r>
            <a:rPr lang="en-US" dirty="0"/>
            <a:t>Hookup Car</a:t>
          </a:r>
        </a:p>
      </dgm:t>
    </dgm:pt>
    <dgm:pt modelId="{ED54B780-A4A6-4E18-8FA1-FB39D5FFAF22}" type="parTrans" cxnId="{803C251D-35F5-444A-BDED-453DA3E66D8A}">
      <dgm:prSet/>
      <dgm:spPr/>
      <dgm:t>
        <a:bodyPr/>
        <a:lstStyle/>
        <a:p>
          <a:endParaRPr lang="en-US"/>
        </a:p>
      </dgm:t>
    </dgm:pt>
    <dgm:pt modelId="{C979CE80-9133-40F2-B117-36C7FAB70A1C}" type="sibTrans" cxnId="{803C251D-35F5-444A-BDED-453DA3E66D8A}">
      <dgm:prSet/>
      <dgm:spPr/>
      <dgm:t>
        <a:bodyPr/>
        <a:lstStyle/>
        <a:p>
          <a:endParaRPr lang="en-US"/>
        </a:p>
      </dgm:t>
    </dgm:pt>
    <dgm:pt modelId="{F818F4E9-D52D-4099-B64F-C379B4AAE524}">
      <dgm:prSet phldrT="[Text]"/>
      <dgm:spPr>
        <a:solidFill>
          <a:srgbClr val="00B050"/>
        </a:solidFill>
      </dgm:spPr>
      <dgm:t>
        <a:bodyPr/>
        <a:lstStyle/>
        <a:p>
          <a:r>
            <a:rPr lang="en-US" dirty="0"/>
            <a:t>Remove from Scene</a:t>
          </a:r>
        </a:p>
      </dgm:t>
    </dgm:pt>
    <dgm:pt modelId="{8A722C9C-96D8-4BD6-B134-66FE35DFAF2E}" type="parTrans" cxnId="{4CC7D9A7-8121-42FB-BA4F-7D7339236F8E}">
      <dgm:prSet/>
      <dgm:spPr/>
      <dgm:t>
        <a:bodyPr/>
        <a:lstStyle/>
        <a:p>
          <a:endParaRPr lang="en-US"/>
        </a:p>
      </dgm:t>
    </dgm:pt>
    <dgm:pt modelId="{7924936E-6BC3-494F-B7C6-A57BCB08EA5F}" type="sibTrans" cxnId="{4CC7D9A7-8121-42FB-BA4F-7D7339236F8E}">
      <dgm:prSet/>
      <dgm:spPr>
        <a:noFill/>
      </dgm:spPr>
      <dgm:t>
        <a:bodyPr/>
        <a:lstStyle/>
        <a:p>
          <a:endParaRPr lang="en-US" dirty="0"/>
        </a:p>
      </dgm:t>
    </dgm:pt>
    <dgm:pt modelId="{E6DA3BFE-2C69-4495-BD42-C1EA5A5960E3}" type="pres">
      <dgm:prSet presAssocID="{06AA51D9-9632-43F4-A3CF-7CE7D026C0B1}" presName="cycle" presStyleCnt="0">
        <dgm:presLayoutVars>
          <dgm:dir/>
          <dgm:resizeHandles val="exact"/>
        </dgm:presLayoutVars>
      </dgm:prSet>
      <dgm:spPr/>
    </dgm:pt>
    <dgm:pt modelId="{254EBFFA-6BEA-46DA-9F47-9A9F0F08E2E3}" type="pres">
      <dgm:prSet presAssocID="{D458110A-49BD-4B34-BB54-493167F19E44}" presName="node" presStyleLbl="node1" presStyleIdx="0" presStyleCnt="4">
        <dgm:presLayoutVars>
          <dgm:bulletEnabled val="1"/>
        </dgm:presLayoutVars>
      </dgm:prSet>
      <dgm:spPr>
        <a:prstGeom prst="rect">
          <a:avLst/>
        </a:prstGeom>
      </dgm:spPr>
    </dgm:pt>
    <dgm:pt modelId="{9C2AFD6C-738D-47F2-BB15-E9E42A6B3E5C}" type="pres">
      <dgm:prSet presAssocID="{A94386ED-0BFE-48E2-8E49-4BAB55C58157}" presName="sibTrans" presStyleLbl="sibTrans2D1" presStyleIdx="0" presStyleCnt="4" custLinFactNeighborX="42935" custLinFactNeighborY="6758"/>
      <dgm:spPr/>
    </dgm:pt>
    <dgm:pt modelId="{1C90BDEE-1F4A-433B-8DEA-6036F021B4E4}" type="pres">
      <dgm:prSet presAssocID="{A94386ED-0BFE-48E2-8E49-4BAB55C58157}" presName="connectorText" presStyleLbl="sibTrans2D1" presStyleIdx="0" presStyleCnt="4"/>
      <dgm:spPr/>
    </dgm:pt>
    <dgm:pt modelId="{318796C8-275F-4F39-B341-CC3F35FDBF71}" type="pres">
      <dgm:prSet presAssocID="{0C5815CB-8D2F-4C28-A6C5-36637FECB624}" presName="node" presStyleLbl="node1" presStyleIdx="1" presStyleCnt="4" custScaleY="57063" custRadScaleRad="100434" custRadScaleInc="7607">
        <dgm:presLayoutVars>
          <dgm:bulletEnabled val="1"/>
        </dgm:presLayoutVars>
      </dgm:prSet>
      <dgm:spPr>
        <a:prstGeom prst="rect">
          <a:avLst/>
        </a:prstGeom>
      </dgm:spPr>
    </dgm:pt>
    <dgm:pt modelId="{DED7C0C4-4944-465D-A8FC-0D3A847DDE34}" type="pres">
      <dgm:prSet presAssocID="{F927A044-4CD2-4581-A448-1E2B1DDCB72D}" presName="sibTrans" presStyleLbl="sibTrans2D1" presStyleIdx="1" presStyleCnt="4"/>
      <dgm:spPr/>
    </dgm:pt>
    <dgm:pt modelId="{C7F5CC36-197E-4324-B752-D280C7A68F7F}" type="pres">
      <dgm:prSet presAssocID="{F927A044-4CD2-4581-A448-1E2B1DDCB72D}" presName="connectorText" presStyleLbl="sibTrans2D1" presStyleIdx="1" presStyleCnt="4"/>
      <dgm:spPr/>
    </dgm:pt>
    <dgm:pt modelId="{7DE4C131-22C6-4687-97B3-D3246C345125}" type="pres">
      <dgm:prSet presAssocID="{F779588E-D3C4-4966-A120-24F4B944DEFA}" presName="node" presStyleLbl="node1" presStyleIdx="2" presStyleCnt="4" custScaleY="57496">
        <dgm:presLayoutVars>
          <dgm:bulletEnabled val="1"/>
        </dgm:presLayoutVars>
      </dgm:prSet>
      <dgm:spPr>
        <a:prstGeom prst="rect">
          <a:avLst/>
        </a:prstGeom>
      </dgm:spPr>
    </dgm:pt>
    <dgm:pt modelId="{D2A2D0C3-3176-4F40-9CF5-3F5F16C75E15}" type="pres">
      <dgm:prSet presAssocID="{C979CE80-9133-40F2-B117-36C7FAB70A1C}" presName="sibTrans" presStyleLbl="sibTrans2D1" presStyleIdx="2" presStyleCnt="4"/>
      <dgm:spPr/>
    </dgm:pt>
    <dgm:pt modelId="{081F519B-11CF-4753-9591-06C61E0236F3}" type="pres">
      <dgm:prSet presAssocID="{C979CE80-9133-40F2-B117-36C7FAB70A1C}" presName="connectorText" presStyleLbl="sibTrans2D1" presStyleIdx="2" presStyleCnt="4"/>
      <dgm:spPr/>
    </dgm:pt>
    <dgm:pt modelId="{1F7B71DF-E02E-4EF1-93EE-C3F9D47BEF81}" type="pres">
      <dgm:prSet presAssocID="{F818F4E9-D52D-4099-B64F-C379B4AAE524}" presName="node" presStyleLbl="node1" presStyleIdx="3" presStyleCnt="4" custRadScaleRad="127085">
        <dgm:presLayoutVars>
          <dgm:bulletEnabled val="1"/>
        </dgm:presLayoutVars>
      </dgm:prSet>
      <dgm:spPr>
        <a:prstGeom prst="rect">
          <a:avLst/>
        </a:prstGeom>
      </dgm:spPr>
    </dgm:pt>
    <dgm:pt modelId="{34A8402F-BBEE-4C02-ABD5-C9688697CC6E}" type="pres">
      <dgm:prSet presAssocID="{7924936E-6BC3-494F-B7C6-A57BCB08EA5F}" presName="sibTrans" presStyleLbl="sibTrans2D1" presStyleIdx="3" presStyleCnt="4"/>
      <dgm:spPr/>
    </dgm:pt>
    <dgm:pt modelId="{FF27C16B-5DF7-47EB-B938-FCDFA8E3C217}" type="pres">
      <dgm:prSet presAssocID="{7924936E-6BC3-494F-B7C6-A57BCB08EA5F}" presName="connectorText" presStyleLbl="sibTrans2D1" presStyleIdx="3" presStyleCnt="4"/>
      <dgm:spPr/>
    </dgm:pt>
  </dgm:ptLst>
  <dgm:cxnLst>
    <dgm:cxn modelId="{88468B00-51A9-6649-8BE9-95B2B72010CF}" type="presOf" srcId="{0C5815CB-8D2F-4C28-A6C5-36637FECB624}" destId="{318796C8-275F-4F39-B341-CC3F35FDBF71}" srcOrd="0" destOrd="0" presId="urn:microsoft.com/office/officeart/2005/8/layout/cycle2"/>
    <dgm:cxn modelId="{0B99B805-7287-BF4E-8734-EE24F05C4E38}" type="presOf" srcId="{F927A044-4CD2-4581-A448-1E2B1DDCB72D}" destId="{C7F5CC36-197E-4324-B752-D280C7A68F7F}" srcOrd="1" destOrd="0" presId="urn:microsoft.com/office/officeart/2005/8/layout/cycle2"/>
    <dgm:cxn modelId="{6AC34D10-AC78-7340-A708-1B0802521105}" type="presOf" srcId="{F927A044-4CD2-4581-A448-1E2B1DDCB72D}" destId="{DED7C0C4-4944-465D-A8FC-0D3A847DDE34}" srcOrd="0" destOrd="0" presId="urn:microsoft.com/office/officeart/2005/8/layout/cycle2"/>
    <dgm:cxn modelId="{803C251D-35F5-444A-BDED-453DA3E66D8A}" srcId="{06AA51D9-9632-43F4-A3CF-7CE7D026C0B1}" destId="{F779588E-D3C4-4966-A120-24F4B944DEFA}" srcOrd="2" destOrd="0" parTransId="{ED54B780-A4A6-4E18-8FA1-FB39D5FFAF22}" sibTransId="{C979CE80-9133-40F2-B117-36C7FAB70A1C}"/>
    <dgm:cxn modelId="{6D8F731D-07D4-4243-B910-816343DEDFEC}" type="presOf" srcId="{A94386ED-0BFE-48E2-8E49-4BAB55C58157}" destId="{9C2AFD6C-738D-47F2-BB15-E9E42A6B3E5C}" srcOrd="0" destOrd="0" presId="urn:microsoft.com/office/officeart/2005/8/layout/cycle2"/>
    <dgm:cxn modelId="{B2CBDD24-B63C-9849-9239-DDB4BF683EB0}" type="presOf" srcId="{D458110A-49BD-4B34-BB54-493167F19E44}" destId="{254EBFFA-6BEA-46DA-9F47-9A9F0F08E2E3}" srcOrd="0" destOrd="0" presId="urn:microsoft.com/office/officeart/2005/8/layout/cycle2"/>
    <dgm:cxn modelId="{455C5B25-4BB8-D841-A92C-82985F55E9A9}" type="presOf" srcId="{A94386ED-0BFE-48E2-8E49-4BAB55C58157}" destId="{1C90BDEE-1F4A-433B-8DEA-6036F021B4E4}" srcOrd="1" destOrd="0" presId="urn:microsoft.com/office/officeart/2005/8/layout/cycle2"/>
    <dgm:cxn modelId="{68A82226-B142-114C-8E02-BBFC95A099CD}" type="presOf" srcId="{F818F4E9-D52D-4099-B64F-C379B4AAE524}" destId="{1F7B71DF-E02E-4EF1-93EE-C3F9D47BEF81}" srcOrd="0" destOrd="0" presId="urn:microsoft.com/office/officeart/2005/8/layout/cycle2"/>
    <dgm:cxn modelId="{422CBD49-4F36-094A-8573-635B7B31F53E}" type="presOf" srcId="{7924936E-6BC3-494F-B7C6-A57BCB08EA5F}" destId="{FF27C16B-5DF7-47EB-B938-FCDFA8E3C217}" srcOrd="1" destOrd="0" presId="urn:microsoft.com/office/officeart/2005/8/layout/cycle2"/>
    <dgm:cxn modelId="{CE68AA6D-2026-3148-B1EB-2118301FC470}" type="presOf" srcId="{06AA51D9-9632-43F4-A3CF-7CE7D026C0B1}" destId="{E6DA3BFE-2C69-4495-BD42-C1EA5A5960E3}" srcOrd="0" destOrd="0" presId="urn:microsoft.com/office/officeart/2005/8/layout/cycle2"/>
    <dgm:cxn modelId="{B402D153-EEFD-3142-9BF4-912A65640E94}" type="presOf" srcId="{F779588E-D3C4-4966-A120-24F4B944DEFA}" destId="{7DE4C131-22C6-4687-97B3-D3246C345125}" srcOrd="0" destOrd="0" presId="urn:microsoft.com/office/officeart/2005/8/layout/cycle2"/>
    <dgm:cxn modelId="{4CC7D9A7-8121-42FB-BA4F-7D7339236F8E}" srcId="{06AA51D9-9632-43F4-A3CF-7CE7D026C0B1}" destId="{F818F4E9-D52D-4099-B64F-C379B4AAE524}" srcOrd="3" destOrd="0" parTransId="{8A722C9C-96D8-4BD6-B134-66FE35DFAF2E}" sibTransId="{7924936E-6BC3-494F-B7C6-A57BCB08EA5F}"/>
    <dgm:cxn modelId="{87A58DB9-6BD4-6749-BBF6-33DD3C964E3D}" type="presOf" srcId="{C979CE80-9133-40F2-B117-36C7FAB70A1C}" destId="{081F519B-11CF-4753-9591-06C61E0236F3}" srcOrd="1" destOrd="0" presId="urn:microsoft.com/office/officeart/2005/8/layout/cycle2"/>
    <dgm:cxn modelId="{83E660C4-B6B9-AA42-AEC6-A58E7D3CB4F1}" type="presOf" srcId="{7924936E-6BC3-494F-B7C6-A57BCB08EA5F}" destId="{34A8402F-BBEE-4C02-ABD5-C9688697CC6E}" srcOrd="0" destOrd="0" presId="urn:microsoft.com/office/officeart/2005/8/layout/cycle2"/>
    <dgm:cxn modelId="{BD08AACD-ABEA-4F47-8296-44602E3F4069}" srcId="{06AA51D9-9632-43F4-A3CF-7CE7D026C0B1}" destId="{0C5815CB-8D2F-4C28-A6C5-36637FECB624}" srcOrd="1" destOrd="0" parTransId="{22A40C9D-8081-47E4-B2D4-82B0C3076762}" sibTransId="{F927A044-4CD2-4581-A448-1E2B1DDCB72D}"/>
    <dgm:cxn modelId="{760973EF-398F-4CB4-99BC-F3FF501D25FF}" srcId="{06AA51D9-9632-43F4-A3CF-7CE7D026C0B1}" destId="{D458110A-49BD-4B34-BB54-493167F19E44}" srcOrd="0" destOrd="0" parTransId="{78E54EFA-C9BB-4D0B-87FE-7A093B88AF31}" sibTransId="{A94386ED-0BFE-48E2-8E49-4BAB55C58157}"/>
    <dgm:cxn modelId="{BF5283F2-9835-1748-9010-3C262B02E54A}" type="presOf" srcId="{C979CE80-9133-40F2-B117-36C7FAB70A1C}" destId="{D2A2D0C3-3176-4F40-9CF5-3F5F16C75E15}" srcOrd="0" destOrd="0" presId="urn:microsoft.com/office/officeart/2005/8/layout/cycle2"/>
    <dgm:cxn modelId="{21EC1E9A-63C0-7B47-BAB8-C6D13843A478}" type="presParOf" srcId="{E6DA3BFE-2C69-4495-BD42-C1EA5A5960E3}" destId="{254EBFFA-6BEA-46DA-9F47-9A9F0F08E2E3}" srcOrd="0" destOrd="0" presId="urn:microsoft.com/office/officeart/2005/8/layout/cycle2"/>
    <dgm:cxn modelId="{AFB0BA86-0AE2-8D47-91C5-36C13730F765}" type="presParOf" srcId="{E6DA3BFE-2C69-4495-BD42-C1EA5A5960E3}" destId="{9C2AFD6C-738D-47F2-BB15-E9E42A6B3E5C}" srcOrd="1" destOrd="0" presId="urn:microsoft.com/office/officeart/2005/8/layout/cycle2"/>
    <dgm:cxn modelId="{0488668F-D087-194C-AB9E-79DBDC72CFC3}" type="presParOf" srcId="{9C2AFD6C-738D-47F2-BB15-E9E42A6B3E5C}" destId="{1C90BDEE-1F4A-433B-8DEA-6036F021B4E4}" srcOrd="0" destOrd="0" presId="urn:microsoft.com/office/officeart/2005/8/layout/cycle2"/>
    <dgm:cxn modelId="{3C42AE9E-9C53-C149-84F8-6BD6FECC8B24}" type="presParOf" srcId="{E6DA3BFE-2C69-4495-BD42-C1EA5A5960E3}" destId="{318796C8-275F-4F39-B341-CC3F35FDBF71}" srcOrd="2" destOrd="0" presId="urn:microsoft.com/office/officeart/2005/8/layout/cycle2"/>
    <dgm:cxn modelId="{1226BC6C-A009-6F4E-A630-EB67D9BEF59C}" type="presParOf" srcId="{E6DA3BFE-2C69-4495-BD42-C1EA5A5960E3}" destId="{DED7C0C4-4944-465D-A8FC-0D3A847DDE34}" srcOrd="3" destOrd="0" presId="urn:microsoft.com/office/officeart/2005/8/layout/cycle2"/>
    <dgm:cxn modelId="{176A73B8-2E78-4E46-A31C-F357A4EBE755}" type="presParOf" srcId="{DED7C0C4-4944-465D-A8FC-0D3A847DDE34}" destId="{C7F5CC36-197E-4324-B752-D280C7A68F7F}" srcOrd="0" destOrd="0" presId="urn:microsoft.com/office/officeart/2005/8/layout/cycle2"/>
    <dgm:cxn modelId="{65C62993-83E9-214B-9F34-122DEE3F1EAD}" type="presParOf" srcId="{E6DA3BFE-2C69-4495-BD42-C1EA5A5960E3}" destId="{7DE4C131-22C6-4687-97B3-D3246C345125}" srcOrd="4" destOrd="0" presId="urn:microsoft.com/office/officeart/2005/8/layout/cycle2"/>
    <dgm:cxn modelId="{1D98B0D6-9EF8-F442-81ED-DE80C5BCABAF}" type="presParOf" srcId="{E6DA3BFE-2C69-4495-BD42-C1EA5A5960E3}" destId="{D2A2D0C3-3176-4F40-9CF5-3F5F16C75E15}" srcOrd="5" destOrd="0" presId="urn:microsoft.com/office/officeart/2005/8/layout/cycle2"/>
    <dgm:cxn modelId="{3FAA68EF-FD13-8E4D-885F-275BECB15091}" type="presParOf" srcId="{D2A2D0C3-3176-4F40-9CF5-3F5F16C75E15}" destId="{081F519B-11CF-4753-9591-06C61E0236F3}" srcOrd="0" destOrd="0" presId="urn:microsoft.com/office/officeart/2005/8/layout/cycle2"/>
    <dgm:cxn modelId="{AFAF6D37-552A-1F45-AEBD-7C4E07191AC0}" type="presParOf" srcId="{E6DA3BFE-2C69-4495-BD42-C1EA5A5960E3}" destId="{1F7B71DF-E02E-4EF1-93EE-C3F9D47BEF81}" srcOrd="6" destOrd="0" presId="urn:microsoft.com/office/officeart/2005/8/layout/cycle2"/>
    <dgm:cxn modelId="{861BBCAF-350D-9D4A-BC7C-1BB838B51AC6}" type="presParOf" srcId="{E6DA3BFE-2C69-4495-BD42-C1EA5A5960E3}" destId="{34A8402F-BBEE-4C02-ABD5-C9688697CC6E}" srcOrd="7" destOrd="0" presId="urn:microsoft.com/office/officeart/2005/8/layout/cycle2"/>
    <dgm:cxn modelId="{4FAA5090-D4E2-5844-BFF6-EA5ADDD42135}" type="presParOf" srcId="{34A8402F-BBEE-4C02-ABD5-C9688697CC6E}" destId="{FF27C16B-5DF7-47EB-B938-FCDFA8E3C21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1D145703-921C-724E-BCD1-099693ACFE41}" type="presOf" srcId="{705A0F43-E01E-44C8-B92E-C5450D4C31EC}" destId="{2ACF6BD2-D8AE-474A-A9B0-32279DB12525}" srcOrd="0" destOrd="0" presId="urn:microsoft.com/office/officeart/2005/8/layout/radial1"/>
    <dgm:cxn modelId="{F22F5708-6792-DD48-8AE0-4ECEF8BB0BC9}" type="presOf" srcId="{527378DC-2374-4568-A930-368706B29BAB}" destId="{ACDBBD21-68C9-4760-B3AD-CFD10781EDE3}" srcOrd="0" destOrd="0" presId="urn:microsoft.com/office/officeart/2005/8/layout/radial1"/>
    <dgm:cxn modelId="{A0A6D40F-D415-5B45-BAA3-6F113B0E8724}" type="presOf" srcId="{1DFEB68D-A052-49E8-BAF6-403D8B836B64}" destId="{D2F7FF62-CC59-4CD3-A6ED-711728675305}" srcOrd="1" destOrd="0" presId="urn:microsoft.com/office/officeart/2005/8/layout/radial1"/>
    <dgm:cxn modelId="{04BD2113-CFCD-8B46-8087-503B09C23A5A}" type="presOf" srcId="{651AE763-2566-4F6C-AE59-8E550F497706}" destId="{44DCE54C-32EE-4456-AFC5-27CB1228F1CE}" srcOrd="0" destOrd="0" presId="urn:microsoft.com/office/officeart/2005/8/layout/radial1"/>
    <dgm:cxn modelId="{155ACD15-FBA9-5E4D-B1D8-116E7D59C125}" type="presOf" srcId="{13F729CE-919B-42F4-A3C2-A2906F71DE3C}" destId="{2F685C43-79AE-4D13-BBA5-1BBC43B6B88F}" srcOrd="1" destOrd="0" presId="urn:microsoft.com/office/officeart/2005/8/layout/radial1"/>
    <dgm:cxn modelId="{24376E16-CE72-8A43-AADE-CF1131CB089D}" type="presOf" srcId="{F3C15BEA-B9EF-4188-A406-E440DE614A3A}" destId="{C295DCF9-E834-4FB5-A78E-8CD8E6BBC1FA}" srcOrd="1" destOrd="0" presId="urn:microsoft.com/office/officeart/2005/8/layout/radial1"/>
    <dgm:cxn modelId="{FAD02326-AFBC-B840-97AD-865BF095FA3B}" type="presOf" srcId="{F3C15BEA-B9EF-4188-A406-E440DE614A3A}" destId="{678BC5AB-D95F-4375-8AC0-C70DC43C3247}"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BAC28B61-E9C3-AF45-B21D-2C915E666C46}" type="presOf" srcId="{A3EF591F-A6F0-574F-BE6E-4B4AA590E18C}" destId="{2AB225B2-0234-7C4D-929C-4C0E40872210}" srcOrd="1"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03B0E56A-3154-C348-B9F4-FDED6C82F239}" type="presOf" srcId="{A3EF591F-A6F0-574F-BE6E-4B4AA590E18C}" destId="{8B875C73-D3E0-8D4B-917C-66029620DA8D}" srcOrd="0" destOrd="0" presId="urn:microsoft.com/office/officeart/2005/8/layout/radial1"/>
    <dgm:cxn modelId="{F55DB14C-272D-B24B-8266-FD4B1D366B19}" type="presOf" srcId="{1FFEFD37-F2C0-41AB-BE52-FC618EDB0ED4}" destId="{BAB93E77-FF86-4702-A477-16A848E7E68C}" srcOrd="0" destOrd="0" presId="urn:microsoft.com/office/officeart/2005/8/layout/radial1"/>
    <dgm:cxn modelId="{00B43D6E-7A6C-834D-811A-23BFFF403C52}" type="presOf" srcId="{D094950E-EE80-1C4F-ACAE-2BB1B8D1C1D9}" destId="{371FFCAE-50FC-D94F-BCC5-9A5DBC3AE1C4}"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645E5678-DC15-A240-A97A-21D2ECA5360B}" type="presOf" srcId="{5E706C6E-A95A-4F43-B605-3EFDFA5C8AF7}" destId="{1C127093-BE40-4679-9304-A488F574ADEA}"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D8FFD5AE-1CD1-4549-9A8C-DC9663986759}" type="presOf" srcId="{13F729CE-919B-42F4-A3C2-A2906F71DE3C}" destId="{9F739C65-8B4C-4369-8D52-C30E729D8400}" srcOrd="0" destOrd="0" presId="urn:microsoft.com/office/officeart/2005/8/layout/radial1"/>
    <dgm:cxn modelId="{C3E0FFB6-5AD0-6244-B50C-F1BF066A56E2}" type="presOf" srcId="{78363F41-C269-432E-87B2-EFC80835D766}" destId="{9A26EF50-9766-4BF5-A5F1-9B84FF267EC4}" srcOrd="1" destOrd="0" presId="urn:microsoft.com/office/officeart/2005/8/layout/radial1"/>
    <dgm:cxn modelId="{E9C505C0-41A7-1C45-89EC-4FDCA95372AA}" type="presOf" srcId="{8328ED46-ECEA-4FFF-9FEE-4D4AF280D16E}" destId="{39F285E7-A013-46D7-B644-C26E5DE49638}" srcOrd="0" destOrd="0" presId="urn:microsoft.com/office/officeart/2005/8/layout/radial1"/>
    <dgm:cxn modelId="{A1B042C4-5F58-1148-AB24-8F1652FB03A9}" type="presOf" srcId="{1DFEB68D-A052-49E8-BAF6-403D8B836B64}" destId="{3972F94C-B7C5-4750-BCBA-BAAD41E5D18A}"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E5E0F8D0-5B5D-5D45-9BE1-1BEDEDFBCDB9}" type="presOf" srcId="{42A0DCF0-13E3-4668-94D6-BFBF57A77CAE}" destId="{6715D968-BD54-40D2-8515-E2F5E1FA4B5D}" srcOrd="0" destOrd="0" presId="urn:microsoft.com/office/officeart/2005/8/layout/radial1"/>
    <dgm:cxn modelId="{E371BEE0-6748-0D49-B498-129F48BE376C}" type="presOf" srcId="{78363F41-C269-432E-87B2-EFC80835D766}" destId="{273C7859-D5B5-4B25-8F25-EDD4A5ABAA35}"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491C7FF0-16AD-AA40-BD7B-CBEF5F15F754}" type="presOf" srcId="{87BE54C0-175C-4204-AEC2-CD0F3C4BE128}" destId="{3D5B6635-8AF3-425B-8DE4-EDD589BE2D2F}" srcOrd="1" destOrd="0" presId="urn:microsoft.com/office/officeart/2005/8/layout/radial1"/>
    <dgm:cxn modelId="{A22E2FFA-689E-A149-BDC9-32913E2ADE13}" type="presOf" srcId="{87BE54C0-175C-4204-AEC2-CD0F3C4BE128}" destId="{7EFDF1F9-DBE7-442D-B1C1-7F82F1338704}" srcOrd="0" destOrd="0" presId="urn:microsoft.com/office/officeart/2005/8/layout/radial1"/>
    <dgm:cxn modelId="{F13C590D-4DAE-E344-81FA-B8D209BC57B4}" type="presParOf" srcId="{BAB93E77-FF86-4702-A477-16A848E7E68C}" destId="{ACDBBD21-68C9-4760-B3AD-CFD10781EDE3}" srcOrd="0" destOrd="0" presId="urn:microsoft.com/office/officeart/2005/8/layout/radial1"/>
    <dgm:cxn modelId="{511533D6-B3D0-F34E-AEA3-EDD2C4655865}" type="presParOf" srcId="{BAB93E77-FF86-4702-A477-16A848E7E68C}" destId="{273C7859-D5B5-4B25-8F25-EDD4A5ABAA35}" srcOrd="1" destOrd="0" presId="urn:microsoft.com/office/officeart/2005/8/layout/radial1"/>
    <dgm:cxn modelId="{55B39B1C-9AA8-AB46-9AD4-04DF912CC583}" type="presParOf" srcId="{273C7859-D5B5-4B25-8F25-EDD4A5ABAA35}" destId="{9A26EF50-9766-4BF5-A5F1-9B84FF267EC4}" srcOrd="0" destOrd="0" presId="urn:microsoft.com/office/officeart/2005/8/layout/radial1"/>
    <dgm:cxn modelId="{48DF688A-7254-B44F-B8A2-84D164FB8158}" type="presParOf" srcId="{BAB93E77-FF86-4702-A477-16A848E7E68C}" destId="{6715D968-BD54-40D2-8515-E2F5E1FA4B5D}" srcOrd="2" destOrd="0" presId="urn:microsoft.com/office/officeart/2005/8/layout/radial1"/>
    <dgm:cxn modelId="{A942BBB5-6A24-794A-B321-A38D16D49E39}" type="presParOf" srcId="{BAB93E77-FF86-4702-A477-16A848E7E68C}" destId="{9F739C65-8B4C-4369-8D52-C30E729D8400}" srcOrd="3" destOrd="0" presId="urn:microsoft.com/office/officeart/2005/8/layout/radial1"/>
    <dgm:cxn modelId="{EBFE25B5-2714-5E49-86E2-26C3A2BF7F65}" type="presParOf" srcId="{9F739C65-8B4C-4369-8D52-C30E729D8400}" destId="{2F685C43-79AE-4D13-BBA5-1BBC43B6B88F}" srcOrd="0" destOrd="0" presId="urn:microsoft.com/office/officeart/2005/8/layout/radial1"/>
    <dgm:cxn modelId="{1866570C-1F74-B04A-B482-F16F772C63F8}" type="presParOf" srcId="{BAB93E77-FF86-4702-A477-16A848E7E68C}" destId="{1C127093-BE40-4679-9304-A488F574ADEA}" srcOrd="4" destOrd="0" presId="urn:microsoft.com/office/officeart/2005/8/layout/radial1"/>
    <dgm:cxn modelId="{2A69B82C-43CD-BD47-B638-47E3C475F177}" type="presParOf" srcId="{BAB93E77-FF86-4702-A477-16A848E7E68C}" destId="{7EFDF1F9-DBE7-442D-B1C1-7F82F1338704}" srcOrd="5" destOrd="0" presId="urn:microsoft.com/office/officeart/2005/8/layout/radial1"/>
    <dgm:cxn modelId="{7F95B2D0-9C3A-DE43-83E0-06F8ACDE4A04}" type="presParOf" srcId="{7EFDF1F9-DBE7-442D-B1C1-7F82F1338704}" destId="{3D5B6635-8AF3-425B-8DE4-EDD589BE2D2F}" srcOrd="0" destOrd="0" presId="urn:microsoft.com/office/officeart/2005/8/layout/radial1"/>
    <dgm:cxn modelId="{1D5E40A6-5090-984C-AB39-27FE60E54E8E}" type="presParOf" srcId="{BAB93E77-FF86-4702-A477-16A848E7E68C}" destId="{44DCE54C-32EE-4456-AFC5-27CB1228F1CE}" srcOrd="6" destOrd="0" presId="urn:microsoft.com/office/officeart/2005/8/layout/radial1"/>
    <dgm:cxn modelId="{467F7C9F-73D6-5447-BE5F-0EC6CF79DDC4}" type="presParOf" srcId="{BAB93E77-FF86-4702-A477-16A848E7E68C}" destId="{8B875C73-D3E0-8D4B-917C-66029620DA8D}" srcOrd="7" destOrd="0" presId="urn:microsoft.com/office/officeart/2005/8/layout/radial1"/>
    <dgm:cxn modelId="{608F1D47-EA9D-B247-881E-D60F7006CC99}" type="presParOf" srcId="{8B875C73-D3E0-8D4B-917C-66029620DA8D}" destId="{2AB225B2-0234-7C4D-929C-4C0E40872210}" srcOrd="0" destOrd="0" presId="urn:microsoft.com/office/officeart/2005/8/layout/radial1"/>
    <dgm:cxn modelId="{C29FD335-82AD-8A48-8963-316B7B00FF3F}" type="presParOf" srcId="{BAB93E77-FF86-4702-A477-16A848E7E68C}" destId="{371FFCAE-50FC-D94F-BCC5-9A5DBC3AE1C4}" srcOrd="8" destOrd="0" presId="urn:microsoft.com/office/officeart/2005/8/layout/radial1"/>
    <dgm:cxn modelId="{7DFD4176-B164-0B4F-8DAB-35CA30C6FD21}" type="presParOf" srcId="{BAB93E77-FF86-4702-A477-16A848E7E68C}" destId="{678BC5AB-D95F-4375-8AC0-C70DC43C3247}" srcOrd="9" destOrd="0" presId="urn:microsoft.com/office/officeart/2005/8/layout/radial1"/>
    <dgm:cxn modelId="{AD9AA84D-2493-1540-9BA1-D163D2EF419D}" type="presParOf" srcId="{678BC5AB-D95F-4375-8AC0-C70DC43C3247}" destId="{C295DCF9-E834-4FB5-A78E-8CD8E6BBC1FA}" srcOrd="0" destOrd="0" presId="urn:microsoft.com/office/officeart/2005/8/layout/radial1"/>
    <dgm:cxn modelId="{38623A91-0B23-0047-B48E-3954B75D1A4E}" type="presParOf" srcId="{BAB93E77-FF86-4702-A477-16A848E7E68C}" destId="{39F285E7-A013-46D7-B644-C26E5DE49638}" srcOrd="10" destOrd="0" presId="urn:microsoft.com/office/officeart/2005/8/layout/radial1"/>
    <dgm:cxn modelId="{543096AB-A27A-5347-A6EE-5E3979C9B421}" type="presParOf" srcId="{BAB93E77-FF86-4702-A477-16A848E7E68C}" destId="{3972F94C-B7C5-4750-BCBA-BAAD41E5D18A}" srcOrd="11" destOrd="0" presId="urn:microsoft.com/office/officeart/2005/8/layout/radial1"/>
    <dgm:cxn modelId="{5766206C-AFD5-2640-850E-246DAD84B46B}" type="presParOf" srcId="{3972F94C-B7C5-4750-BCBA-BAAD41E5D18A}" destId="{D2F7FF62-CC59-4CD3-A6ED-711728675305}" srcOrd="0" destOrd="0" presId="urn:microsoft.com/office/officeart/2005/8/layout/radial1"/>
    <dgm:cxn modelId="{D5DEE826-8376-E142-9D51-84FB1801E688}"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2AE2BA0C-33FA-9949-B859-62BA14335070}" type="presOf" srcId="{13F729CE-919B-42F4-A3C2-A2906F71DE3C}" destId="{9F739C65-8B4C-4369-8D52-C30E729D8400}" srcOrd="0" destOrd="0" presId="urn:microsoft.com/office/officeart/2005/8/layout/radial1"/>
    <dgm:cxn modelId="{BCA4530D-B8F4-8E4E-9F98-E42E7CBAD61E}" type="presOf" srcId="{42A0DCF0-13E3-4668-94D6-BFBF57A77CAE}" destId="{6715D968-BD54-40D2-8515-E2F5E1FA4B5D}" srcOrd="0" destOrd="0" presId="urn:microsoft.com/office/officeart/2005/8/layout/radial1"/>
    <dgm:cxn modelId="{64BF6815-6A44-3D4B-90BA-AF17E7B48DC6}" type="presOf" srcId="{13F729CE-919B-42F4-A3C2-A2906F71DE3C}" destId="{2F685C43-79AE-4D13-BBA5-1BBC43B6B88F}" srcOrd="1" destOrd="0" presId="urn:microsoft.com/office/officeart/2005/8/layout/radial1"/>
    <dgm:cxn modelId="{E211A817-0595-F545-B822-68A0713D1C04}" type="presOf" srcId="{F3C15BEA-B9EF-4188-A406-E440DE614A3A}" destId="{678BC5AB-D95F-4375-8AC0-C70DC43C3247}" srcOrd="0" destOrd="0" presId="urn:microsoft.com/office/officeart/2005/8/layout/radial1"/>
    <dgm:cxn modelId="{B7E27130-B4AE-BE49-B440-BC2F98EE66E2}" type="presOf" srcId="{A3EF591F-A6F0-574F-BE6E-4B4AA590E18C}" destId="{8B875C73-D3E0-8D4B-917C-66029620DA8D}"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846CB739-2E4B-584C-A45C-185070E7C9C0}" type="presOf" srcId="{1FFEFD37-F2C0-41AB-BE52-FC618EDB0ED4}" destId="{BAB93E77-FF86-4702-A477-16A848E7E68C}" srcOrd="0" destOrd="0" presId="urn:microsoft.com/office/officeart/2005/8/layout/radial1"/>
    <dgm:cxn modelId="{C9FA8B43-6D88-7D43-A1E3-1E3F0610EC82}" type="presOf" srcId="{8328ED46-ECEA-4FFF-9FEE-4D4AF280D16E}" destId="{39F285E7-A013-46D7-B644-C26E5DE49638}" srcOrd="0" destOrd="0" presId="urn:microsoft.com/office/officeart/2005/8/layout/radial1"/>
    <dgm:cxn modelId="{D0399165-D1DF-6B41-BCFC-FD2E017CAD69}" type="presOf" srcId="{87BE54C0-175C-4204-AEC2-CD0F3C4BE128}" destId="{7EFDF1F9-DBE7-442D-B1C1-7F82F1338704}"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8DEB052-3C2B-4207-B51B-08D132E0BDC6}" srcId="{527378DC-2374-4568-A930-368706B29BAB}" destId="{5E706C6E-A95A-4F43-B605-3EFDFA5C8AF7}" srcOrd="1" destOrd="0" parTransId="{13F729CE-919B-42F4-A3C2-A2906F71DE3C}" sibTransId="{C6B0A1AA-BD5A-4B97-BEF5-220FECF6FF24}"/>
    <dgm:cxn modelId="{FA42BF52-7A43-DD41-BCD8-E2BA0C538E3C}"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89DCC080-F89A-C24A-9AD7-ACB25DCA3E06}" type="presOf" srcId="{527378DC-2374-4568-A930-368706B29BAB}" destId="{ACDBBD21-68C9-4760-B3AD-CFD10781EDE3}" srcOrd="0" destOrd="0" presId="urn:microsoft.com/office/officeart/2005/8/layout/radial1"/>
    <dgm:cxn modelId="{08F56D8A-5F1F-7E43-BA49-362292A3D7FA}" type="presOf" srcId="{D094950E-EE80-1C4F-ACAE-2BB1B8D1C1D9}" destId="{371FFCAE-50FC-D94F-BCC5-9A5DBC3AE1C4}"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426A2499-847A-0246-9C59-738083E91A36}" type="presOf" srcId="{5E706C6E-A95A-4F43-B605-3EFDFA5C8AF7}" destId="{1C127093-BE40-4679-9304-A488F574ADEA}" srcOrd="0" destOrd="0" presId="urn:microsoft.com/office/officeart/2005/8/layout/radial1"/>
    <dgm:cxn modelId="{EC895E99-ABC4-7A4A-9FC3-9F37CA4CA292}" type="presOf" srcId="{A3EF591F-A6F0-574F-BE6E-4B4AA590E18C}" destId="{2AB225B2-0234-7C4D-929C-4C0E40872210}" srcOrd="1" destOrd="0" presId="urn:microsoft.com/office/officeart/2005/8/layout/radial1"/>
    <dgm:cxn modelId="{30479BA2-9134-3645-9DCD-B03BE45F482F}" type="presOf" srcId="{78363F41-C269-432E-87B2-EFC80835D766}" destId="{9A26EF50-9766-4BF5-A5F1-9B84FF267EC4}" srcOrd="1" destOrd="0" presId="urn:microsoft.com/office/officeart/2005/8/layout/radial1"/>
    <dgm:cxn modelId="{DB06B1BD-C17E-1546-ADB3-1BD8D176E157}" type="presOf" srcId="{705A0F43-E01E-44C8-B92E-C5450D4C31EC}" destId="{2ACF6BD2-D8AE-474A-A9B0-32279DB12525}"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D82BD9D9-6085-B743-A75C-7B84C150691C}" type="presOf" srcId="{F3C15BEA-B9EF-4188-A406-E440DE614A3A}" destId="{C295DCF9-E834-4FB5-A78E-8CD8E6BBC1FA}" srcOrd="1" destOrd="0" presId="urn:microsoft.com/office/officeart/2005/8/layout/radial1"/>
    <dgm:cxn modelId="{27A116E1-C1A2-6B48-8460-0597BDB668D8}" type="presOf" srcId="{1DFEB68D-A052-49E8-BAF6-403D8B836B64}" destId="{D2F7FF62-CC59-4CD3-A6ED-711728675305}"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0B4C53EC-4EBE-6A4F-9F6C-90F2F37B8EFD}" type="presOf" srcId="{651AE763-2566-4F6C-AE59-8E550F497706}" destId="{44DCE54C-32EE-4456-AFC5-27CB1228F1CE}" srcOrd="0" destOrd="0" presId="urn:microsoft.com/office/officeart/2005/8/layout/radial1"/>
    <dgm:cxn modelId="{C9A8C7F7-1BE6-3941-BA9B-329E237823BF}" type="presOf" srcId="{1DFEB68D-A052-49E8-BAF6-403D8B836B64}" destId="{3972F94C-B7C5-4750-BCBA-BAAD41E5D18A}" srcOrd="0" destOrd="0" presId="urn:microsoft.com/office/officeart/2005/8/layout/radial1"/>
    <dgm:cxn modelId="{B6E469F9-9C05-CB46-AD6C-B4AE796D269B}" type="presOf" srcId="{78363F41-C269-432E-87B2-EFC80835D766}" destId="{273C7859-D5B5-4B25-8F25-EDD4A5ABAA35}" srcOrd="0" destOrd="0" presId="urn:microsoft.com/office/officeart/2005/8/layout/radial1"/>
    <dgm:cxn modelId="{5F18A676-1979-E04D-ACD3-3EC1BF125145}" type="presParOf" srcId="{BAB93E77-FF86-4702-A477-16A848E7E68C}" destId="{ACDBBD21-68C9-4760-B3AD-CFD10781EDE3}" srcOrd="0" destOrd="0" presId="urn:microsoft.com/office/officeart/2005/8/layout/radial1"/>
    <dgm:cxn modelId="{421B89F6-11C7-0D46-B6EA-34610A812691}" type="presParOf" srcId="{BAB93E77-FF86-4702-A477-16A848E7E68C}" destId="{273C7859-D5B5-4B25-8F25-EDD4A5ABAA35}" srcOrd="1" destOrd="0" presId="urn:microsoft.com/office/officeart/2005/8/layout/radial1"/>
    <dgm:cxn modelId="{221D5AC0-3505-2C4B-8DB2-E2AD66D2791E}" type="presParOf" srcId="{273C7859-D5B5-4B25-8F25-EDD4A5ABAA35}" destId="{9A26EF50-9766-4BF5-A5F1-9B84FF267EC4}" srcOrd="0" destOrd="0" presId="urn:microsoft.com/office/officeart/2005/8/layout/radial1"/>
    <dgm:cxn modelId="{40F992FF-5303-3942-9E67-56FD23723C73}" type="presParOf" srcId="{BAB93E77-FF86-4702-A477-16A848E7E68C}" destId="{6715D968-BD54-40D2-8515-E2F5E1FA4B5D}" srcOrd="2" destOrd="0" presId="urn:microsoft.com/office/officeart/2005/8/layout/radial1"/>
    <dgm:cxn modelId="{7F32020A-4A4A-E94D-B453-BAF66DED2B43}" type="presParOf" srcId="{BAB93E77-FF86-4702-A477-16A848E7E68C}" destId="{9F739C65-8B4C-4369-8D52-C30E729D8400}" srcOrd="3" destOrd="0" presId="urn:microsoft.com/office/officeart/2005/8/layout/radial1"/>
    <dgm:cxn modelId="{37E46C58-8E39-7648-9C8A-DDABD9AF9C75}" type="presParOf" srcId="{9F739C65-8B4C-4369-8D52-C30E729D8400}" destId="{2F685C43-79AE-4D13-BBA5-1BBC43B6B88F}" srcOrd="0" destOrd="0" presId="urn:microsoft.com/office/officeart/2005/8/layout/radial1"/>
    <dgm:cxn modelId="{DFE6850E-9713-0147-816C-6C4C3CD1746B}" type="presParOf" srcId="{BAB93E77-FF86-4702-A477-16A848E7E68C}" destId="{1C127093-BE40-4679-9304-A488F574ADEA}" srcOrd="4" destOrd="0" presId="urn:microsoft.com/office/officeart/2005/8/layout/radial1"/>
    <dgm:cxn modelId="{43F0C838-8C7B-1944-AE25-542D046EC895}" type="presParOf" srcId="{BAB93E77-FF86-4702-A477-16A848E7E68C}" destId="{7EFDF1F9-DBE7-442D-B1C1-7F82F1338704}" srcOrd="5" destOrd="0" presId="urn:microsoft.com/office/officeart/2005/8/layout/radial1"/>
    <dgm:cxn modelId="{5F462939-7CE9-7A4A-82B8-8D5DA2DA112B}" type="presParOf" srcId="{7EFDF1F9-DBE7-442D-B1C1-7F82F1338704}" destId="{3D5B6635-8AF3-425B-8DE4-EDD589BE2D2F}" srcOrd="0" destOrd="0" presId="urn:microsoft.com/office/officeart/2005/8/layout/radial1"/>
    <dgm:cxn modelId="{486D09AC-67E4-8D48-8D62-3DF9F8F733EC}" type="presParOf" srcId="{BAB93E77-FF86-4702-A477-16A848E7E68C}" destId="{44DCE54C-32EE-4456-AFC5-27CB1228F1CE}" srcOrd="6" destOrd="0" presId="urn:microsoft.com/office/officeart/2005/8/layout/radial1"/>
    <dgm:cxn modelId="{0EF3A72A-2035-1143-A7DF-4D8F6C636E39}" type="presParOf" srcId="{BAB93E77-FF86-4702-A477-16A848E7E68C}" destId="{8B875C73-D3E0-8D4B-917C-66029620DA8D}" srcOrd="7" destOrd="0" presId="urn:microsoft.com/office/officeart/2005/8/layout/radial1"/>
    <dgm:cxn modelId="{F5C301AA-7F7E-934F-ABEE-87A35FF41395}" type="presParOf" srcId="{8B875C73-D3E0-8D4B-917C-66029620DA8D}" destId="{2AB225B2-0234-7C4D-929C-4C0E40872210}" srcOrd="0" destOrd="0" presId="urn:microsoft.com/office/officeart/2005/8/layout/radial1"/>
    <dgm:cxn modelId="{A113C0B9-178B-1F4E-BF0A-83159D6448AD}" type="presParOf" srcId="{BAB93E77-FF86-4702-A477-16A848E7E68C}" destId="{371FFCAE-50FC-D94F-BCC5-9A5DBC3AE1C4}" srcOrd="8" destOrd="0" presId="urn:microsoft.com/office/officeart/2005/8/layout/radial1"/>
    <dgm:cxn modelId="{6E7DFF48-A1B0-2340-AB6F-906654F5136C}" type="presParOf" srcId="{BAB93E77-FF86-4702-A477-16A848E7E68C}" destId="{678BC5AB-D95F-4375-8AC0-C70DC43C3247}" srcOrd="9" destOrd="0" presId="urn:microsoft.com/office/officeart/2005/8/layout/radial1"/>
    <dgm:cxn modelId="{0CE94CAC-0934-FA4A-8A57-5B58331B3989}" type="presParOf" srcId="{678BC5AB-D95F-4375-8AC0-C70DC43C3247}" destId="{C295DCF9-E834-4FB5-A78E-8CD8E6BBC1FA}" srcOrd="0" destOrd="0" presId="urn:microsoft.com/office/officeart/2005/8/layout/radial1"/>
    <dgm:cxn modelId="{74FE2E45-EFBB-7E45-95CD-EABB0D4F93AF}" type="presParOf" srcId="{BAB93E77-FF86-4702-A477-16A848E7E68C}" destId="{39F285E7-A013-46D7-B644-C26E5DE49638}" srcOrd="10" destOrd="0" presId="urn:microsoft.com/office/officeart/2005/8/layout/radial1"/>
    <dgm:cxn modelId="{24B3C224-6616-E949-9B24-451C4EFFE00D}" type="presParOf" srcId="{BAB93E77-FF86-4702-A477-16A848E7E68C}" destId="{3972F94C-B7C5-4750-BCBA-BAAD41E5D18A}" srcOrd="11" destOrd="0" presId="urn:microsoft.com/office/officeart/2005/8/layout/radial1"/>
    <dgm:cxn modelId="{127E8F13-FE74-3744-AF23-9371D004C631}" type="presParOf" srcId="{3972F94C-B7C5-4750-BCBA-BAAD41E5D18A}" destId="{D2F7FF62-CC59-4CD3-A6ED-711728675305}" srcOrd="0" destOrd="0" presId="urn:microsoft.com/office/officeart/2005/8/layout/radial1"/>
    <dgm:cxn modelId="{1DDBB6A2-9FAB-4945-9C56-F1B8A066F708}"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F5FF820E-3089-4E46-906D-96B09BBE08AD}" type="presOf" srcId="{13F729CE-919B-42F4-A3C2-A2906F71DE3C}" destId="{9F739C65-8B4C-4369-8D52-C30E729D8400}" srcOrd="0" destOrd="0" presId="urn:microsoft.com/office/officeart/2005/8/layout/radial1"/>
    <dgm:cxn modelId="{53BCB112-1530-8C4E-BD1B-0E5B4719CE4E}" type="presOf" srcId="{13F729CE-919B-42F4-A3C2-A2906F71DE3C}" destId="{2F685C43-79AE-4D13-BBA5-1BBC43B6B88F}" srcOrd="1"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D8FDAB3C-53F4-3F49-A9E4-FCFABDDF5D55}" type="presOf" srcId="{5E706C6E-A95A-4F43-B605-3EFDFA5C8AF7}" destId="{1C127093-BE40-4679-9304-A488F574ADEA}" srcOrd="0" destOrd="0" presId="urn:microsoft.com/office/officeart/2005/8/layout/radial1"/>
    <dgm:cxn modelId="{CDF26A5D-0E83-344B-ABBC-CC8D4CDDB424}" type="presOf" srcId="{8328ED46-ECEA-4FFF-9FEE-4D4AF280D16E}" destId="{39F285E7-A013-46D7-B644-C26E5DE49638}" srcOrd="0" destOrd="0" presId="urn:microsoft.com/office/officeart/2005/8/layout/radial1"/>
    <dgm:cxn modelId="{43063D62-9BE5-2F44-B7C7-0F53E614A52F}" type="presOf" srcId="{1DFEB68D-A052-49E8-BAF6-403D8B836B64}" destId="{3972F94C-B7C5-4750-BCBA-BAAD41E5D18A}"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CB26FC48-21C3-7842-8AD7-3F7B3E898E00}" type="presOf" srcId="{527378DC-2374-4568-A930-368706B29BAB}" destId="{ACDBBD21-68C9-4760-B3AD-CFD10781EDE3}"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D89EFF77-A64F-4047-95C9-C085254208D4}" type="presOf" srcId="{1FFEFD37-F2C0-41AB-BE52-FC618EDB0ED4}" destId="{BAB93E77-FF86-4702-A477-16A848E7E68C}" srcOrd="0" destOrd="0" presId="urn:microsoft.com/office/officeart/2005/8/layout/radial1"/>
    <dgm:cxn modelId="{FA173B58-DD5E-C54C-AA46-94F6814E5C48}" type="presOf" srcId="{F3C15BEA-B9EF-4188-A406-E440DE614A3A}" destId="{C295DCF9-E834-4FB5-A78E-8CD8E6BBC1FA}"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B65366A1-A59C-A841-8C4C-7BF1CDEB4909}" type="presOf" srcId="{87BE54C0-175C-4204-AEC2-CD0F3C4BE128}" destId="{7EFDF1F9-DBE7-442D-B1C1-7F82F1338704}" srcOrd="0" destOrd="0" presId="urn:microsoft.com/office/officeart/2005/8/layout/radial1"/>
    <dgm:cxn modelId="{13E2E3AF-0282-B946-B0BE-353AD66BEBB4}" type="presOf" srcId="{A3EF591F-A6F0-574F-BE6E-4B4AA590E18C}" destId="{8B875C73-D3E0-8D4B-917C-66029620DA8D}" srcOrd="0" destOrd="0" presId="urn:microsoft.com/office/officeart/2005/8/layout/radial1"/>
    <dgm:cxn modelId="{1DC6FDB1-A777-6D41-BBF1-97730EF7726F}" type="presOf" srcId="{87BE54C0-175C-4204-AEC2-CD0F3C4BE128}" destId="{3D5B6635-8AF3-425B-8DE4-EDD589BE2D2F}" srcOrd="1" destOrd="0" presId="urn:microsoft.com/office/officeart/2005/8/layout/radial1"/>
    <dgm:cxn modelId="{4C1401B8-827F-2E4F-93EE-F0DD65272A33}" type="presOf" srcId="{1DFEB68D-A052-49E8-BAF6-403D8B836B64}" destId="{D2F7FF62-CC59-4CD3-A6ED-711728675305}" srcOrd="1" destOrd="0" presId="urn:microsoft.com/office/officeart/2005/8/layout/radial1"/>
    <dgm:cxn modelId="{37E2D7C0-36D6-5643-AF9A-A860504BD3CE}" type="presOf" srcId="{78363F41-C269-432E-87B2-EFC80835D766}" destId="{273C7859-D5B5-4B25-8F25-EDD4A5ABAA35}" srcOrd="0" destOrd="0" presId="urn:microsoft.com/office/officeart/2005/8/layout/radial1"/>
    <dgm:cxn modelId="{D76353C1-9801-6A49-838A-7346C7428891}" type="presOf" srcId="{D094950E-EE80-1C4F-ACAE-2BB1B8D1C1D9}" destId="{371FFCAE-50FC-D94F-BCC5-9A5DBC3AE1C4}" srcOrd="0" destOrd="0" presId="urn:microsoft.com/office/officeart/2005/8/layout/radial1"/>
    <dgm:cxn modelId="{154901C4-7B9E-D246-8006-DBBF2C3F6010}" type="presOf" srcId="{651AE763-2566-4F6C-AE59-8E550F497706}" destId="{44DCE54C-32EE-4456-AFC5-27CB1228F1CE}" srcOrd="0" destOrd="0" presId="urn:microsoft.com/office/officeart/2005/8/layout/radial1"/>
    <dgm:cxn modelId="{8EA7B9C4-2996-5342-AC46-CD918899165A}" type="presOf" srcId="{42A0DCF0-13E3-4668-94D6-BFBF57A77CAE}" destId="{6715D968-BD54-40D2-8515-E2F5E1FA4B5D}" srcOrd="0" destOrd="0" presId="urn:microsoft.com/office/officeart/2005/8/layout/radial1"/>
    <dgm:cxn modelId="{5A806ACA-9F30-404E-807E-F51A9B0C94FA}" type="presOf" srcId="{F3C15BEA-B9EF-4188-A406-E440DE614A3A}" destId="{678BC5AB-D95F-4375-8AC0-C70DC43C3247}" srcOrd="0" destOrd="0" presId="urn:microsoft.com/office/officeart/2005/8/layout/radial1"/>
    <dgm:cxn modelId="{080482CB-1DE8-B14B-A328-02CAC5C0F799}" type="presOf" srcId="{78363F41-C269-432E-87B2-EFC80835D766}" destId="{9A26EF50-9766-4BF5-A5F1-9B84FF267EC4}"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71B6F4D4-30EE-F447-AF15-67ABDF334DA4}" type="presOf" srcId="{A3EF591F-A6F0-574F-BE6E-4B4AA590E18C}" destId="{2AB225B2-0234-7C4D-929C-4C0E40872210}"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DE62F2FB-721A-D34F-B8FC-F66E5D8A998C}" type="presOf" srcId="{705A0F43-E01E-44C8-B92E-C5450D4C31EC}" destId="{2ACF6BD2-D8AE-474A-A9B0-32279DB12525}" srcOrd="0" destOrd="0" presId="urn:microsoft.com/office/officeart/2005/8/layout/radial1"/>
    <dgm:cxn modelId="{D3F1EE19-D830-4B4D-8BF0-EE90D95E2056}" type="presParOf" srcId="{BAB93E77-FF86-4702-A477-16A848E7E68C}" destId="{ACDBBD21-68C9-4760-B3AD-CFD10781EDE3}" srcOrd="0" destOrd="0" presId="urn:microsoft.com/office/officeart/2005/8/layout/radial1"/>
    <dgm:cxn modelId="{BD99C21F-56E8-BF4A-A924-1DAF1B1E698E}" type="presParOf" srcId="{BAB93E77-FF86-4702-A477-16A848E7E68C}" destId="{273C7859-D5B5-4B25-8F25-EDD4A5ABAA35}" srcOrd="1" destOrd="0" presId="urn:microsoft.com/office/officeart/2005/8/layout/radial1"/>
    <dgm:cxn modelId="{1B70ED2F-D326-2F4E-BCFB-E8131AFFFB07}" type="presParOf" srcId="{273C7859-D5B5-4B25-8F25-EDD4A5ABAA35}" destId="{9A26EF50-9766-4BF5-A5F1-9B84FF267EC4}" srcOrd="0" destOrd="0" presId="urn:microsoft.com/office/officeart/2005/8/layout/radial1"/>
    <dgm:cxn modelId="{11410D03-2625-EA4D-9E55-E2968A6EFAF4}" type="presParOf" srcId="{BAB93E77-FF86-4702-A477-16A848E7E68C}" destId="{6715D968-BD54-40D2-8515-E2F5E1FA4B5D}" srcOrd="2" destOrd="0" presId="urn:microsoft.com/office/officeart/2005/8/layout/radial1"/>
    <dgm:cxn modelId="{4DA060DD-DC7F-FC4F-87CB-8247FE03D145}" type="presParOf" srcId="{BAB93E77-FF86-4702-A477-16A848E7E68C}" destId="{9F739C65-8B4C-4369-8D52-C30E729D8400}" srcOrd="3" destOrd="0" presId="urn:microsoft.com/office/officeart/2005/8/layout/radial1"/>
    <dgm:cxn modelId="{66DD2ADA-71B3-EC45-AEAD-3194684334FA}" type="presParOf" srcId="{9F739C65-8B4C-4369-8D52-C30E729D8400}" destId="{2F685C43-79AE-4D13-BBA5-1BBC43B6B88F}" srcOrd="0" destOrd="0" presId="urn:microsoft.com/office/officeart/2005/8/layout/radial1"/>
    <dgm:cxn modelId="{B6A38F4A-92C7-4042-8D8E-698F8B6BD327}" type="presParOf" srcId="{BAB93E77-FF86-4702-A477-16A848E7E68C}" destId="{1C127093-BE40-4679-9304-A488F574ADEA}" srcOrd="4" destOrd="0" presId="urn:microsoft.com/office/officeart/2005/8/layout/radial1"/>
    <dgm:cxn modelId="{A797E830-E67D-7646-9AAA-A58ED23B671A}" type="presParOf" srcId="{BAB93E77-FF86-4702-A477-16A848E7E68C}" destId="{7EFDF1F9-DBE7-442D-B1C1-7F82F1338704}" srcOrd="5" destOrd="0" presId="urn:microsoft.com/office/officeart/2005/8/layout/radial1"/>
    <dgm:cxn modelId="{88AC0319-8925-8E48-9957-979A0550BCA4}" type="presParOf" srcId="{7EFDF1F9-DBE7-442D-B1C1-7F82F1338704}" destId="{3D5B6635-8AF3-425B-8DE4-EDD589BE2D2F}" srcOrd="0" destOrd="0" presId="urn:microsoft.com/office/officeart/2005/8/layout/radial1"/>
    <dgm:cxn modelId="{F9E87D47-96EC-FE44-89A0-7CB61F42D41A}" type="presParOf" srcId="{BAB93E77-FF86-4702-A477-16A848E7E68C}" destId="{44DCE54C-32EE-4456-AFC5-27CB1228F1CE}" srcOrd="6" destOrd="0" presId="urn:microsoft.com/office/officeart/2005/8/layout/radial1"/>
    <dgm:cxn modelId="{5512785B-3850-B045-A6C7-441CDD4FB105}" type="presParOf" srcId="{BAB93E77-FF86-4702-A477-16A848E7E68C}" destId="{8B875C73-D3E0-8D4B-917C-66029620DA8D}" srcOrd="7" destOrd="0" presId="urn:microsoft.com/office/officeart/2005/8/layout/radial1"/>
    <dgm:cxn modelId="{BA50C597-ED86-3F46-9E4E-E1933CF9ADDA}" type="presParOf" srcId="{8B875C73-D3E0-8D4B-917C-66029620DA8D}" destId="{2AB225B2-0234-7C4D-929C-4C0E40872210}" srcOrd="0" destOrd="0" presId="urn:microsoft.com/office/officeart/2005/8/layout/radial1"/>
    <dgm:cxn modelId="{69B72618-2DD0-8140-9DFD-005C5CDBEAAB}" type="presParOf" srcId="{BAB93E77-FF86-4702-A477-16A848E7E68C}" destId="{371FFCAE-50FC-D94F-BCC5-9A5DBC3AE1C4}" srcOrd="8" destOrd="0" presId="urn:microsoft.com/office/officeart/2005/8/layout/radial1"/>
    <dgm:cxn modelId="{416E8A5F-C436-FA45-B281-83C1CBE9B673}" type="presParOf" srcId="{BAB93E77-FF86-4702-A477-16A848E7E68C}" destId="{678BC5AB-D95F-4375-8AC0-C70DC43C3247}" srcOrd="9" destOrd="0" presId="urn:microsoft.com/office/officeart/2005/8/layout/radial1"/>
    <dgm:cxn modelId="{464F8619-D56C-B04F-8C00-601713ADE99D}" type="presParOf" srcId="{678BC5AB-D95F-4375-8AC0-C70DC43C3247}" destId="{C295DCF9-E834-4FB5-A78E-8CD8E6BBC1FA}" srcOrd="0" destOrd="0" presId="urn:microsoft.com/office/officeart/2005/8/layout/radial1"/>
    <dgm:cxn modelId="{CDE9B1BC-2A4C-B74D-AAE2-6E0BB9A931CB}" type="presParOf" srcId="{BAB93E77-FF86-4702-A477-16A848E7E68C}" destId="{39F285E7-A013-46D7-B644-C26E5DE49638}" srcOrd="10" destOrd="0" presId="urn:microsoft.com/office/officeart/2005/8/layout/radial1"/>
    <dgm:cxn modelId="{D43FEA22-710E-554E-845D-2AD415822EEB}" type="presParOf" srcId="{BAB93E77-FF86-4702-A477-16A848E7E68C}" destId="{3972F94C-B7C5-4750-BCBA-BAAD41E5D18A}" srcOrd="11" destOrd="0" presId="urn:microsoft.com/office/officeart/2005/8/layout/radial1"/>
    <dgm:cxn modelId="{C6F5F7D6-0512-2B4B-9970-4AC341A853AD}" type="presParOf" srcId="{3972F94C-B7C5-4750-BCBA-BAAD41E5D18A}" destId="{D2F7FF62-CC59-4CD3-A6ED-711728675305}" srcOrd="0" destOrd="0" presId="urn:microsoft.com/office/officeart/2005/8/layout/radial1"/>
    <dgm:cxn modelId="{A59E7D71-80D7-C946-9D7F-A826FE6CBA7D}"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7EBBD65-BC13-442C-8C13-9947CD57EA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C102211-4905-48A0-B601-6C7DFB1C500C}">
      <dgm:prSet phldrT="[Text]"/>
      <dgm:spPr>
        <a:solidFill>
          <a:srgbClr val="00B050"/>
        </a:solidFill>
      </dgm:spPr>
      <dgm:t>
        <a:bodyPr/>
        <a:lstStyle/>
        <a:p>
          <a:r>
            <a:rPr lang="en-US" dirty="0"/>
            <a:t>Locate ambulance(s)</a:t>
          </a:r>
        </a:p>
      </dgm:t>
    </dgm:pt>
    <dgm:pt modelId="{D84ADD44-F5D5-4D81-9E42-29BAC40C7BDB}" type="parTrans" cxnId="{4C544397-3E05-4CC1-A981-336E71B60BEB}">
      <dgm:prSet/>
      <dgm:spPr/>
      <dgm:t>
        <a:bodyPr/>
        <a:lstStyle/>
        <a:p>
          <a:endParaRPr lang="en-US"/>
        </a:p>
      </dgm:t>
    </dgm:pt>
    <dgm:pt modelId="{B0E56F7F-F065-4459-8A5F-B391BB6DD06B}" type="sibTrans" cxnId="{4C544397-3E05-4CC1-A981-336E71B60BEB}">
      <dgm:prSet/>
      <dgm:spPr/>
      <dgm:t>
        <a:bodyPr/>
        <a:lstStyle/>
        <a:p>
          <a:endParaRPr lang="en-US"/>
        </a:p>
      </dgm:t>
    </dgm:pt>
    <dgm:pt modelId="{6CAAAF3B-10B0-4F4B-B2E7-501ECFBAC482}">
      <dgm:prSet phldrT="[Text]"/>
      <dgm:spPr>
        <a:solidFill>
          <a:srgbClr val="00B050"/>
        </a:solidFill>
      </dgm:spPr>
      <dgm:t>
        <a:bodyPr/>
        <a:lstStyle/>
        <a:p>
          <a:r>
            <a:rPr lang="en-US" dirty="0"/>
            <a:t>Select and Call</a:t>
          </a:r>
        </a:p>
      </dgm:t>
    </dgm:pt>
    <dgm:pt modelId="{6C1D9A7F-45DB-4133-9DC1-76A0EEF80F7D}" type="parTrans" cxnId="{645A0A5F-C831-4D44-8E9B-DAD6AC596E97}">
      <dgm:prSet/>
      <dgm:spPr/>
      <dgm:t>
        <a:bodyPr/>
        <a:lstStyle/>
        <a:p>
          <a:endParaRPr lang="en-US"/>
        </a:p>
      </dgm:t>
    </dgm:pt>
    <dgm:pt modelId="{E831203F-FB21-43D4-8A88-36F6E78B795F}" type="sibTrans" cxnId="{645A0A5F-C831-4D44-8E9B-DAD6AC596E97}">
      <dgm:prSet/>
      <dgm:spPr/>
      <dgm:t>
        <a:bodyPr/>
        <a:lstStyle/>
        <a:p>
          <a:endParaRPr lang="en-US"/>
        </a:p>
      </dgm:t>
    </dgm:pt>
    <dgm:pt modelId="{409CA28C-CD5A-47B8-ACD3-AFA1E0C749C3}">
      <dgm:prSet phldrT="[Text]"/>
      <dgm:spPr>
        <a:solidFill>
          <a:srgbClr val="00B050"/>
        </a:solidFill>
      </dgm:spPr>
      <dgm:t>
        <a:bodyPr/>
        <a:lstStyle/>
        <a:p>
          <a:r>
            <a:rPr lang="en-US" dirty="0"/>
            <a:t>Get stretcher</a:t>
          </a:r>
        </a:p>
      </dgm:t>
    </dgm:pt>
    <dgm:pt modelId="{34AFDC23-6957-42FA-B042-F8067C3A9A87}" type="parTrans" cxnId="{A26360BC-436C-4073-8FF7-C2CC2D4543DF}">
      <dgm:prSet/>
      <dgm:spPr/>
      <dgm:t>
        <a:bodyPr/>
        <a:lstStyle/>
        <a:p>
          <a:endParaRPr lang="en-US"/>
        </a:p>
      </dgm:t>
    </dgm:pt>
    <dgm:pt modelId="{CA809051-767A-432F-8460-CD3EEBCC348D}" type="sibTrans" cxnId="{A26360BC-436C-4073-8FF7-C2CC2D4543DF}">
      <dgm:prSet/>
      <dgm:spPr/>
      <dgm:t>
        <a:bodyPr/>
        <a:lstStyle/>
        <a:p>
          <a:endParaRPr lang="en-US"/>
        </a:p>
      </dgm:t>
    </dgm:pt>
    <dgm:pt modelId="{901F7AE4-7C4F-4507-8478-92D6288A5A55}">
      <dgm:prSet phldrT="[Text]"/>
      <dgm:spPr>
        <a:solidFill>
          <a:srgbClr val="00B050"/>
        </a:solidFill>
      </dgm:spPr>
      <dgm:t>
        <a:bodyPr/>
        <a:lstStyle/>
        <a:p>
          <a:r>
            <a:rPr lang="en-US" dirty="0"/>
            <a:t>Get injured</a:t>
          </a:r>
        </a:p>
      </dgm:t>
    </dgm:pt>
    <dgm:pt modelId="{2846C3CE-0722-4280-B0B3-F8B484042FCA}" type="parTrans" cxnId="{015FEF56-A37E-41DD-99C6-0884CFA26E55}">
      <dgm:prSet/>
      <dgm:spPr/>
      <dgm:t>
        <a:bodyPr/>
        <a:lstStyle/>
        <a:p>
          <a:endParaRPr lang="en-US"/>
        </a:p>
      </dgm:t>
    </dgm:pt>
    <dgm:pt modelId="{9F1F818E-D212-400E-B3FF-ED1BEC189E3C}" type="sibTrans" cxnId="{015FEF56-A37E-41DD-99C6-0884CFA26E55}">
      <dgm:prSet/>
      <dgm:spPr/>
      <dgm:t>
        <a:bodyPr/>
        <a:lstStyle/>
        <a:p>
          <a:endParaRPr lang="en-US"/>
        </a:p>
      </dgm:t>
    </dgm:pt>
    <dgm:pt modelId="{C084F720-AAE8-EA4B-9561-525CFBD8A929}">
      <dgm:prSet phldrT="[Text]"/>
      <dgm:spPr>
        <a:solidFill>
          <a:srgbClr val="00B050"/>
        </a:solidFill>
      </dgm:spPr>
      <dgm:t>
        <a:bodyPr/>
        <a:lstStyle/>
        <a:p>
          <a:r>
            <a:rPr lang="en-US" dirty="0"/>
            <a:t>Transport to Location</a:t>
          </a:r>
        </a:p>
      </dgm:t>
    </dgm:pt>
    <dgm:pt modelId="{C2397395-0310-4B40-9DB3-BC1C349AB423}" type="parTrans" cxnId="{9C505142-03C2-1A42-863D-3DCD535FB932}">
      <dgm:prSet/>
      <dgm:spPr/>
      <dgm:t>
        <a:bodyPr/>
        <a:lstStyle/>
        <a:p>
          <a:endParaRPr lang="en-US"/>
        </a:p>
      </dgm:t>
    </dgm:pt>
    <dgm:pt modelId="{129BE40E-1174-024C-B4CB-5235697BEC7A}" type="sibTrans" cxnId="{9C505142-03C2-1A42-863D-3DCD535FB932}">
      <dgm:prSet/>
      <dgm:spPr>
        <a:noFill/>
      </dgm:spPr>
      <dgm:t>
        <a:bodyPr/>
        <a:lstStyle/>
        <a:p>
          <a:endParaRPr lang="en-US"/>
        </a:p>
      </dgm:t>
    </dgm:pt>
    <dgm:pt modelId="{A4CC6295-3B01-3F4B-BDE6-E4337262E0F0}">
      <dgm:prSet phldrT="[Text]"/>
      <dgm:spPr>
        <a:solidFill>
          <a:srgbClr val="00B050"/>
        </a:solidFill>
      </dgm:spPr>
      <dgm:t>
        <a:bodyPr/>
        <a:lstStyle/>
        <a:p>
          <a:r>
            <a:rPr lang="en-US" dirty="0"/>
            <a:t>Determine Location to Transport</a:t>
          </a:r>
        </a:p>
      </dgm:t>
    </dgm:pt>
    <dgm:pt modelId="{4D37076C-ECB5-3847-9520-3C74EEAF22FD}" type="parTrans" cxnId="{A4DDC56C-A4A6-DB4B-91A5-8EE4329AC5DE}">
      <dgm:prSet/>
      <dgm:spPr/>
      <dgm:t>
        <a:bodyPr/>
        <a:lstStyle/>
        <a:p>
          <a:endParaRPr lang="en-US"/>
        </a:p>
      </dgm:t>
    </dgm:pt>
    <dgm:pt modelId="{60E83141-291D-A240-83E4-20811258FFC9}" type="sibTrans" cxnId="{A4DDC56C-A4A6-DB4B-91A5-8EE4329AC5DE}">
      <dgm:prSet/>
      <dgm:spPr/>
      <dgm:t>
        <a:bodyPr/>
        <a:lstStyle/>
        <a:p>
          <a:endParaRPr lang="en-US"/>
        </a:p>
      </dgm:t>
    </dgm:pt>
    <dgm:pt modelId="{DA048EC9-47BF-4722-A88C-CAE51D76FFC1}" type="pres">
      <dgm:prSet presAssocID="{87EBBD65-BC13-442C-8C13-9947CD57EAAF}" presName="cycle" presStyleCnt="0">
        <dgm:presLayoutVars>
          <dgm:dir/>
          <dgm:resizeHandles val="exact"/>
        </dgm:presLayoutVars>
      </dgm:prSet>
      <dgm:spPr/>
    </dgm:pt>
    <dgm:pt modelId="{AC011DA8-13F6-4F8A-8F08-6856FFF34301}" type="pres">
      <dgm:prSet presAssocID="{8C102211-4905-48A0-B601-6C7DFB1C500C}" presName="node" presStyleLbl="node1" presStyleIdx="0" presStyleCnt="6">
        <dgm:presLayoutVars>
          <dgm:bulletEnabled val="1"/>
        </dgm:presLayoutVars>
      </dgm:prSet>
      <dgm:spPr>
        <a:prstGeom prst="rect">
          <a:avLst/>
        </a:prstGeom>
      </dgm:spPr>
    </dgm:pt>
    <dgm:pt modelId="{FE3EFEF7-AC6A-4879-BEAB-E3A68DB3A117}" type="pres">
      <dgm:prSet presAssocID="{B0E56F7F-F065-4459-8A5F-B391BB6DD06B}" presName="sibTrans" presStyleLbl="sibTrans2D1" presStyleIdx="0" presStyleCnt="6"/>
      <dgm:spPr/>
    </dgm:pt>
    <dgm:pt modelId="{8A59EE81-966D-4DF4-8A5B-341B93FD3DEF}" type="pres">
      <dgm:prSet presAssocID="{B0E56F7F-F065-4459-8A5F-B391BB6DD06B}" presName="connectorText" presStyleLbl="sibTrans2D1" presStyleIdx="0" presStyleCnt="6"/>
      <dgm:spPr/>
    </dgm:pt>
    <dgm:pt modelId="{E9BB4978-9536-41A2-B8D5-DA5F22647974}" type="pres">
      <dgm:prSet presAssocID="{6CAAAF3B-10B0-4F4B-B2E7-501ECFBAC482}" presName="node" presStyleLbl="node1" presStyleIdx="1" presStyleCnt="6" custScaleY="57063" custRadScaleRad="115196" custRadScaleInc="730">
        <dgm:presLayoutVars>
          <dgm:bulletEnabled val="1"/>
        </dgm:presLayoutVars>
      </dgm:prSet>
      <dgm:spPr>
        <a:prstGeom prst="rect">
          <a:avLst/>
        </a:prstGeom>
      </dgm:spPr>
    </dgm:pt>
    <dgm:pt modelId="{796162DF-43B3-4488-B0F1-1BB99897B18F}" type="pres">
      <dgm:prSet presAssocID="{E831203F-FB21-43D4-8A88-36F6E78B795F}" presName="sibTrans" presStyleLbl="sibTrans2D1" presStyleIdx="1" presStyleCnt="6"/>
      <dgm:spPr/>
    </dgm:pt>
    <dgm:pt modelId="{B67BD99A-0B2A-4406-A7B7-9E1D21790041}" type="pres">
      <dgm:prSet presAssocID="{E831203F-FB21-43D4-8A88-36F6E78B795F}" presName="connectorText" presStyleLbl="sibTrans2D1" presStyleIdx="1" presStyleCnt="6"/>
      <dgm:spPr/>
    </dgm:pt>
    <dgm:pt modelId="{2C16FE67-F79A-4978-8C04-A4E34804FDDD}" type="pres">
      <dgm:prSet presAssocID="{409CA28C-CD5A-47B8-ACD3-AFA1E0C749C3}" presName="node" presStyleLbl="node1" presStyleIdx="2" presStyleCnt="6" custScaleY="68900">
        <dgm:presLayoutVars>
          <dgm:bulletEnabled val="1"/>
        </dgm:presLayoutVars>
      </dgm:prSet>
      <dgm:spPr>
        <a:prstGeom prst="rect">
          <a:avLst/>
        </a:prstGeom>
      </dgm:spPr>
    </dgm:pt>
    <dgm:pt modelId="{B2F0A2FF-729E-4AA3-A85C-E238358F802E}" type="pres">
      <dgm:prSet presAssocID="{CA809051-767A-432F-8460-CD3EEBCC348D}" presName="sibTrans" presStyleLbl="sibTrans2D1" presStyleIdx="2" presStyleCnt="6"/>
      <dgm:spPr/>
    </dgm:pt>
    <dgm:pt modelId="{5286B5D6-595A-4D48-99C4-E4799C696D18}" type="pres">
      <dgm:prSet presAssocID="{CA809051-767A-432F-8460-CD3EEBCC348D}" presName="connectorText" presStyleLbl="sibTrans2D1" presStyleIdx="2" presStyleCnt="6"/>
      <dgm:spPr/>
    </dgm:pt>
    <dgm:pt modelId="{5BFC8D6F-9FA7-4012-B54E-050C5C738F56}" type="pres">
      <dgm:prSet presAssocID="{901F7AE4-7C4F-4507-8478-92D6288A5A55}" presName="node" presStyleLbl="node1" presStyleIdx="3" presStyleCnt="6" custRadScaleRad="119247" custRadScaleInc="-4939">
        <dgm:presLayoutVars>
          <dgm:bulletEnabled val="1"/>
        </dgm:presLayoutVars>
      </dgm:prSet>
      <dgm:spPr>
        <a:prstGeom prst="rect">
          <a:avLst/>
        </a:prstGeom>
      </dgm:spPr>
    </dgm:pt>
    <dgm:pt modelId="{C5F95E83-89BE-47AA-8146-982A2CD9AE8D}" type="pres">
      <dgm:prSet presAssocID="{9F1F818E-D212-400E-B3FF-ED1BEC189E3C}" presName="sibTrans" presStyleLbl="sibTrans2D1" presStyleIdx="3" presStyleCnt="6"/>
      <dgm:spPr/>
    </dgm:pt>
    <dgm:pt modelId="{AB812746-6C17-47B3-97A6-2AA9CC4CFBE7}" type="pres">
      <dgm:prSet presAssocID="{9F1F818E-D212-400E-B3FF-ED1BEC189E3C}" presName="connectorText" presStyleLbl="sibTrans2D1" presStyleIdx="3" presStyleCnt="6"/>
      <dgm:spPr/>
    </dgm:pt>
    <dgm:pt modelId="{810B0A8F-1A4B-6A48-B367-C6F09BA7B3A2}" type="pres">
      <dgm:prSet presAssocID="{A4CC6295-3B01-3F4B-BDE6-E4337262E0F0}" presName="node" presStyleLbl="node1" presStyleIdx="4" presStyleCnt="6">
        <dgm:presLayoutVars>
          <dgm:bulletEnabled val="1"/>
        </dgm:presLayoutVars>
      </dgm:prSet>
      <dgm:spPr>
        <a:prstGeom prst="rect">
          <a:avLst/>
        </a:prstGeom>
      </dgm:spPr>
    </dgm:pt>
    <dgm:pt modelId="{BB965EA6-DE93-9845-8FD0-0C147E2488B2}" type="pres">
      <dgm:prSet presAssocID="{60E83141-291D-A240-83E4-20811258FFC9}" presName="sibTrans" presStyleLbl="sibTrans2D1" presStyleIdx="4" presStyleCnt="6"/>
      <dgm:spPr/>
    </dgm:pt>
    <dgm:pt modelId="{3E0A930F-AF18-7B4D-AC63-E4C57613CC8B}" type="pres">
      <dgm:prSet presAssocID="{60E83141-291D-A240-83E4-20811258FFC9}" presName="connectorText" presStyleLbl="sibTrans2D1" presStyleIdx="4" presStyleCnt="6"/>
      <dgm:spPr/>
    </dgm:pt>
    <dgm:pt modelId="{10A05C7C-F5D3-1A49-B035-A6C91453498C}" type="pres">
      <dgm:prSet presAssocID="{C084F720-AAE8-EA4B-9561-525CFBD8A929}" presName="node" presStyleLbl="node1" presStyleIdx="5" presStyleCnt="6">
        <dgm:presLayoutVars>
          <dgm:bulletEnabled val="1"/>
        </dgm:presLayoutVars>
      </dgm:prSet>
      <dgm:spPr>
        <a:prstGeom prst="rect">
          <a:avLst/>
        </a:prstGeom>
      </dgm:spPr>
    </dgm:pt>
    <dgm:pt modelId="{82C4EA41-3295-0645-92F2-432CB66D9430}" type="pres">
      <dgm:prSet presAssocID="{129BE40E-1174-024C-B4CB-5235697BEC7A}" presName="sibTrans" presStyleLbl="sibTrans2D1" presStyleIdx="5" presStyleCnt="6"/>
      <dgm:spPr/>
    </dgm:pt>
    <dgm:pt modelId="{8A3F219F-528F-9B42-A2C0-3F3FFD26F997}" type="pres">
      <dgm:prSet presAssocID="{129BE40E-1174-024C-B4CB-5235697BEC7A}" presName="connectorText" presStyleLbl="sibTrans2D1" presStyleIdx="5" presStyleCnt="6"/>
      <dgm:spPr/>
    </dgm:pt>
  </dgm:ptLst>
  <dgm:cxnLst>
    <dgm:cxn modelId="{35E04000-2D12-3F41-8A18-5A68E18DBF67}" type="presOf" srcId="{901F7AE4-7C4F-4507-8478-92D6288A5A55}" destId="{5BFC8D6F-9FA7-4012-B54E-050C5C738F56}" srcOrd="0" destOrd="0" presId="urn:microsoft.com/office/officeart/2005/8/layout/cycle2"/>
    <dgm:cxn modelId="{F4CDBA0B-CC55-1C4E-878C-B81D0E76ACD0}" type="presOf" srcId="{8C102211-4905-48A0-B601-6C7DFB1C500C}" destId="{AC011DA8-13F6-4F8A-8F08-6856FFF34301}" srcOrd="0" destOrd="0" presId="urn:microsoft.com/office/officeart/2005/8/layout/cycle2"/>
    <dgm:cxn modelId="{00980B0C-C561-5B4D-9E35-354748062E55}" type="presOf" srcId="{409CA28C-CD5A-47B8-ACD3-AFA1E0C749C3}" destId="{2C16FE67-F79A-4978-8C04-A4E34804FDDD}" srcOrd="0" destOrd="0" presId="urn:microsoft.com/office/officeart/2005/8/layout/cycle2"/>
    <dgm:cxn modelId="{3088E82E-70F8-1744-9868-447B9431AFF1}" type="presOf" srcId="{CA809051-767A-432F-8460-CD3EEBCC348D}" destId="{5286B5D6-595A-4D48-99C4-E4799C696D18}" srcOrd="1" destOrd="0" presId="urn:microsoft.com/office/officeart/2005/8/layout/cycle2"/>
    <dgm:cxn modelId="{645A0A5F-C831-4D44-8E9B-DAD6AC596E97}" srcId="{87EBBD65-BC13-442C-8C13-9947CD57EAAF}" destId="{6CAAAF3B-10B0-4F4B-B2E7-501ECFBAC482}" srcOrd="1" destOrd="0" parTransId="{6C1D9A7F-45DB-4133-9DC1-76A0EEF80F7D}" sibTransId="{E831203F-FB21-43D4-8A88-36F6E78B795F}"/>
    <dgm:cxn modelId="{9C505142-03C2-1A42-863D-3DCD535FB932}" srcId="{87EBBD65-BC13-442C-8C13-9947CD57EAAF}" destId="{C084F720-AAE8-EA4B-9561-525CFBD8A929}" srcOrd="5" destOrd="0" parTransId="{C2397395-0310-4B40-9DB3-BC1C349AB423}" sibTransId="{129BE40E-1174-024C-B4CB-5235697BEC7A}"/>
    <dgm:cxn modelId="{9275B269-3CC6-5C4E-868A-18CC6451C4F7}" type="presOf" srcId="{B0E56F7F-F065-4459-8A5F-B391BB6DD06B}" destId="{FE3EFEF7-AC6A-4879-BEAB-E3A68DB3A117}" srcOrd="0" destOrd="0" presId="urn:microsoft.com/office/officeart/2005/8/layout/cycle2"/>
    <dgm:cxn modelId="{4054DE69-1152-AF49-AC68-B5AB9D44A385}" type="presOf" srcId="{60E83141-291D-A240-83E4-20811258FFC9}" destId="{3E0A930F-AF18-7B4D-AC63-E4C57613CC8B}" srcOrd="1" destOrd="0" presId="urn:microsoft.com/office/officeart/2005/8/layout/cycle2"/>
    <dgm:cxn modelId="{A4DDC56C-A4A6-DB4B-91A5-8EE4329AC5DE}" srcId="{87EBBD65-BC13-442C-8C13-9947CD57EAAF}" destId="{A4CC6295-3B01-3F4B-BDE6-E4337262E0F0}" srcOrd="4" destOrd="0" parTransId="{4D37076C-ECB5-3847-9520-3C74EEAF22FD}" sibTransId="{60E83141-291D-A240-83E4-20811258FFC9}"/>
    <dgm:cxn modelId="{DC0A9270-F310-9445-B3B9-C024532B5EC1}" type="presOf" srcId="{87EBBD65-BC13-442C-8C13-9947CD57EAAF}" destId="{DA048EC9-47BF-4722-A88C-CAE51D76FFC1}" srcOrd="0" destOrd="0" presId="urn:microsoft.com/office/officeart/2005/8/layout/cycle2"/>
    <dgm:cxn modelId="{015FEF56-A37E-41DD-99C6-0884CFA26E55}" srcId="{87EBBD65-BC13-442C-8C13-9947CD57EAAF}" destId="{901F7AE4-7C4F-4507-8478-92D6288A5A55}" srcOrd="3" destOrd="0" parTransId="{2846C3CE-0722-4280-B0B3-F8B484042FCA}" sibTransId="{9F1F818E-D212-400E-B3FF-ED1BEC189E3C}"/>
    <dgm:cxn modelId="{50BA5278-8C2F-DE41-B832-7B941F7BBC75}" type="presOf" srcId="{CA809051-767A-432F-8460-CD3EEBCC348D}" destId="{B2F0A2FF-729E-4AA3-A85C-E238358F802E}" srcOrd="0" destOrd="0" presId="urn:microsoft.com/office/officeart/2005/8/layout/cycle2"/>
    <dgm:cxn modelId="{499CEE7C-9047-1B48-A586-3B4B2AB00F62}" type="presOf" srcId="{C084F720-AAE8-EA4B-9561-525CFBD8A929}" destId="{10A05C7C-F5D3-1A49-B035-A6C91453498C}" srcOrd="0" destOrd="0" presId="urn:microsoft.com/office/officeart/2005/8/layout/cycle2"/>
    <dgm:cxn modelId="{FC852A92-534A-BA4F-A7CF-27F5649EA4D2}" type="presOf" srcId="{9F1F818E-D212-400E-B3FF-ED1BEC189E3C}" destId="{AB812746-6C17-47B3-97A6-2AA9CC4CFBE7}" srcOrd="1" destOrd="0" presId="urn:microsoft.com/office/officeart/2005/8/layout/cycle2"/>
    <dgm:cxn modelId="{D272C392-F727-F04D-9F22-17954BF949C7}" type="presOf" srcId="{A4CC6295-3B01-3F4B-BDE6-E4337262E0F0}" destId="{810B0A8F-1A4B-6A48-B367-C6F09BA7B3A2}" srcOrd="0" destOrd="0" presId="urn:microsoft.com/office/officeart/2005/8/layout/cycle2"/>
    <dgm:cxn modelId="{4C544397-3E05-4CC1-A981-336E71B60BEB}" srcId="{87EBBD65-BC13-442C-8C13-9947CD57EAAF}" destId="{8C102211-4905-48A0-B601-6C7DFB1C500C}" srcOrd="0" destOrd="0" parTransId="{D84ADD44-F5D5-4D81-9E42-29BAC40C7BDB}" sibTransId="{B0E56F7F-F065-4459-8A5F-B391BB6DD06B}"/>
    <dgm:cxn modelId="{29E467A1-58B7-844E-9742-7FE96BF240D4}" type="presOf" srcId="{E831203F-FB21-43D4-8A88-36F6E78B795F}" destId="{796162DF-43B3-4488-B0F1-1BB99897B18F}" srcOrd="0" destOrd="0" presId="urn:microsoft.com/office/officeart/2005/8/layout/cycle2"/>
    <dgm:cxn modelId="{6AA297B0-5B5A-E842-ADDD-8001C972136B}" type="presOf" srcId="{60E83141-291D-A240-83E4-20811258FFC9}" destId="{BB965EA6-DE93-9845-8FD0-0C147E2488B2}" srcOrd="0" destOrd="0" presId="urn:microsoft.com/office/officeart/2005/8/layout/cycle2"/>
    <dgm:cxn modelId="{0A7CEBB7-ED80-8D44-A264-FF89A413E93B}" type="presOf" srcId="{E831203F-FB21-43D4-8A88-36F6E78B795F}" destId="{B67BD99A-0B2A-4406-A7B7-9E1D21790041}" srcOrd="1" destOrd="0" presId="urn:microsoft.com/office/officeart/2005/8/layout/cycle2"/>
    <dgm:cxn modelId="{D5A5EDB9-CFA3-EF43-BE31-AF3CD326F444}" type="presOf" srcId="{B0E56F7F-F065-4459-8A5F-B391BB6DD06B}" destId="{8A59EE81-966D-4DF4-8A5B-341B93FD3DEF}" srcOrd="1" destOrd="0" presId="urn:microsoft.com/office/officeart/2005/8/layout/cycle2"/>
    <dgm:cxn modelId="{A26360BC-436C-4073-8FF7-C2CC2D4543DF}" srcId="{87EBBD65-BC13-442C-8C13-9947CD57EAAF}" destId="{409CA28C-CD5A-47B8-ACD3-AFA1E0C749C3}" srcOrd="2" destOrd="0" parTransId="{34AFDC23-6957-42FA-B042-F8067C3A9A87}" sibTransId="{CA809051-767A-432F-8460-CD3EEBCC348D}"/>
    <dgm:cxn modelId="{320307C4-7C5E-2E46-B2C1-8CB5A3565BAE}" type="presOf" srcId="{6CAAAF3B-10B0-4F4B-B2E7-501ECFBAC482}" destId="{E9BB4978-9536-41A2-B8D5-DA5F22647974}" srcOrd="0" destOrd="0" presId="urn:microsoft.com/office/officeart/2005/8/layout/cycle2"/>
    <dgm:cxn modelId="{70C7ABC8-81CA-B84F-A49F-F8DF2FAB4A16}" type="presOf" srcId="{129BE40E-1174-024C-B4CB-5235697BEC7A}" destId="{82C4EA41-3295-0645-92F2-432CB66D9430}" srcOrd="0" destOrd="0" presId="urn:microsoft.com/office/officeart/2005/8/layout/cycle2"/>
    <dgm:cxn modelId="{8F755FD9-99C6-9E42-821B-809ED13EFAD7}" type="presOf" srcId="{9F1F818E-D212-400E-B3FF-ED1BEC189E3C}" destId="{C5F95E83-89BE-47AA-8146-982A2CD9AE8D}" srcOrd="0" destOrd="0" presId="urn:microsoft.com/office/officeart/2005/8/layout/cycle2"/>
    <dgm:cxn modelId="{479654EA-E53F-D347-B2FB-8F48981B71B2}" type="presOf" srcId="{129BE40E-1174-024C-B4CB-5235697BEC7A}" destId="{8A3F219F-528F-9B42-A2C0-3F3FFD26F997}" srcOrd="1" destOrd="0" presId="urn:microsoft.com/office/officeart/2005/8/layout/cycle2"/>
    <dgm:cxn modelId="{20F9DE87-C0EC-1343-B8F7-84DAD279314F}" type="presParOf" srcId="{DA048EC9-47BF-4722-A88C-CAE51D76FFC1}" destId="{AC011DA8-13F6-4F8A-8F08-6856FFF34301}" srcOrd="0" destOrd="0" presId="urn:microsoft.com/office/officeart/2005/8/layout/cycle2"/>
    <dgm:cxn modelId="{592D77D7-4165-8840-BBE6-00EABB291631}" type="presParOf" srcId="{DA048EC9-47BF-4722-A88C-CAE51D76FFC1}" destId="{FE3EFEF7-AC6A-4879-BEAB-E3A68DB3A117}" srcOrd="1" destOrd="0" presId="urn:microsoft.com/office/officeart/2005/8/layout/cycle2"/>
    <dgm:cxn modelId="{F0D1A39F-C937-1D4C-BF65-73C602E1013F}" type="presParOf" srcId="{FE3EFEF7-AC6A-4879-BEAB-E3A68DB3A117}" destId="{8A59EE81-966D-4DF4-8A5B-341B93FD3DEF}" srcOrd="0" destOrd="0" presId="urn:microsoft.com/office/officeart/2005/8/layout/cycle2"/>
    <dgm:cxn modelId="{8DE84391-A8C7-0046-8F4A-A10EEC69A3B3}" type="presParOf" srcId="{DA048EC9-47BF-4722-A88C-CAE51D76FFC1}" destId="{E9BB4978-9536-41A2-B8D5-DA5F22647974}" srcOrd="2" destOrd="0" presId="urn:microsoft.com/office/officeart/2005/8/layout/cycle2"/>
    <dgm:cxn modelId="{FDAB738A-9E8C-5B4D-A975-282588C5406A}" type="presParOf" srcId="{DA048EC9-47BF-4722-A88C-CAE51D76FFC1}" destId="{796162DF-43B3-4488-B0F1-1BB99897B18F}" srcOrd="3" destOrd="0" presId="urn:microsoft.com/office/officeart/2005/8/layout/cycle2"/>
    <dgm:cxn modelId="{C9EABAAD-DAC7-104C-A823-1D3358FF68C7}" type="presParOf" srcId="{796162DF-43B3-4488-B0F1-1BB99897B18F}" destId="{B67BD99A-0B2A-4406-A7B7-9E1D21790041}" srcOrd="0" destOrd="0" presId="urn:microsoft.com/office/officeart/2005/8/layout/cycle2"/>
    <dgm:cxn modelId="{13CEEFA3-778C-1C4E-88D1-4C09E60CC874}" type="presParOf" srcId="{DA048EC9-47BF-4722-A88C-CAE51D76FFC1}" destId="{2C16FE67-F79A-4978-8C04-A4E34804FDDD}" srcOrd="4" destOrd="0" presId="urn:microsoft.com/office/officeart/2005/8/layout/cycle2"/>
    <dgm:cxn modelId="{5C341EEF-7147-4049-A350-29D1514DCB2F}" type="presParOf" srcId="{DA048EC9-47BF-4722-A88C-CAE51D76FFC1}" destId="{B2F0A2FF-729E-4AA3-A85C-E238358F802E}" srcOrd="5" destOrd="0" presId="urn:microsoft.com/office/officeart/2005/8/layout/cycle2"/>
    <dgm:cxn modelId="{9C935E06-66C3-3B42-AC2D-6D7203083DAA}" type="presParOf" srcId="{B2F0A2FF-729E-4AA3-A85C-E238358F802E}" destId="{5286B5D6-595A-4D48-99C4-E4799C696D18}" srcOrd="0" destOrd="0" presId="urn:microsoft.com/office/officeart/2005/8/layout/cycle2"/>
    <dgm:cxn modelId="{443494E7-82AE-FA49-BF67-2D15E9127014}" type="presParOf" srcId="{DA048EC9-47BF-4722-A88C-CAE51D76FFC1}" destId="{5BFC8D6F-9FA7-4012-B54E-050C5C738F56}" srcOrd="6" destOrd="0" presId="urn:microsoft.com/office/officeart/2005/8/layout/cycle2"/>
    <dgm:cxn modelId="{FE52025A-CB42-2F4E-AE48-66C5E48FF9D5}" type="presParOf" srcId="{DA048EC9-47BF-4722-A88C-CAE51D76FFC1}" destId="{C5F95E83-89BE-47AA-8146-982A2CD9AE8D}" srcOrd="7" destOrd="0" presId="urn:microsoft.com/office/officeart/2005/8/layout/cycle2"/>
    <dgm:cxn modelId="{6D5F9EF4-49FE-1D44-821D-842547720A9C}" type="presParOf" srcId="{C5F95E83-89BE-47AA-8146-982A2CD9AE8D}" destId="{AB812746-6C17-47B3-97A6-2AA9CC4CFBE7}" srcOrd="0" destOrd="0" presId="urn:microsoft.com/office/officeart/2005/8/layout/cycle2"/>
    <dgm:cxn modelId="{3346D7B9-32D8-F047-827E-7600295C759D}" type="presParOf" srcId="{DA048EC9-47BF-4722-A88C-CAE51D76FFC1}" destId="{810B0A8F-1A4B-6A48-B367-C6F09BA7B3A2}" srcOrd="8" destOrd="0" presId="urn:microsoft.com/office/officeart/2005/8/layout/cycle2"/>
    <dgm:cxn modelId="{45DDDCD7-700C-2D4C-849C-AEB7ACB7ECF0}" type="presParOf" srcId="{DA048EC9-47BF-4722-A88C-CAE51D76FFC1}" destId="{BB965EA6-DE93-9845-8FD0-0C147E2488B2}" srcOrd="9" destOrd="0" presId="urn:microsoft.com/office/officeart/2005/8/layout/cycle2"/>
    <dgm:cxn modelId="{BBFACBD4-61A4-4A48-8E0B-9268036316DC}" type="presParOf" srcId="{BB965EA6-DE93-9845-8FD0-0C147E2488B2}" destId="{3E0A930F-AF18-7B4D-AC63-E4C57613CC8B}" srcOrd="0" destOrd="0" presId="urn:microsoft.com/office/officeart/2005/8/layout/cycle2"/>
    <dgm:cxn modelId="{DB7DFA4D-39B5-D847-97B1-8138428444AE}" type="presParOf" srcId="{DA048EC9-47BF-4722-A88C-CAE51D76FFC1}" destId="{10A05C7C-F5D3-1A49-B035-A6C91453498C}" srcOrd="10" destOrd="0" presId="urn:microsoft.com/office/officeart/2005/8/layout/cycle2"/>
    <dgm:cxn modelId="{87305BFF-3589-7540-A14D-FCD3D357C279}" type="presParOf" srcId="{DA048EC9-47BF-4722-A88C-CAE51D76FFC1}" destId="{82C4EA41-3295-0645-92F2-432CB66D9430}" srcOrd="11" destOrd="0" presId="urn:microsoft.com/office/officeart/2005/8/layout/cycle2"/>
    <dgm:cxn modelId="{A16E9A49-5EDD-0045-BE31-64BA08E21E89}" type="presParOf" srcId="{82C4EA41-3295-0645-92F2-432CB66D9430}" destId="{8A3F219F-528F-9B42-A2C0-3F3FFD26F997}"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Car Tag No</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Make and Model</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Color</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VIN</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Purchase Date</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Owner</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Insurance</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Tag No</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C43A4300-EBBF-42AC-82B7-299F717A7CD9}" type="presOf" srcId="{BA734658-E2C9-4CFD-82D7-1B991D34DD52}" destId="{71CFD817-0531-4791-BEF9-B4BD8F32DF93}" srcOrd="0" destOrd="0" presId="urn:microsoft.com/office/officeart/2005/8/layout/radial5"/>
    <dgm:cxn modelId="{A541B000-5B4D-47AE-B450-272638DD31EA}" type="presOf" srcId="{09E6A6CE-59ED-48FF-9261-3E21F5FA21DB}" destId="{1BDE022B-6169-49E7-BF3E-A30EC051B6D3}"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9D5D6917-3C62-4422-9946-1115D8049160}" type="presOf" srcId="{E7357466-B646-46C9-8A9A-1EC8C6B8B999}" destId="{630DD57F-B875-49AE-9EA4-E66B2114434F}" srcOrd="1"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D572B42E-D85A-4FE4-B51A-AF3A26FBDEAC}" type="presOf" srcId="{04EB86E9-8D97-4FF4-93E2-66BA3EB2519A}" destId="{D549867E-8909-4CBB-ADF9-A641EBD2788E}" srcOrd="0" destOrd="0" presId="urn:microsoft.com/office/officeart/2005/8/layout/radial5"/>
    <dgm:cxn modelId="{F6B11735-3779-42F4-9E9C-33A2DB4BE8B8}" type="presOf" srcId="{3D8F7EA4-1C6A-4390-BBD2-40293DCE8859}" destId="{50D51950-EEEF-48E2-AA53-3787D36FC585}" srcOrd="1" destOrd="0" presId="urn:microsoft.com/office/officeart/2005/8/layout/radial5"/>
    <dgm:cxn modelId="{D458A236-AB04-48C2-B7D2-A92E3D8837F7}" type="presOf" srcId="{15A927F0-65E6-4EFD-8592-C2252418DF9B}" destId="{BBE7993F-9FAC-4B01-983A-6CD2E95CAAFC}" srcOrd="0" destOrd="0" presId="urn:microsoft.com/office/officeart/2005/8/layout/radial5"/>
    <dgm:cxn modelId="{C87BF638-7D1E-4316-9317-7115A2572A7F}" type="presOf" srcId="{3D652D2A-B644-48AA-B4E8-413AE08C5AE8}" destId="{B02A1D27-CBA6-44D2-88AA-54F78B36DA0D}" srcOrd="0" destOrd="0" presId="urn:microsoft.com/office/officeart/2005/8/layout/radial5"/>
    <dgm:cxn modelId="{2315B139-2BD8-4FC5-B295-38C2D9F79A82}" type="presOf" srcId="{7732CA03-C73D-498A-9192-787989BF35B8}" destId="{6CFACD4F-F02F-4618-8B10-E6A398A6CF5C}" srcOrd="0" destOrd="0" presId="urn:microsoft.com/office/officeart/2005/8/layout/radial5"/>
    <dgm:cxn modelId="{4BB55A6E-57F0-4437-80A8-24E9A96D1396}" type="presOf" srcId="{AF415762-FB83-43D8-900D-A340ABC9538E}" destId="{803FFBD3-A87C-4820-9E0E-FB0A615C4384}"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D7E3D472-625D-4C7A-83FF-8E79439E5AC9}" type="presOf" srcId="{436A6116-FE0B-4D1D-A310-11D32B735CC5}" destId="{4B28EF13-26BC-49FB-869E-F0F4358B5CB2}" srcOrd="1" destOrd="0" presId="urn:microsoft.com/office/officeart/2005/8/layout/radial5"/>
    <dgm:cxn modelId="{8880EA53-1DC0-448A-A221-C542E6A44B82}" type="presOf" srcId="{DB4C3E80-87F1-4B88-A312-3368E1FCCA75}" destId="{2D92765A-5E02-4856-A20E-F06405AAFDE2}" srcOrd="0" destOrd="0" presId="urn:microsoft.com/office/officeart/2005/8/layout/radial5"/>
    <dgm:cxn modelId="{DA3ECC57-C3BD-4326-81F0-F25A494EFF75}" type="presOf" srcId="{04EB86E9-8D97-4FF4-93E2-66BA3EB2519A}" destId="{40964B29-925A-479C-9CAD-5B102EBF90C4}" srcOrd="1"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A851FB8A-1339-4B34-A9FF-155F68CE6E5A}" srcId="{4967BD44-EA3F-47F7-B04B-8411AF6E3C2F}" destId="{F727F1EE-85F4-4ED1-AEA3-D15240D74215}" srcOrd="4" destOrd="0" parTransId="{3D8F7EA4-1C6A-4390-BBD2-40293DCE8859}" sibTransId="{68A0CC2E-94EE-4577-BB7D-1EA8C7CBC94F}"/>
    <dgm:cxn modelId="{BC3E5E96-1492-4CD7-B6FD-8A967F0BBEF8}" type="presOf" srcId="{6CD7437B-955B-4754-BFC5-FDE56F57F8EA}" destId="{DC0A62D1-4C3E-417B-B7F0-7422EB64F57D}" srcOrd="0" destOrd="0" presId="urn:microsoft.com/office/officeart/2005/8/layout/radial5"/>
    <dgm:cxn modelId="{30593399-4F18-48F8-BB58-D44BE4447347}" type="presOf" srcId="{4967BD44-EA3F-47F7-B04B-8411AF6E3C2F}" destId="{F4681F40-BC53-4F05-A022-1F60C412B761}" srcOrd="0" destOrd="0" presId="urn:microsoft.com/office/officeart/2005/8/layout/radial5"/>
    <dgm:cxn modelId="{96E01DBA-EF31-4F2B-85D8-C86D0B80D7A6}" type="presOf" srcId="{04C7CB4B-9F31-41C9-BECD-89DD464EDA5F}" destId="{84CEF197-A914-4FD3-A939-CC26DFA680E3}" srcOrd="1" destOrd="0" presId="urn:microsoft.com/office/officeart/2005/8/layout/radial5"/>
    <dgm:cxn modelId="{00E904BD-0F00-44E2-87EF-58F7A5408607}" type="presOf" srcId="{AF415762-FB83-43D8-900D-A340ABC9538E}" destId="{F0A90CFC-81AF-429E-8EF8-0C90B5F017E4}" srcOrd="1"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8531FAD2-48CB-4C85-9AFD-9B66EE7508B7}" type="presOf" srcId="{6CD7437B-955B-4754-BFC5-FDE56F57F8EA}" destId="{E6ED3AD0-9E29-4A46-888B-9006B874FD7C}" srcOrd="1" destOrd="0" presId="urn:microsoft.com/office/officeart/2005/8/layout/radial5"/>
    <dgm:cxn modelId="{00891DD8-1D6F-4DDB-B847-DEC104583CFB}" type="presOf" srcId="{50B108AB-330E-485F-9AE2-D658BE9ABE3E}" destId="{F568FB59-E979-4CE6-899D-A7663C87FDA9}" srcOrd="0" destOrd="0" presId="urn:microsoft.com/office/officeart/2005/8/layout/radial5"/>
    <dgm:cxn modelId="{D141A6D9-C453-4E80-8F2C-7DB3D79E72E4}" type="presOf" srcId="{DCB702C5-7A6C-41CF-BF22-D27A2B76613E}" destId="{E7CF5A42-1823-4393-8FD3-1B07AC4AF662}" srcOrd="0" destOrd="0" presId="urn:microsoft.com/office/officeart/2005/8/layout/radial5"/>
    <dgm:cxn modelId="{959425DA-208C-4094-ADD4-A3DDE45B013A}" type="presOf" srcId="{3D8F7EA4-1C6A-4390-BBD2-40293DCE8859}" destId="{662A4C12-10E0-4D82-B75E-988625017B26}" srcOrd="0" destOrd="0" presId="urn:microsoft.com/office/officeart/2005/8/layout/radial5"/>
    <dgm:cxn modelId="{0156B3DC-CF5B-4DBB-9271-F03077202FEA}" type="presOf" srcId="{E7357466-B646-46C9-8A9A-1EC8C6B8B999}" destId="{45514F0A-9F7D-4C4F-952B-001B32AE8DC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9505CDE4-9A1A-4D20-AEBB-71FB11376F50}" type="presOf" srcId="{34210147-B147-4FB3-A431-81625CED7046}" destId="{EEBD557D-E7E9-4EAF-971F-C428AD99BF39}"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62F21DF2-2141-40BC-8D6A-849F2CB34D69}" type="presOf" srcId="{3D652D2A-B644-48AA-B4E8-413AE08C5AE8}" destId="{DA9EE3C7-34FA-4719-9C72-59A291C815FD}" srcOrd="1" destOrd="0" presId="urn:microsoft.com/office/officeart/2005/8/layout/radial5"/>
    <dgm:cxn modelId="{C54F89F2-218D-4F78-AB58-F992231000F4}" type="presOf" srcId="{436A6116-FE0B-4D1D-A310-11D32B735CC5}" destId="{D558942B-E6CA-449D-A0FE-151CAA3AF7BF}"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A80577FE-C6FB-45A4-9CDB-CE8EF0DF78C5}" type="presOf" srcId="{04C7CB4B-9F31-41C9-BECD-89DD464EDA5F}" destId="{C3A0E7C5-880C-46F1-9A81-BB4C7AA58923}" srcOrd="0" destOrd="0" presId="urn:microsoft.com/office/officeart/2005/8/layout/radial5"/>
    <dgm:cxn modelId="{707FDCFF-1251-4E15-A61B-652B435B5E5E}" type="presOf" srcId="{F727F1EE-85F4-4ED1-AEA3-D15240D74215}" destId="{4BAD4D94-732B-412F-9EE2-F3E147C44826}" srcOrd="0" destOrd="0" presId="urn:microsoft.com/office/officeart/2005/8/layout/radial5"/>
    <dgm:cxn modelId="{C0E64309-4F57-4B70-B411-203F18F1D187}" type="presParOf" srcId="{2D92765A-5E02-4856-A20E-F06405AAFDE2}" destId="{F4681F40-BC53-4F05-A022-1F60C412B761}" srcOrd="0" destOrd="0" presId="urn:microsoft.com/office/officeart/2005/8/layout/radial5"/>
    <dgm:cxn modelId="{7CB92330-450E-4D4B-8FEC-05C360A1799B}" type="presParOf" srcId="{2D92765A-5E02-4856-A20E-F06405AAFDE2}" destId="{DC0A62D1-4C3E-417B-B7F0-7422EB64F57D}" srcOrd="1" destOrd="0" presId="urn:microsoft.com/office/officeart/2005/8/layout/radial5"/>
    <dgm:cxn modelId="{7BEA33A3-7DC2-473E-9A1A-B2F55F5DD05D}" type="presParOf" srcId="{DC0A62D1-4C3E-417B-B7F0-7422EB64F57D}" destId="{E6ED3AD0-9E29-4A46-888B-9006B874FD7C}" srcOrd="0" destOrd="0" presId="urn:microsoft.com/office/officeart/2005/8/layout/radial5"/>
    <dgm:cxn modelId="{0E386E30-0AC7-4D96-B2EB-E9B6045756E5}" type="presParOf" srcId="{2D92765A-5E02-4856-A20E-F06405AAFDE2}" destId="{1BDE022B-6169-49E7-BF3E-A30EC051B6D3}" srcOrd="2" destOrd="0" presId="urn:microsoft.com/office/officeart/2005/8/layout/radial5"/>
    <dgm:cxn modelId="{ADA5653E-D477-48D4-BF52-E3871CC97EC5}" type="presParOf" srcId="{2D92765A-5E02-4856-A20E-F06405AAFDE2}" destId="{D558942B-E6CA-449D-A0FE-151CAA3AF7BF}" srcOrd="3" destOrd="0" presId="urn:microsoft.com/office/officeart/2005/8/layout/radial5"/>
    <dgm:cxn modelId="{502F5680-A0D7-4E1B-90AA-0A6B3138D91C}" type="presParOf" srcId="{D558942B-E6CA-449D-A0FE-151CAA3AF7BF}" destId="{4B28EF13-26BC-49FB-869E-F0F4358B5CB2}" srcOrd="0" destOrd="0" presId="urn:microsoft.com/office/officeart/2005/8/layout/radial5"/>
    <dgm:cxn modelId="{DCFA8F45-F847-4776-9FDE-4BC3B8C28AA0}" type="presParOf" srcId="{2D92765A-5E02-4856-A20E-F06405AAFDE2}" destId="{6CFACD4F-F02F-4618-8B10-E6A398A6CF5C}" srcOrd="4" destOrd="0" presId="urn:microsoft.com/office/officeart/2005/8/layout/radial5"/>
    <dgm:cxn modelId="{EC93A57E-8C80-4C94-B7FB-CDD6D90BFE32}" type="presParOf" srcId="{2D92765A-5E02-4856-A20E-F06405AAFDE2}" destId="{45514F0A-9F7D-4C4F-952B-001B32AE8DC6}" srcOrd="5" destOrd="0" presId="urn:microsoft.com/office/officeart/2005/8/layout/radial5"/>
    <dgm:cxn modelId="{34E5FB27-F07C-4AF3-BC10-8D9B485C19D5}" type="presParOf" srcId="{45514F0A-9F7D-4C4F-952B-001B32AE8DC6}" destId="{630DD57F-B875-49AE-9EA4-E66B2114434F}" srcOrd="0" destOrd="0" presId="urn:microsoft.com/office/officeart/2005/8/layout/radial5"/>
    <dgm:cxn modelId="{3676A711-B4EE-46CA-A7FB-B859540A87E4}" type="presParOf" srcId="{2D92765A-5E02-4856-A20E-F06405AAFDE2}" destId="{71CFD817-0531-4791-BEF9-B4BD8F32DF93}" srcOrd="6" destOrd="0" presId="urn:microsoft.com/office/officeart/2005/8/layout/radial5"/>
    <dgm:cxn modelId="{4720969C-DD1A-432F-BF81-1D29B1162B49}" type="presParOf" srcId="{2D92765A-5E02-4856-A20E-F06405AAFDE2}" destId="{D549867E-8909-4CBB-ADF9-A641EBD2788E}" srcOrd="7" destOrd="0" presId="urn:microsoft.com/office/officeart/2005/8/layout/radial5"/>
    <dgm:cxn modelId="{1FAE6A71-2DF9-4C5A-AA0C-3F4DB1C862C3}" type="presParOf" srcId="{D549867E-8909-4CBB-ADF9-A641EBD2788E}" destId="{40964B29-925A-479C-9CAD-5B102EBF90C4}" srcOrd="0" destOrd="0" presId="urn:microsoft.com/office/officeart/2005/8/layout/radial5"/>
    <dgm:cxn modelId="{2841E873-C312-4BE8-A5E0-26F977B87316}" type="presParOf" srcId="{2D92765A-5E02-4856-A20E-F06405AAFDE2}" destId="{BBE7993F-9FAC-4B01-983A-6CD2E95CAAFC}" srcOrd="8" destOrd="0" presId="urn:microsoft.com/office/officeart/2005/8/layout/radial5"/>
    <dgm:cxn modelId="{A7FA01B7-028D-46FF-BDCD-31E3A099C9CD}" type="presParOf" srcId="{2D92765A-5E02-4856-A20E-F06405AAFDE2}" destId="{662A4C12-10E0-4D82-B75E-988625017B26}" srcOrd="9" destOrd="0" presId="urn:microsoft.com/office/officeart/2005/8/layout/radial5"/>
    <dgm:cxn modelId="{CAF1766E-D297-4E53-9CEE-588E186EA260}" type="presParOf" srcId="{662A4C12-10E0-4D82-B75E-988625017B26}" destId="{50D51950-EEEF-48E2-AA53-3787D36FC585}" srcOrd="0" destOrd="0" presId="urn:microsoft.com/office/officeart/2005/8/layout/radial5"/>
    <dgm:cxn modelId="{4409B321-65CD-4920-BAD4-514813F87149}" type="presParOf" srcId="{2D92765A-5E02-4856-A20E-F06405AAFDE2}" destId="{4BAD4D94-732B-412F-9EE2-F3E147C44826}" srcOrd="10" destOrd="0" presId="urn:microsoft.com/office/officeart/2005/8/layout/radial5"/>
    <dgm:cxn modelId="{38F6CF7B-CCFE-493B-B4DE-4B31226C0F03}" type="presParOf" srcId="{2D92765A-5E02-4856-A20E-F06405AAFDE2}" destId="{B02A1D27-CBA6-44D2-88AA-54F78B36DA0D}" srcOrd="11" destOrd="0" presId="urn:microsoft.com/office/officeart/2005/8/layout/radial5"/>
    <dgm:cxn modelId="{AE188639-CF27-427E-BCE4-41FB9C29E4DC}" type="presParOf" srcId="{B02A1D27-CBA6-44D2-88AA-54F78B36DA0D}" destId="{DA9EE3C7-34FA-4719-9C72-59A291C815FD}" srcOrd="0" destOrd="0" presId="urn:microsoft.com/office/officeart/2005/8/layout/radial5"/>
    <dgm:cxn modelId="{1DA56D6A-9AB3-4D0B-9BA3-7E217EBBA523}" type="presParOf" srcId="{2D92765A-5E02-4856-A20E-F06405AAFDE2}" destId="{F568FB59-E979-4CE6-899D-A7663C87FDA9}" srcOrd="12" destOrd="0" presId="urn:microsoft.com/office/officeart/2005/8/layout/radial5"/>
    <dgm:cxn modelId="{71C38B1D-AD80-4884-B21D-D60A25F8C02F}" type="presParOf" srcId="{2D92765A-5E02-4856-A20E-F06405AAFDE2}" destId="{803FFBD3-A87C-4820-9E0E-FB0A615C4384}" srcOrd="13" destOrd="0" presId="urn:microsoft.com/office/officeart/2005/8/layout/radial5"/>
    <dgm:cxn modelId="{2B34DBA2-70CD-4EA2-BBE6-87B2B436F433}" type="presParOf" srcId="{803FFBD3-A87C-4820-9E0E-FB0A615C4384}" destId="{F0A90CFC-81AF-429E-8EF8-0C90B5F017E4}" srcOrd="0" destOrd="0" presId="urn:microsoft.com/office/officeart/2005/8/layout/radial5"/>
    <dgm:cxn modelId="{377B495A-B166-4686-AB39-0CDB6526D5C3}" type="presParOf" srcId="{2D92765A-5E02-4856-A20E-F06405AAFDE2}" destId="{E7CF5A42-1823-4393-8FD3-1B07AC4AF662}" srcOrd="14" destOrd="0" presId="urn:microsoft.com/office/officeart/2005/8/layout/radial5"/>
    <dgm:cxn modelId="{94CF5F4B-7695-4012-9307-E45C789E927D}" type="presParOf" srcId="{2D92765A-5E02-4856-A20E-F06405AAFDE2}" destId="{C3A0E7C5-880C-46F1-9A81-BB4C7AA58923}" srcOrd="15" destOrd="0" presId="urn:microsoft.com/office/officeart/2005/8/layout/radial5"/>
    <dgm:cxn modelId="{76AFC828-7A9A-47E4-9CBD-015F6475CAFD}" type="presParOf" srcId="{C3A0E7C5-880C-46F1-9A81-BB4C7AA58923}" destId="{84CEF197-A914-4FD3-A939-CC26DFA680E3}" srcOrd="0" destOrd="0" presId="urn:microsoft.com/office/officeart/2005/8/layout/radial5"/>
    <dgm:cxn modelId="{FC6100E2-7839-4566-A60B-1AE981441EA8}"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a:solidFill>
          <a:srgbClr val="00B0F0"/>
        </a:solidFill>
      </dgm:spPr>
      <dgm:t>
        <a:bodyPr/>
        <a:lstStyle/>
        <a:p>
          <a:r>
            <a:rPr lang="en-US" dirty="0"/>
            <a:t>4AB1575 - MD</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a:solidFill>
          <a:srgbClr val="00B0F0"/>
        </a:solidFill>
      </dgm:spPr>
      <dgm:t>
        <a:bodyPr/>
        <a:lstStyle/>
        <a:p>
          <a:r>
            <a:rPr lang="en-US" dirty="0"/>
            <a:t>Toyota Prius</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a:solidFill>
          <a:srgbClr val="00B0F0"/>
        </a:solidFill>
      </dgm:spPr>
      <dgm:t>
        <a:bodyPr/>
        <a:lstStyle/>
        <a:p>
          <a:r>
            <a:rPr lang="en-US" dirty="0"/>
            <a:t>Red</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a:solidFill>
          <a:srgbClr val="00B0F0"/>
        </a:solidFill>
      </dgm:spPr>
      <dgm:t>
        <a:bodyPr/>
        <a:lstStyle/>
        <a:p>
          <a:r>
            <a:rPr lang="en-US" dirty="0"/>
            <a:t>30904958509</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a:solidFill>
          <a:srgbClr val="00B0F0"/>
        </a:solidFill>
      </dgm:spPr>
      <dgm:t>
        <a:bodyPr/>
        <a:lstStyle/>
        <a:p>
          <a:r>
            <a:rPr lang="en-US" dirty="0"/>
            <a:t>01/15/2012</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a:solidFill>
          <a:srgbClr val="0070C0"/>
        </a:solidFill>
      </dgm:spPr>
      <dgm:t>
        <a:bodyPr/>
        <a:lstStyle/>
        <a:p>
          <a:r>
            <a:rPr lang="en-US" dirty="0"/>
            <a:t>Agrawala</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a:solidFill>
          <a:srgbClr val="0070C0"/>
        </a:solidFill>
      </dgm:spPr>
      <dgm:t>
        <a:bodyPr/>
        <a:lstStyle/>
        <a:p>
          <a:r>
            <a:rPr lang="en-US" dirty="0"/>
            <a:t>GEICO</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7"/>
      <dgm:spPr/>
    </dgm:pt>
    <dgm:pt modelId="{E6ED3AD0-9E29-4A46-888B-9006B874FD7C}" type="pres">
      <dgm:prSet presAssocID="{6CD7437B-955B-4754-BFC5-FDE56F57F8EA}" presName="connectorText" presStyleLbl="sibTrans2D1" presStyleIdx="0" presStyleCnt="7"/>
      <dgm:spPr/>
    </dgm:pt>
    <dgm:pt modelId="{1BDE022B-6169-49E7-BF3E-A30EC051B6D3}" type="pres">
      <dgm:prSet presAssocID="{09E6A6CE-59ED-48FF-9261-3E21F5FA21DB}" presName="node" presStyleLbl="node1" presStyleIdx="0" presStyleCnt="7">
        <dgm:presLayoutVars>
          <dgm:bulletEnabled val="1"/>
        </dgm:presLayoutVars>
      </dgm:prSet>
      <dgm:spPr/>
    </dgm:pt>
    <dgm:pt modelId="{D558942B-E6CA-449D-A0FE-151CAA3AF7BF}" type="pres">
      <dgm:prSet presAssocID="{436A6116-FE0B-4D1D-A310-11D32B735CC5}" presName="parTrans" presStyleLbl="sibTrans2D1" presStyleIdx="1" presStyleCnt="7"/>
      <dgm:spPr/>
    </dgm:pt>
    <dgm:pt modelId="{4B28EF13-26BC-49FB-869E-F0F4358B5CB2}" type="pres">
      <dgm:prSet presAssocID="{436A6116-FE0B-4D1D-A310-11D32B735CC5}" presName="connectorText" presStyleLbl="sibTrans2D1" presStyleIdx="1" presStyleCnt="7"/>
      <dgm:spPr/>
    </dgm:pt>
    <dgm:pt modelId="{6CFACD4F-F02F-4618-8B10-E6A398A6CF5C}" type="pres">
      <dgm:prSet presAssocID="{7732CA03-C73D-498A-9192-787989BF35B8}" presName="node" presStyleLbl="node1" presStyleIdx="1" presStyleCnt="7">
        <dgm:presLayoutVars>
          <dgm:bulletEnabled val="1"/>
        </dgm:presLayoutVars>
      </dgm:prSet>
      <dgm:spPr/>
    </dgm:pt>
    <dgm:pt modelId="{45514F0A-9F7D-4C4F-952B-001B32AE8DC6}" type="pres">
      <dgm:prSet presAssocID="{E7357466-B646-46C9-8A9A-1EC8C6B8B999}" presName="parTrans" presStyleLbl="sibTrans2D1" presStyleIdx="2" presStyleCnt="7"/>
      <dgm:spPr/>
    </dgm:pt>
    <dgm:pt modelId="{630DD57F-B875-49AE-9EA4-E66B2114434F}" type="pres">
      <dgm:prSet presAssocID="{E7357466-B646-46C9-8A9A-1EC8C6B8B999}" presName="connectorText" presStyleLbl="sibTrans2D1" presStyleIdx="2" presStyleCnt="7"/>
      <dgm:spPr/>
    </dgm:pt>
    <dgm:pt modelId="{71CFD817-0531-4791-BEF9-B4BD8F32DF93}" type="pres">
      <dgm:prSet presAssocID="{BA734658-E2C9-4CFD-82D7-1B991D34DD52}" presName="node" presStyleLbl="node1" presStyleIdx="2" presStyleCnt="7">
        <dgm:presLayoutVars>
          <dgm:bulletEnabled val="1"/>
        </dgm:presLayoutVars>
      </dgm:prSet>
      <dgm:spPr/>
    </dgm:pt>
    <dgm:pt modelId="{662A4C12-10E0-4D82-B75E-988625017B26}" type="pres">
      <dgm:prSet presAssocID="{3D8F7EA4-1C6A-4390-BBD2-40293DCE8859}" presName="parTrans" presStyleLbl="sibTrans2D1" presStyleIdx="3" presStyleCnt="7"/>
      <dgm:spPr/>
    </dgm:pt>
    <dgm:pt modelId="{50D51950-EEEF-48E2-AA53-3787D36FC585}" type="pres">
      <dgm:prSet presAssocID="{3D8F7EA4-1C6A-4390-BBD2-40293DCE8859}" presName="connectorText" presStyleLbl="sibTrans2D1" presStyleIdx="3" presStyleCnt="7"/>
      <dgm:spPr/>
    </dgm:pt>
    <dgm:pt modelId="{4BAD4D94-732B-412F-9EE2-F3E147C44826}" type="pres">
      <dgm:prSet presAssocID="{F727F1EE-85F4-4ED1-AEA3-D15240D74215}" presName="node" presStyleLbl="node1" presStyleIdx="3" presStyleCnt="7">
        <dgm:presLayoutVars>
          <dgm:bulletEnabled val="1"/>
        </dgm:presLayoutVars>
      </dgm:prSet>
      <dgm:spPr/>
    </dgm:pt>
    <dgm:pt modelId="{B02A1D27-CBA6-44D2-88AA-54F78B36DA0D}" type="pres">
      <dgm:prSet presAssocID="{3D652D2A-B644-48AA-B4E8-413AE08C5AE8}" presName="parTrans" presStyleLbl="sibTrans2D1" presStyleIdx="4" presStyleCnt="7"/>
      <dgm:spPr/>
    </dgm:pt>
    <dgm:pt modelId="{DA9EE3C7-34FA-4719-9C72-59A291C815FD}" type="pres">
      <dgm:prSet presAssocID="{3D652D2A-B644-48AA-B4E8-413AE08C5AE8}" presName="connectorText" presStyleLbl="sibTrans2D1" presStyleIdx="4" presStyleCnt="7"/>
      <dgm:spPr/>
    </dgm:pt>
    <dgm:pt modelId="{F568FB59-E979-4CE6-899D-A7663C87FDA9}" type="pres">
      <dgm:prSet presAssocID="{50B108AB-330E-485F-9AE2-D658BE9ABE3E}" presName="node" presStyleLbl="node1" presStyleIdx="4" presStyleCnt="7">
        <dgm:presLayoutVars>
          <dgm:bulletEnabled val="1"/>
        </dgm:presLayoutVars>
      </dgm:prSet>
      <dgm:spPr/>
    </dgm:pt>
    <dgm:pt modelId="{803FFBD3-A87C-4820-9E0E-FB0A615C4384}" type="pres">
      <dgm:prSet presAssocID="{AF415762-FB83-43D8-900D-A340ABC9538E}" presName="parTrans" presStyleLbl="sibTrans2D1" presStyleIdx="5" presStyleCnt="7"/>
      <dgm:spPr/>
    </dgm:pt>
    <dgm:pt modelId="{F0A90CFC-81AF-429E-8EF8-0C90B5F017E4}" type="pres">
      <dgm:prSet presAssocID="{AF415762-FB83-43D8-900D-A340ABC9538E}" presName="connectorText" presStyleLbl="sibTrans2D1" presStyleIdx="5" presStyleCnt="7"/>
      <dgm:spPr/>
    </dgm:pt>
    <dgm:pt modelId="{E7CF5A42-1823-4393-8FD3-1B07AC4AF662}" type="pres">
      <dgm:prSet presAssocID="{DCB702C5-7A6C-41CF-BF22-D27A2B76613E}" presName="node" presStyleLbl="node1" presStyleIdx="5" presStyleCnt="7">
        <dgm:presLayoutVars>
          <dgm:bulletEnabled val="1"/>
        </dgm:presLayoutVars>
      </dgm:prSet>
      <dgm:spPr/>
    </dgm:pt>
    <dgm:pt modelId="{C3A0E7C5-880C-46F1-9A81-BB4C7AA58923}" type="pres">
      <dgm:prSet presAssocID="{04C7CB4B-9F31-41C9-BECD-89DD464EDA5F}" presName="parTrans" presStyleLbl="sibTrans2D1" presStyleIdx="6" presStyleCnt="7"/>
      <dgm:spPr/>
    </dgm:pt>
    <dgm:pt modelId="{84CEF197-A914-4FD3-A939-CC26DFA680E3}" type="pres">
      <dgm:prSet presAssocID="{04C7CB4B-9F31-41C9-BECD-89DD464EDA5F}" presName="connectorText" presStyleLbl="sibTrans2D1" presStyleIdx="6" presStyleCnt="7"/>
      <dgm:spPr/>
    </dgm:pt>
    <dgm:pt modelId="{EEBD557D-E7E9-4EAF-971F-C428AD99BF39}" type="pres">
      <dgm:prSet presAssocID="{34210147-B147-4FB3-A431-81625CED7046}" presName="node" presStyleLbl="node1" presStyleIdx="6" presStyleCnt="7">
        <dgm:presLayoutVars>
          <dgm:bulletEnabled val="1"/>
        </dgm:presLayoutVars>
      </dgm:prSet>
      <dgm:spPr/>
    </dgm:pt>
  </dgm:ptLst>
  <dgm:cxnLst>
    <dgm:cxn modelId="{99B7CC05-B40A-48D5-A6A4-A128D1CFD39A}" type="presOf" srcId="{436A6116-FE0B-4D1D-A310-11D32B735CC5}" destId="{4B28EF13-26BC-49FB-869E-F0F4358B5CB2}" srcOrd="1" destOrd="0" presId="urn:microsoft.com/office/officeart/2005/8/layout/radial5"/>
    <dgm:cxn modelId="{992F9906-E044-4306-8B7D-FB059AE8FCA6}" type="presOf" srcId="{E7357466-B646-46C9-8A9A-1EC8C6B8B999}" destId="{630DD57F-B875-49AE-9EA4-E66B2114434F}" srcOrd="1" destOrd="0" presId="urn:microsoft.com/office/officeart/2005/8/layout/radial5"/>
    <dgm:cxn modelId="{5CBBA807-43B4-4B22-9D8F-39FA8813B321}" type="presOf" srcId="{AF415762-FB83-43D8-900D-A340ABC9538E}" destId="{803FFBD3-A87C-4820-9E0E-FB0A615C4384}" srcOrd="0" destOrd="0" presId="urn:microsoft.com/office/officeart/2005/8/layout/radial5"/>
    <dgm:cxn modelId="{CA9E4508-0FCE-4E79-81FF-16993BEA1182}" srcId="{4967BD44-EA3F-47F7-B04B-8411AF6E3C2F}" destId="{50B108AB-330E-485F-9AE2-D658BE9ABE3E}" srcOrd="4" destOrd="0" parTransId="{3D652D2A-B644-48AA-B4E8-413AE08C5AE8}" sibTransId="{A0ACF26A-32BD-464A-BF47-7B9172E264BF}"/>
    <dgm:cxn modelId="{2F542309-FC0C-4267-A765-BE69BED9F346}" type="presOf" srcId="{6CD7437B-955B-4754-BFC5-FDE56F57F8EA}" destId="{DC0A62D1-4C3E-417B-B7F0-7422EB64F57D}" srcOrd="0" destOrd="0" presId="urn:microsoft.com/office/officeart/2005/8/layout/radial5"/>
    <dgm:cxn modelId="{0ABAC00A-EB22-491A-A401-340A020CEA8F}" type="presOf" srcId="{34210147-B147-4FB3-A431-81625CED7046}" destId="{EEBD557D-E7E9-4EAF-971F-C428AD99BF39}" srcOrd="0" destOrd="0" presId="urn:microsoft.com/office/officeart/2005/8/layout/radial5"/>
    <dgm:cxn modelId="{E0932B15-6592-4413-9FF9-4543E995ECB9}" type="presOf" srcId="{04C7CB4B-9F31-41C9-BECD-89DD464EDA5F}" destId="{84CEF197-A914-4FD3-A939-CC26DFA680E3}" srcOrd="1" destOrd="0" presId="urn:microsoft.com/office/officeart/2005/8/layout/radial5"/>
    <dgm:cxn modelId="{59528E15-3E6B-4E78-BAFA-6F52AD9ED052}" type="presOf" srcId="{436A6116-FE0B-4D1D-A310-11D32B735CC5}" destId="{D558942B-E6CA-449D-A0FE-151CAA3AF7BF}" srcOrd="0" destOrd="0" presId="urn:microsoft.com/office/officeart/2005/8/layout/radial5"/>
    <dgm:cxn modelId="{9005DB1E-F86B-4A73-B702-DED10A0EEB1D}" type="presOf" srcId="{3D652D2A-B644-48AA-B4E8-413AE08C5AE8}" destId="{B02A1D27-CBA6-44D2-88AA-54F78B36DA0D}" srcOrd="0"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746A8427-932E-4803-945E-11BB028059F2}" type="presOf" srcId="{04C7CB4B-9F31-41C9-BECD-89DD464EDA5F}" destId="{C3A0E7C5-880C-46F1-9A81-BB4C7AA58923}" srcOrd="0" destOrd="0" presId="urn:microsoft.com/office/officeart/2005/8/layout/radial5"/>
    <dgm:cxn modelId="{2818002A-18FF-4B4D-A47A-EA33B36912AE}" type="presOf" srcId="{DB4C3E80-87F1-4B88-A312-3368E1FCCA75}" destId="{2D92765A-5E02-4856-A20E-F06405AAFDE2}" srcOrd="0" destOrd="0" presId="urn:microsoft.com/office/officeart/2005/8/layout/radial5"/>
    <dgm:cxn modelId="{471BE72B-350E-4A7C-B9A3-CDA77E4BEAE7}" srcId="{4967BD44-EA3F-47F7-B04B-8411AF6E3C2F}" destId="{DCB702C5-7A6C-41CF-BF22-D27A2B76613E}" srcOrd="5" destOrd="0" parTransId="{AF415762-FB83-43D8-900D-A340ABC9538E}" sibTransId="{64A0B828-BC18-4541-9E9C-53FCFDAEF2D7}"/>
    <dgm:cxn modelId="{2239B438-76C0-448E-B35E-E4BDDC67D394}" type="presOf" srcId="{DCB702C5-7A6C-41CF-BF22-D27A2B76613E}" destId="{E7CF5A42-1823-4393-8FD3-1B07AC4AF662}" srcOrd="0" destOrd="0" presId="urn:microsoft.com/office/officeart/2005/8/layout/radial5"/>
    <dgm:cxn modelId="{812E8142-6F83-404F-B391-F3FF9B23CDED}" type="presOf" srcId="{3D8F7EA4-1C6A-4390-BBD2-40293DCE8859}" destId="{50D51950-EEEF-48E2-AA53-3787D36FC585}" srcOrd="1" destOrd="0" presId="urn:microsoft.com/office/officeart/2005/8/layout/radial5"/>
    <dgm:cxn modelId="{39DA464A-6BD6-4182-BF47-3F8614710E49}" type="presOf" srcId="{BA734658-E2C9-4CFD-82D7-1B991D34DD52}" destId="{71CFD817-0531-4791-BEF9-B4BD8F32DF93}" srcOrd="0" destOrd="0" presId="urn:microsoft.com/office/officeart/2005/8/layout/radial5"/>
    <dgm:cxn modelId="{768EF96A-1CF7-4C3F-B688-B81962AF3C91}" type="presOf" srcId="{F727F1EE-85F4-4ED1-AEA3-D15240D74215}" destId="{4BAD4D94-732B-412F-9EE2-F3E147C4482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3BDC2655-DD83-4C59-BEFA-03A2CFCA9D8C}" type="presOf" srcId="{4967BD44-EA3F-47F7-B04B-8411AF6E3C2F}" destId="{F4681F40-BC53-4F05-A022-1F60C412B761}" srcOrd="0" destOrd="0" presId="urn:microsoft.com/office/officeart/2005/8/layout/radial5"/>
    <dgm:cxn modelId="{66313D56-E5FC-4949-96FF-9E1A0E1569E2}" type="presOf" srcId="{6CD7437B-955B-4754-BFC5-FDE56F57F8EA}" destId="{E6ED3AD0-9E29-4A46-888B-9006B874FD7C}" srcOrd="1" destOrd="0" presId="urn:microsoft.com/office/officeart/2005/8/layout/radial5"/>
    <dgm:cxn modelId="{32A96677-0E31-4CF3-9891-941E4513D6EA}" type="presOf" srcId="{50B108AB-330E-485F-9AE2-D658BE9ABE3E}" destId="{F568FB59-E979-4CE6-899D-A7663C87FDA9}"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A851FB8A-1339-4B34-A9FF-155F68CE6E5A}" srcId="{4967BD44-EA3F-47F7-B04B-8411AF6E3C2F}" destId="{F727F1EE-85F4-4ED1-AEA3-D15240D74215}" srcOrd="3" destOrd="0" parTransId="{3D8F7EA4-1C6A-4390-BBD2-40293DCE8859}" sibTransId="{68A0CC2E-94EE-4577-BB7D-1EA8C7CBC94F}"/>
    <dgm:cxn modelId="{8CE8D7A4-6581-4F45-8008-9F687D99D73A}" type="presOf" srcId="{7732CA03-C73D-498A-9192-787989BF35B8}" destId="{6CFACD4F-F02F-4618-8B10-E6A398A6CF5C}" srcOrd="0"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AFF687C9-65D6-41F4-8CE0-BBE369CF7BEC}" type="presOf" srcId="{3D652D2A-B644-48AA-B4E8-413AE08C5AE8}" destId="{DA9EE3C7-34FA-4719-9C72-59A291C815FD}" srcOrd="1" destOrd="0" presId="urn:microsoft.com/office/officeart/2005/8/layout/radial5"/>
    <dgm:cxn modelId="{3C2DC4CD-542D-485E-804E-4D13B54F67BF}" type="presOf" srcId="{09E6A6CE-59ED-48FF-9261-3E21F5FA21DB}" destId="{1BDE022B-6169-49E7-BF3E-A30EC051B6D3}" srcOrd="0" destOrd="0" presId="urn:microsoft.com/office/officeart/2005/8/layout/radial5"/>
    <dgm:cxn modelId="{20655AD0-42B9-4696-882F-5ED67C07A455}" type="presOf" srcId="{AF415762-FB83-43D8-900D-A340ABC9538E}" destId="{F0A90CFC-81AF-429E-8EF8-0C90B5F017E4}" srcOrd="1"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31E249E9-095B-433F-8D08-34502C25E14B}" srcId="{4967BD44-EA3F-47F7-B04B-8411AF6E3C2F}" destId="{34210147-B147-4FB3-A431-81625CED7046}" srcOrd="6" destOrd="0" parTransId="{04C7CB4B-9F31-41C9-BECD-89DD464EDA5F}" sibTransId="{A8A43EBB-ABFB-466D-932B-4EDABD5CB95E}"/>
    <dgm:cxn modelId="{EA72F6F3-1B4B-4F77-A065-8ABB242921DF}" type="presOf" srcId="{3D8F7EA4-1C6A-4390-BBD2-40293DCE8859}" destId="{662A4C12-10E0-4D82-B75E-988625017B26}" srcOrd="0" destOrd="0" presId="urn:microsoft.com/office/officeart/2005/8/layout/radial5"/>
    <dgm:cxn modelId="{DBD78CFE-42DE-4CBB-8CCF-7F79DA5B93B7}" type="presOf" srcId="{E7357466-B646-46C9-8A9A-1EC8C6B8B999}" destId="{45514F0A-9F7D-4C4F-952B-001B32AE8DC6}" srcOrd="0" destOrd="0" presId="urn:microsoft.com/office/officeart/2005/8/layout/radial5"/>
    <dgm:cxn modelId="{5D7675F9-A10F-4120-B31C-E621BB03ACB1}" type="presParOf" srcId="{2D92765A-5E02-4856-A20E-F06405AAFDE2}" destId="{F4681F40-BC53-4F05-A022-1F60C412B761}" srcOrd="0" destOrd="0" presId="urn:microsoft.com/office/officeart/2005/8/layout/radial5"/>
    <dgm:cxn modelId="{FD16F7E5-73C3-4DF0-BDF3-D20357542283}" type="presParOf" srcId="{2D92765A-5E02-4856-A20E-F06405AAFDE2}" destId="{DC0A62D1-4C3E-417B-B7F0-7422EB64F57D}" srcOrd="1" destOrd="0" presId="urn:microsoft.com/office/officeart/2005/8/layout/radial5"/>
    <dgm:cxn modelId="{E60E0EE2-E68D-4D6A-AFD1-D358427717CE}" type="presParOf" srcId="{DC0A62D1-4C3E-417B-B7F0-7422EB64F57D}" destId="{E6ED3AD0-9E29-4A46-888B-9006B874FD7C}" srcOrd="0" destOrd="0" presId="urn:microsoft.com/office/officeart/2005/8/layout/radial5"/>
    <dgm:cxn modelId="{A97AF4EA-18C7-48A9-8A81-C087C523BFC5}" type="presParOf" srcId="{2D92765A-5E02-4856-A20E-F06405AAFDE2}" destId="{1BDE022B-6169-49E7-BF3E-A30EC051B6D3}" srcOrd="2" destOrd="0" presId="urn:microsoft.com/office/officeart/2005/8/layout/radial5"/>
    <dgm:cxn modelId="{EBA9E8B3-378A-4FB5-B700-B78BC17B8DE7}" type="presParOf" srcId="{2D92765A-5E02-4856-A20E-F06405AAFDE2}" destId="{D558942B-E6CA-449D-A0FE-151CAA3AF7BF}" srcOrd="3" destOrd="0" presId="urn:microsoft.com/office/officeart/2005/8/layout/radial5"/>
    <dgm:cxn modelId="{3E3E1FFF-EF99-49B7-AF36-82CBA9B2B4B1}" type="presParOf" srcId="{D558942B-E6CA-449D-A0FE-151CAA3AF7BF}" destId="{4B28EF13-26BC-49FB-869E-F0F4358B5CB2}" srcOrd="0" destOrd="0" presId="urn:microsoft.com/office/officeart/2005/8/layout/radial5"/>
    <dgm:cxn modelId="{B7C259B0-C801-46DE-8320-1F4215DA17D6}" type="presParOf" srcId="{2D92765A-5E02-4856-A20E-F06405AAFDE2}" destId="{6CFACD4F-F02F-4618-8B10-E6A398A6CF5C}" srcOrd="4" destOrd="0" presId="urn:microsoft.com/office/officeart/2005/8/layout/radial5"/>
    <dgm:cxn modelId="{2EE75A41-9EA6-4886-91F6-B5F8BEA3966E}" type="presParOf" srcId="{2D92765A-5E02-4856-A20E-F06405AAFDE2}" destId="{45514F0A-9F7D-4C4F-952B-001B32AE8DC6}" srcOrd="5" destOrd="0" presId="urn:microsoft.com/office/officeart/2005/8/layout/radial5"/>
    <dgm:cxn modelId="{C3BA872B-D506-42A9-BFE5-FF43A94D0D86}" type="presParOf" srcId="{45514F0A-9F7D-4C4F-952B-001B32AE8DC6}" destId="{630DD57F-B875-49AE-9EA4-E66B2114434F}" srcOrd="0" destOrd="0" presId="urn:microsoft.com/office/officeart/2005/8/layout/radial5"/>
    <dgm:cxn modelId="{0E1F17E0-23B5-4BC8-AA5F-BD1DC949AADD}" type="presParOf" srcId="{2D92765A-5E02-4856-A20E-F06405AAFDE2}" destId="{71CFD817-0531-4791-BEF9-B4BD8F32DF93}" srcOrd="6" destOrd="0" presId="urn:microsoft.com/office/officeart/2005/8/layout/radial5"/>
    <dgm:cxn modelId="{2C1DAC80-6317-4D76-9850-832E9E5573F3}" type="presParOf" srcId="{2D92765A-5E02-4856-A20E-F06405AAFDE2}" destId="{662A4C12-10E0-4D82-B75E-988625017B26}" srcOrd="7" destOrd="0" presId="urn:microsoft.com/office/officeart/2005/8/layout/radial5"/>
    <dgm:cxn modelId="{7BED3FDB-9898-407F-9D95-05CB759B5F7D}" type="presParOf" srcId="{662A4C12-10E0-4D82-B75E-988625017B26}" destId="{50D51950-EEEF-48E2-AA53-3787D36FC585}" srcOrd="0" destOrd="0" presId="urn:microsoft.com/office/officeart/2005/8/layout/radial5"/>
    <dgm:cxn modelId="{113B97FD-E3D6-4F36-8A41-45D0C27FB4AC}" type="presParOf" srcId="{2D92765A-5E02-4856-A20E-F06405AAFDE2}" destId="{4BAD4D94-732B-412F-9EE2-F3E147C44826}" srcOrd="8" destOrd="0" presId="urn:microsoft.com/office/officeart/2005/8/layout/radial5"/>
    <dgm:cxn modelId="{DC5EB15C-7237-4A14-A406-6866577541A1}" type="presParOf" srcId="{2D92765A-5E02-4856-A20E-F06405AAFDE2}" destId="{B02A1D27-CBA6-44D2-88AA-54F78B36DA0D}" srcOrd="9" destOrd="0" presId="urn:microsoft.com/office/officeart/2005/8/layout/radial5"/>
    <dgm:cxn modelId="{964187EC-D77F-465C-9AB4-D8E9908F596A}" type="presParOf" srcId="{B02A1D27-CBA6-44D2-88AA-54F78B36DA0D}" destId="{DA9EE3C7-34FA-4719-9C72-59A291C815FD}" srcOrd="0" destOrd="0" presId="urn:microsoft.com/office/officeart/2005/8/layout/radial5"/>
    <dgm:cxn modelId="{8B4B1707-1A1F-4F1C-BAF5-721F010BCED9}" type="presParOf" srcId="{2D92765A-5E02-4856-A20E-F06405AAFDE2}" destId="{F568FB59-E979-4CE6-899D-A7663C87FDA9}" srcOrd="10" destOrd="0" presId="urn:microsoft.com/office/officeart/2005/8/layout/radial5"/>
    <dgm:cxn modelId="{83998E21-AD14-4BA7-88E4-13BE3CE0002E}" type="presParOf" srcId="{2D92765A-5E02-4856-A20E-F06405AAFDE2}" destId="{803FFBD3-A87C-4820-9E0E-FB0A615C4384}" srcOrd="11" destOrd="0" presId="urn:microsoft.com/office/officeart/2005/8/layout/radial5"/>
    <dgm:cxn modelId="{9437CAA5-F2DD-42B9-8534-F5E0DE02BF53}" type="presParOf" srcId="{803FFBD3-A87C-4820-9E0E-FB0A615C4384}" destId="{F0A90CFC-81AF-429E-8EF8-0C90B5F017E4}" srcOrd="0" destOrd="0" presId="urn:microsoft.com/office/officeart/2005/8/layout/radial5"/>
    <dgm:cxn modelId="{EB1B47D0-7B00-41CB-9AD3-3FF401729C39}" type="presParOf" srcId="{2D92765A-5E02-4856-A20E-F06405AAFDE2}" destId="{E7CF5A42-1823-4393-8FD3-1B07AC4AF662}" srcOrd="12" destOrd="0" presId="urn:microsoft.com/office/officeart/2005/8/layout/radial5"/>
    <dgm:cxn modelId="{71DDBA80-7B44-4A8B-A26F-2C2D2E5622D5}" type="presParOf" srcId="{2D92765A-5E02-4856-A20E-F06405AAFDE2}" destId="{C3A0E7C5-880C-46F1-9A81-BB4C7AA58923}" srcOrd="13" destOrd="0" presId="urn:microsoft.com/office/officeart/2005/8/layout/radial5"/>
    <dgm:cxn modelId="{86FBF198-C55A-4AF7-BA5B-8C53EF7AAC7A}" type="presParOf" srcId="{C3A0E7C5-880C-46F1-9A81-BB4C7AA58923}" destId="{84CEF197-A914-4FD3-A939-CC26DFA680E3}" srcOrd="0" destOrd="0" presId="urn:microsoft.com/office/officeart/2005/8/layout/radial5"/>
    <dgm:cxn modelId="{0EE9DD8A-B3CE-42FF-89F6-01CA8D851E30}" type="presParOf" srcId="{2D92765A-5E02-4856-A20E-F06405AAFDE2}" destId="{EEBD557D-E7E9-4EAF-971F-C428AD99BF39}"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Person/Name</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Age</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Home -Address</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Phone</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50B108AB-330E-485F-9AE2-D658BE9ABE3E}">
      <dgm:prSet phldrT="[Text]"/>
      <dgm:spPr/>
      <dgm:t>
        <a:bodyPr/>
        <a:lstStyle/>
        <a:p>
          <a:r>
            <a:rPr lang="en-US" dirty="0"/>
            <a:t>Profession</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Religion</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Health</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29E03B7-9454-4083-A982-60BE550FFEF3}">
      <dgm:prSet phldrT="[Text]"/>
      <dgm:spPr/>
      <dgm:t>
        <a:bodyPr/>
        <a:lstStyle/>
        <a:p>
          <a:r>
            <a:rPr lang="en-US" dirty="0" err="1"/>
            <a:t>Ethenicity</a:t>
          </a:r>
          <a:endParaRPr lang="en-US" dirty="0"/>
        </a:p>
      </dgm:t>
    </dgm:pt>
    <dgm:pt modelId="{7BC1CE56-C5D2-4109-8B33-04D08F05E587}" type="parTrans" cxnId="{BE509620-4F9B-4592-9A3F-BFBE41FB3263}">
      <dgm:prSet/>
      <dgm:spPr/>
      <dgm:t>
        <a:bodyPr/>
        <a:lstStyle/>
        <a:p>
          <a:endParaRPr lang="en-US"/>
        </a:p>
      </dgm:t>
    </dgm:pt>
    <dgm:pt modelId="{6A3CD81F-AC81-4B5A-A98D-AC5622ACA6A9}" type="sibTrans" cxnId="{BE509620-4F9B-4592-9A3F-BFBE41FB3263}">
      <dgm:prSet/>
      <dgm:spPr/>
      <dgm:t>
        <a:bodyPr/>
        <a:lstStyle/>
        <a:p>
          <a:endParaRPr lang="en-US"/>
        </a:p>
      </dgm:t>
    </dgm:pt>
    <dgm:pt modelId="{405F8B85-89CD-40F9-874C-4490A9FAA293}">
      <dgm:prSet phldrT="[Text]"/>
      <dgm:spPr/>
      <dgm:t>
        <a:bodyPr/>
        <a:lstStyle/>
        <a:p>
          <a:r>
            <a:rPr lang="en-US" dirty="0"/>
            <a:t>email</a:t>
          </a:r>
        </a:p>
      </dgm:t>
    </dgm:pt>
    <dgm:pt modelId="{523A6E34-5750-4923-B6B9-F9D8F4BAAE5D}" type="parTrans" cxnId="{942AB1BF-AF33-49BB-9ACC-A632F28AD51D}">
      <dgm:prSet/>
      <dgm:spPr/>
      <dgm:t>
        <a:bodyPr/>
        <a:lstStyle/>
        <a:p>
          <a:endParaRPr lang="en-US"/>
        </a:p>
      </dgm:t>
    </dgm:pt>
    <dgm:pt modelId="{22CDD724-4881-4E8A-8EFB-1A4FE4929436}" type="sibTrans" cxnId="{942AB1BF-AF33-49BB-9ACC-A632F28AD51D}">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9"/>
      <dgm:spPr/>
    </dgm:pt>
    <dgm:pt modelId="{E6ED3AD0-9E29-4A46-888B-9006B874FD7C}" type="pres">
      <dgm:prSet presAssocID="{6CD7437B-955B-4754-BFC5-FDE56F57F8EA}" presName="connectorText" presStyleLbl="sibTrans2D1" presStyleIdx="0" presStyleCnt="9"/>
      <dgm:spPr/>
    </dgm:pt>
    <dgm:pt modelId="{1BDE022B-6169-49E7-BF3E-A30EC051B6D3}" type="pres">
      <dgm:prSet presAssocID="{09E6A6CE-59ED-48FF-9261-3E21F5FA21DB}" presName="node" presStyleLbl="node1" presStyleIdx="0" presStyleCnt="9">
        <dgm:presLayoutVars>
          <dgm:bulletEnabled val="1"/>
        </dgm:presLayoutVars>
      </dgm:prSet>
      <dgm:spPr/>
    </dgm:pt>
    <dgm:pt modelId="{D558942B-E6CA-449D-A0FE-151CAA3AF7BF}" type="pres">
      <dgm:prSet presAssocID="{436A6116-FE0B-4D1D-A310-11D32B735CC5}" presName="parTrans" presStyleLbl="sibTrans2D1" presStyleIdx="1" presStyleCnt="9"/>
      <dgm:spPr/>
    </dgm:pt>
    <dgm:pt modelId="{4B28EF13-26BC-49FB-869E-F0F4358B5CB2}" type="pres">
      <dgm:prSet presAssocID="{436A6116-FE0B-4D1D-A310-11D32B735CC5}" presName="connectorText" presStyleLbl="sibTrans2D1" presStyleIdx="1" presStyleCnt="9"/>
      <dgm:spPr/>
    </dgm:pt>
    <dgm:pt modelId="{6CFACD4F-F02F-4618-8B10-E6A398A6CF5C}" type="pres">
      <dgm:prSet presAssocID="{7732CA03-C73D-498A-9192-787989BF35B8}" presName="node" presStyleLbl="node1" presStyleIdx="1" presStyleCnt="9">
        <dgm:presLayoutVars>
          <dgm:bulletEnabled val="1"/>
        </dgm:presLayoutVars>
      </dgm:prSet>
      <dgm:spPr/>
    </dgm:pt>
    <dgm:pt modelId="{45514F0A-9F7D-4C4F-952B-001B32AE8DC6}" type="pres">
      <dgm:prSet presAssocID="{E7357466-B646-46C9-8A9A-1EC8C6B8B999}" presName="parTrans" presStyleLbl="sibTrans2D1" presStyleIdx="2" presStyleCnt="9"/>
      <dgm:spPr/>
    </dgm:pt>
    <dgm:pt modelId="{630DD57F-B875-49AE-9EA4-E66B2114434F}" type="pres">
      <dgm:prSet presAssocID="{E7357466-B646-46C9-8A9A-1EC8C6B8B999}" presName="connectorText" presStyleLbl="sibTrans2D1" presStyleIdx="2" presStyleCnt="9"/>
      <dgm:spPr/>
    </dgm:pt>
    <dgm:pt modelId="{71CFD817-0531-4791-BEF9-B4BD8F32DF93}" type="pres">
      <dgm:prSet presAssocID="{BA734658-E2C9-4CFD-82D7-1B991D34DD52}" presName="node" presStyleLbl="node1" presStyleIdx="2" presStyleCnt="9">
        <dgm:presLayoutVars>
          <dgm:bulletEnabled val="1"/>
        </dgm:presLayoutVars>
      </dgm:prSet>
      <dgm:spPr/>
    </dgm:pt>
    <dgm:pt modelId="{D549867E-8909-4CBB-ADF9-A641EBD2788E}" type="pres">
      <dgm:prSet presAssocID="{04EB86E9-8D97-4FF4-93E2-66BA3EB2519A}" presName="parTrans" presStyleLbl="sibTrans2D1" presStyleIdx="3" presStyleCnt="9"/>
      <dgm:spPr/>
    </dgm:pt>
    <dgm:pt modelId="{40964B29-925A-479C-9CAD-5B102EBF90C4}" type="pres">
      <dgm:prSet presAssocID="{04EB86E9-8D97-4FF4-93E2-66BA3EB2519A}" presName="connectorText" presStyleLbl="sibTrans2D1" presStyleIdx="3" presStyleCnt="9"/>
      <dgm:spPr/>
    </dgm:pt>
    <dgm:pt modelId="{BBE7993F-9FAC-4B01-983A-6CD2E95CAAFC}" type="pres">
      <dgm:prSet presAssocID="{15A927F0-65E6-4EFD-8592-C2252418DF9B}" presName="node" presStyleLbl="node1" presStyleIdx="3" presStyleCnt="9">
        <dgm:presLayoutVars>
          <dgm:bulletEnabled val="1"/>
        </dgm:presLayoutVars>
      </dgm:prSet>
      <dgm:spPr/>
    </dgm:pt>
    <dgm:pt modelId="{158EAD00-B3A9-45B2-BEEF-B8E58446E0BC}" type="pres">
      <dgm:prSet presAssocID="{523A6E34-5750-4923-B6B9-F9D8F4BAAE5D}" presName="parTrans" presStyleLbl="sibTrans2D1" presStyleIdx="4" presStyleCnt="9"/>
      <dgm:spPr/>
    </dgm:pt>
    <dgm:pt modelId="{D782A5D5-EEDE-4ECB-B9D6-63338D2CAAA3}" type="pres">
      <dgm:prSet presAssocID="{523A6E34-5750-4923-B6B9-F9D8F4BAAE5D}" presName="connectorText" presStyleLbl="sibTrans2D1" presStyleIdx="4" presStyleCnt="9"/>
      <dgm:spPr/>
    </dgm:pt>
    <dgm:pt modelId="{C4327FC1-3DB2-4031-BCE1-93DBB6782A4B}" type="pres">
      <dgm:prSet presAssocID="{405F8B85-89CD-40F9-874C-4490A9FAA293}" presName="node" presStyleLbl="node1" presStyleIdx="4" presStyleCnt="9">
        <dgm:presLayoutVars>
          <dgm:bulletEnabled val="1"/>
        </dgm:presLayoutVars>
      </dgm:prSet>
      <dgm:spPr/>
    </dgm:pt>
    <dgm:pt modelId="{B02A1D27-CBA6-44D2-88AA-54F78B36DA0D}" type="pres">
      <dgm:prSet presAssocID="{3D652D2A-B644-48AA-B4E8-413AE08C5AE8}" presName="parTrans" presStyleLbl="sibTrans2D1" presStyleIdx="5" presStyleCnt="9"/>
      <dgm:spPr/>
    </dgm:pt>
    <dgm:pt modelId="{DA9EE3C7-34FA-4719-9C72-59A291C815FD}" type="pres">
      <dgm:prSet presAssocID="{3D652D2A-B644-48AA-B4E8-413AE08C5AE8}" presName="connectorText" presStyleLbl="sibTrans2D1" presStyleIdx="5" presStyleCnt="9"/>
      <dgm:spPr/>
    </dgm:pt>
    <dgm:pt modelId="{F568FB59-E979-4CE6-899D-A7663C87FDA9}" type="pres">
      <dgm:prSet presAssocID="{50B108AB-330E-485F-9AE2-D658BE9ABE3E}" presName="node" presStyleLbl="node1" presStyleIdx="5" presStyleCnt="9">
        <dgm:presLayoutVars>
          <dgm:bulletEnabled val="1"/>
        </dgm:presLayoutVars>
      </dgm:prSet>
      <dgm:spPr/>
    </dgm:pt>
    <dgm:pt modelId="{803FFBD3-A87C-4820-9E0E-FB0A615C4384}" type="pres">
      <dgm:prSet presAssocID="{AF415762-FB83-43D8-900D-A340ABC9538E}" presName="parTrans" presStyleLbl="sibTrans2D1" presStyleIdx="6" presStyleCnt="9"/>
      <dgm:spPr/>
    </dgm:pt>
    <dgm:pt modelId="{F0A90CFC-81AF-429E-8EF8-0C90B5F017E4}" type="pres">
      <dgm:prSet presAssocID="{AF415762-FB83-43D8-900D-A340ABC9538E}" presName="connectorText" presStyleLbl="sibTrans2D1" presStyleIdx="6" presStyleCnt="9"/>
      <dgm:spPr/>
    </dgm:pt>
    <dgm:pt modelId="{E7CF5A42-1823-4393-8FD3-1B07AC4AF662}" type="pres">
      <dgm:prSet presAssocID="{DCB702C5-7A6C-41CF-BF22-D27A2B76613E}" presName="node" presStyleLbl="node1" presStyleIdx="6" presStyleCnt="9">
        <dgm:presLayoutVars>
          <dgm:bulletEnabled val="1"/>
        </dgm:presLayoutVars>
      </dgm:prSet>
      <dgm:spPr/>
    </dgm:pt>
    <dgm:pt modelId="{1CD704BD-C469-40FB-AA31-DE040855ACFF}" type="pres">
      <dgm:prSet presAssocID="{7BC1CE56-C5D2-4109-8B33-04D08F05E587}" presName="parTrans" presStyleLbl="sibTrans2D1" presStyleIdx="7" presStyleCnt="9"/>
      <dgm:spPr/>
    </dgm:pt>
    <dgm:pt modelId="{68D612A9-B3C6-4A46-A588-F8096D64ACF3}" type="pres">
      <dgm:prSet presAssocID="{7BC1CE56-C5D2-4109-8B33-04D08F05E587}" presName="connectorText" presStyleLbl="sibTrans2D1" presStyleIdx="7" presStyleCnt="9"/>
      <dgm:spPr/>
    </dgm:pt>
    <dgm:pt modelId="{5D1C2797-8DE4-49B6-8B17-FF5DD16ADBE6}" type="pres">
      <dgm:prSet presAssocID="{229E03B7-9454-4083-A982-60BE550FFEF3}" presName="node" presStyleLbl="node1" presStyleIdx="7" presStyleCnt="9">
        <dgm:presLayoutVars>
          <dgm:bulletEnabled val="1"/>
        </dgm:presLayoutVars>
      </dgm:prSet>
      <dgm:spPr/>
    </dgm:pt>
    <dgm:pt modelId="{C3A0E7C5-880C-46F1-9A81-BB4C7AA58923}" type="pres">
      <dgm:prSet presAssocID="{04C7CB4B-9F31-41C9-BECD-89DD464EDA5F}" presName="parTrans" presStyleLbl="sibTrans2D1" presStyleIdx="8" presStyleCnt="9"/>
      <dgm:spPr/>
    </dgm:pt>
    <dgm:pt modelId="{84CEF197-A914-4FD3-A939-CC26DFA680E3}" type="pres">
      <dgm:prSet presAssocID="{04C7CB4B-9F31-41C9-BECD-89DD464EDA5F}" presName="connectorText" presStyleLbl="sibTrans2D1" presStyleIdx="8" presStyleCnt="9"/>
      <dgm:spPr/>
    </dgm:pt>
    <dgm:pt modelId="{EEBD557D-E7E9-4EAF-971F-C428AD99BF39}" type="pres">
      <dgm:prSet presAssocID="{34210147-B147-4FB3-A431-81625CED7046}" presName="node" presStyleLbl="node1" presStyleIdx="8" presStyleCnt="9">
        <dgm:presLayoutVars>
          <dgm:bulletEnabled val="1"/>
        </dgm:presLayoutVars>
      </dgm:prSet>
      <dgm:spPr/>
    </dgm:pt>
  </dgm:ptLst>
  <dgm:cxnLst>
    <dgm:cxn modelId="{CA9E4508-0FCE-4E79-81FF-16993BEA1182}" srcId="{4967BD44-EA3F-47F7-B04B-8411AF6E3C2F}" destId="{50B108AB-330E-485F-9AE2-D658BE9ABE3E}" srcOrd="5" destOrd="0" parTransId="{3D652D2A-B644-48AA-B4E8-413AE08C5AE8}" sibTransId="{A0ACF26A-32BD-464A-BF47-7B9172E264BF}"/>
    <dgm:cxn modelId="{7025F210-093A-4475-B824-0CE83221F694}" type="presOf" srcId="{229E03B7-9454-4083-A982-60BE550FFEF3}" destId="{5D1C2797-8DE4-49B6-8B17-FF5DD16ADBE6}" srcOrd="0" destOrd="0" presId="urn:microsoft.com/office/officeart/2005/8/layout/radial5"/>
    <dgm:cxn modelId="{2DEC8E11-1C12-4654-84D8-049C820E2AB3}" type="presOf" srcId="{04EB86E9-8D97-4FF4-93E2-66BA3EB2519A}" destId="{40964B29-925A-479C-9CAD-5B102EBF90C4}" srcOrd="1" destOrd="0" presId="urn:microsoft.com/office/officeart/2005/8/layout/radial5"/>
    <dgm:cxn modelId="{E47AB717-F5F3-407E-B921-9C9BD7FE5EA1}" type="presOf" srcId="{6CD7437B-955B-4754-BFC5-FDE56F57F8EA}" destId="{E6ED3AD0-9E29-4A46-888B-9006B874FD7C}" srcOrd="1" destOrd="0" presId="urn:microsoft.com/office/officeart/2005/8/layout/radial5"/>
    <dgm:cxn modelId="{BE509620-4F9B-4592-9A3F-BFBE41FB3263}" srcId="{4967BD44-EA3F-47F7-B04B-8411AF6E3C2F}" destId="{229E03B7-9454-4083-A982-60BE550FFEF3}" srcOrd="7" destOrd="0" parTransId="{7BC1CE56-C5D2-4109-8B33-04D08F05E587}" sibTransId="{6A3CD81F-AC81-4B5A-A98D-AC5622ACA6A9}"/>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9D06CE2C-C9E1-4260-A5F4-2BED5C6D8ACF}" type="presOf" srcId="{436A6116-FE0B-4D1D-A310-11D32B735CC5}" destId="{D558942B-E6CA-449D-A0FE-151CAA3AF7BF}" srcOrd="0" destOrd="0" presId="urn:microsoft.com/office/officeart/2005/8/layout/radial5"/>
    <dgm:cxn modelId="{2F039F2F-22AD-4909-B267-BEE31D4970A3}" type="presOf" srcId="{DCB702C5-7A6C-41CF-BF22-D27A2B76613E}" destId="{E7CF5A42-1823-4393-8FD3-1B07AC4AF662}" srcOrd="0" destOrd="0" presId="urn:microsoft.com/office/officeart/2005/8/layout/radial5"/>
    <dgm:cxn modelId="{6D41A52F-F5EA-4D03-8F96-9F5CA699DA43}" type="presOf" srcId="{04C7CB4B-9F31-41C9-BECD-89DD464EDA5F}" destId="{C3A0E7C5-880C-46F1-9A81-BB4C7AA58923}" srcOrd="0" destOrd="0" presId="urn:microsoft.com/office/officeart/2005/8/layout/radial5"/>
    <dgm:cxn modelId="{61FC5130-570B-4631-8662-3CA91E19B77C}" type="presOf" srcId="{04C7CB4B-9F31-41C9-BECD-89DD464EDA5F}" destId="{84CEF197-A914-4FD3-A939-CC26DFA680E3}" srcOrd="1" destOrd="0" presId="urn:microsoft.com/office/officeart/2005/8/layout/radial5"/>
    <dgm:cxn modelId="{E1551734-3E03-4BEF-AB15-60E4438BE156}" type="presOf" srcId="{E7357466-B646-46C9-8A9A-1EC8C6B8B999}" destId="{630DD57F-B875-49AE-9EA4-E66B2114434F}" srcOrd="1" destOrd="0" presId="urn:microsoft.com/office/officeart/2005/8/layout/radial5"/>
    <dgm:cxn modelId="{F39C625D-E105-4B84-A06B-361FCC087B49}" type="presOf" srcId="{15A927F0-65E6-4EFD-8592-C2252418DF9B}" destId="{BBE7993F-9FAC-4B01-983A-6CD2E95CAAFC}" srcOrd="0" destOrd="0" presId="urn:microsoft.com/office/officeart/2005/8/layout/radial5"/>
    <dgm:cxn modelId="{3426FC42-576B-4C64-96C2-E2D7B05CCADF}" type="presOf" srcId="{50B108AB-330E-485F-9AE2-D658BE9ABE3E}" destId="{F568FB59-E979-4CE6-899D-A7663C87FDA9}" srcOrd="0" destOrd="0" presId="urn:microsoft.com/office/officeart/2005/8/layout/radial5"/>
    <dgm:cxn modelId="{0DDEBD45-8A36-4D16-8E79-40D562ED495C}" type="presOf" srcId="{3D652D2A-B644-48AA-B4E8-413AE08C5AE8}" destId="{B02A1D27-CBA6-44D2-88AA-54F78B36DA0D}" srcOrd="0" destOrd="0" presId="urn:microsoft.com/office/officeart/2005/8/layout/radial5"/>
    <dgm:cxn modelId="{D3466368-6002-4B36-8B6E-4AC6096A6921}" type="presOf" srcId="{7BC1CE56-C5D2-4109-8B33-04D08F05E587}" destId="{68D612A9-B3C6-4A46-A588-F8096D64ACF3}" srcOrd="1" destOrd="0" presId="urn:microsoft.com/office/officeart/2005/8/layout/radial5"/>
    <dgm:cxn modelId="{B134B96A-AA47-4EEB-AB68-75B6C6404651}" type="presOf" srcId="{405F8B85-89CD-40F9-874C-4490A9FAA293}" destId="{C4327FC1-3DB2-4031-BCE1-93DBB6782A4B}" srcOrd="0" destOrd="0" presId="urn:microsoft.com/office/officeart/2005/8/layout/radial5"/>
    <dgm:cxn modelId="{E290776C-E0AE-49C6-AE7E-29854DED109C}" type="presOf" srcId="{436A6116-FE0B-4D1D-A310-11D32B735CC5}" destId="{4B28EF13-26BC-49FB-869E-F0F4358B5CB2}" srcOrd="1" destOrd="0" presId="urn:microsoft.com/office/officeart/2005/8/layout/radial5"/>
    <dgm:cxn modelId="{39C9406E-96B6-4A8C-86D4-0860AD22824A}" type="presOf" srcId="{7732CA03-C73D-498A-9192-787989BF35B8}" destId="{6CFACD4F-F02F-4618-8B10-E6A398A6CF5C}"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8F12E574-0A8D-4704-BE7C-3FFA18C04EF5}" type="presOf" srcId="{523A6E34-5750-4923-B6B9-F9D8F4BAAE5D}" destId="{D782A5D5-EEDE-4ECB-B9D6-63338D2CAAA3}" srcOrd="1" destOrd="0" presId="urn:microsoft.com/office/officeart/2005/8/layout/radial5"/>
    <dgm:cxn modelId="{BE063F78-66C3-4BB8-ACDD-191256BA4DD3}" type="presOf" srcId="{3D652D2A-B644-48AA-B4E8-413AE08C5AE8}" destId="{DA9EE3C7-34FA-4719-9C72-59A291C815FD}" srcOrd="1"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87E1C487-7200-42B1-8032-B96082BD5909}" type="presOf" srcId="{523A6E34-5750-4923-B6B9-F9D8F4BAAE5D}" destId="{158EAD00-B3A9-45B2-BEEF-B8E58446E0BC}" srcOrd="0" destOrd="0" presId="urn:microsoft.com/office/officeart/2005/8/layout/radial5"/>
    <dgm:cxn modelId="{D96E5196-DC7D-4807-8976-2D97C5E6036F}" type="presOf" srcId="{DB4C3E80-87F1-4B88-A312-3368E1FCCA75}" destId="{2D92765A-5E02-4856-A20E-F06405AAFDE2}" srcOrd="0" destOrd="0" presId="urn:microsoft.com/office/officeart/2005/8/layout/radial5"/>
    <dgm:cxn modelId="{F033999B-6EEC-4C54-9987-FBAE5C9CA5D2}" type="presOf" srcId="{04EB86E9-8D97-4FF4-93E2-66BA3EB2519A}" destId="{D549867E-8909-4CBB-ADF9-A641EBD2788E}" srcOrd="0" destOrd="0" presId="urn:microsoft.com/office/officeart/2005/8/layout/radial5"/>
    <dgm:cxn modelId="{F01147AA-A52D-4B35-8D5C-0CDA81137432}" type="presOf" srcId="{34210147-B147-4FB3-A431-81625CED7046}" destId="{EEBD557D-E7E9-4EAF-971F-C428AD99BF39}" srcOrd="0" destOrd="0" presId="urn:microsoft.com/office/officeart/2005/8/layout/radial5"/>
    <dgm:cxn modelId="{CC19EDB3-7F90-4D8F-ABE0-6A7030A14610}" type="presOf" srcId="{BA734658-E2C9-4CFD-82D7-1B991D34DD52}" destId="{71CFD817-0531-4791-BEF9-B4BD8F32DF93}" srcOrd="0" destOrd="0" presId="urn:microsoft.com/office/officeart/2005/8/layout/radial5"/>
    <dgm:cxn modelId="{43632BB6-F071-4EF2-9515-A35BB63A11E4}" type="presOf" srcId="{AF415762-FB83-43D8-900D-A340ABC9538E}" destId="{803FFBD3-A87C-4820-9E0E-FB0A615C4384}" srcOrd="0" destOrd="0" presId="urn:microsoft.com/office/officeart/2005/8/layout/radial5"/>
    <dgm:cxn modelId="{487DBEB6-BDE1-46C2-B8B9-4357FAD796E1}" type="presOf" srcId="{4967BD44-EA3F-47F7-B04B-8411AF6E3C2F}" destId="{F4681F40-BC53-4F05-A022-1F60C412B761}" srcOrd="0" destOrd="0" presId="urn:microsoft.com/office/officeart/2005/8/layout/radial5"/>
    <dgm:cxn modelId="{E0EA94BE-FF02-467D-BC87-200379EACABC}" type="presOf" srcId="{7BC1CE56-C5D2-4109-8B33-04D08F05E587}" destId="{1CD704BD-C469-40FB-AA31-DE040855ACFF}" srcOrd="0" destOrd="0" presId="urn:microsoft.com/office/officeart/2005/8/layout/radial5"/>
    <dgm:cxn modelId="{942AB1BF-AF33-49BB-9ACC-A632F28AD51D}" srcId="{4967BD44-EA3F-47F7-B04B-8411AF6E3C2F}" destId="{405F8B85-89CD-40F9-874C-4490A9FAA293}" srcOrd="4" destOrd="0" parTransId="{523A6E34-5750-4923-B6B9-F9D8F4BAAE5D}" sibTransId="{22CDD724-4881-4E8A-8EFB-1A4FE4929436}"/>
    <dgm:cxn modelId="{E8FF5BC3-DD20-40D5-84AF-8174350F8192}" srcId="{4967BD44-EA3F-47F7-B04B-8411AF6E3C2F}" destId="{BA734658-E2C9-4CFD-82D7-1B991D34DD52}" srcOrd="2" destOrd="0" parTransId="{E7357466-B646-46C9-8A9A-1EC8C6B8B999}" sibTransId="{7E0E684F-7954-42AF-86EF-6D0D74B5A370}"/>
    <dgm:cxn modelId="{543750CD-3AE4-4E8F-8A88-FB7C817F1DD8}" type="presOf" srcId="{09E6A6CE-59ED-48FF-9261-3E21F5FA21DB}" destId="{1BDE022B-6169-49E7-BF3E-A30EC051B6D3}" srcOrd="0" destOrd="0" presId="urn:microsoft.com/office/officeart/2005/8/layout/radial5"/>
    <dgm:cxn modelId="{0776E7D4-F2E8-4267-9709-1DFEC9E3DC9C}" type="presOf" srcId="{E7357466-B646-46C9-8A9A-1EC8C6B8B999}" destId="{45514F0A-9F7D-4C4F-952B-001B32AE8DC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31E249E9-095B-433F-8D08-34502C25E14B}" srcId="{4967BD44-EA3F-47F7-B04B-8411AF6E3C2F}" destId="{34210147-B147-4FB3-A431-81625CED7046}" srcOrd="8" destOrd="0" parTransId="{04C7CB4B-9F31-41C9-BECD-89DD464EDA5F}" sibTransId="{A8A43EBB-ABFB-466D-932B-4EDABD5CB95E}"/>
    <dgm:cxn modelId="{6F07D4F0-65F1-4C9B-B239-126D08281E16}" type="presOf" srcId="{6CD7437B-955B-4754-BFC5-FDE56F57F8EA}" destId="{DC0A62D1-4C3E-417B-B7F0-7422EB64F57D}"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FACD8EFA-6D39-40C9-B6B3-D301FA77554D}" type="presOf" srcId="{AF415762-FB83-43D8-900D-A340ABC9538E}" destId="{F0A90CFC-81AF-429E-8EF8-0C90B5F017E4}" srcOrd="1" destOrd="0" presId="urn:microsoft.com/office/officeart/2005/8/layout/radial5"/>
    <dgm:cxn modelId="{5703C388-89B9-4F62-AC39-F28637D909D9}" type="presParOf" srcId="{2D92765A-5E02-4856-A20E-F06405AAFDE2}" destId="{F4681F40-BC53-4F05-A022-1F60C412B761}" srcOrd="0" destOrd="0" presId="urn:microsoft.com/office/officeart/2005/8/layout/radial5"/>
    <dgm:cxn modelId="{3B215CA7-CF5D-4FA4-BA9C-3A9C09869F6C}" type="presParOf" srcId="{2D92765A-5E02-4856-A20E-F06405AAFDE2}" destId="{DC0A62D1-4C3E-417B-B7F0-7422EB64F57D}" srcOrd="1" destOrd="0" presId="urn:microsoft.com/office/officeart/2005/8/layout/radial5"/>
    <dgm:cxn modelId="{055FFC5B-C6A0-442F-B5EF-C5031A0AD99E}" type="presParOf" srcId="{DC0A62D1-4C3E-417B-B7F0-7422EB64F57D}" destId="{E6ED3AD0-9E29-4A46-888B-9006B874FD7C}" srcOrd="0" destOrd="0" presId="urn:microsoft.com/office/officeart/2005/8/layout/radial5"/>
    <dgm:cxn modelId="{5D0A1760-F0DB-48B2-9F94-8D5E93E313EA}" type="presParOf" srcId="{2D92765A-5E02-4856-A20E-F06405AAFDE2}" destId="{1BDE022B-6169-49E7-BF3E-A30EC051B6D3}" srcOrd="2" destOrd="0" presId="urn:microsoft.com/office/officeart/2005/8/layout/radial5"/>
    <dgm:cxn modelId="{CFBFEB06-8490-4790-8262-0F87A7A2ABC5}" type="presParOf" srcId="{2D92765A-5E02-4856-A20E-F06405AAFDE2}" destId="{D558942B-E6CA-449D-A0FE-151CAA3AF7BF}" srcOrd="3" destOrd="0" presId="urn:microsoft.com/office/officeart/2005/8/layout/radial5"/>
    <dgm:cxn modelId="{DC9C30A2-4644-43E9-98DE-FBE516210BE6}" type="presParOf" srcId="{D558942B-E6CA-449D-A0FE-151CAA3AF7BF}" destId="{4B28EF13-26BC-49FB-869E-F0F4358B5CB2}" srcOrd="0" destOrd="0" presId="urn:microsoft.com/office/officeart/2005/8/layout/radial5"/>
    <dgm:cxn modelId="{587D302D-A43C-4848-A575-E2F55BA5C63E}" type="presParOf" srcId="{2D92765A-5E02-4856-A20E-F06405AAFDE2}" destId="{6CFACD4F-F02F-4618-8B10-E6A398A6CF5C}" srcOrd="4" destOrd="0" presId="urn:microsoft.com/office/officeart/2005/8/layout/radial5"/>
    <dgm:cxn modelId="{1615F693-23CB-4C7F-9F4B-3535B9B9C477}" type="presParOf" srcId="{2D92765A-5E02-4856-A20E-F06405AAFDE2}" destId="{45514F0A-9F7D-4C4F-952B-001B32AE8DC6}" srcOrd="5" destOrd="0" presId="urn:microsoft.com/office/officeart/2005/8/layout/radial5"/>
    <dgm:cxn modelId="{C7B5480F-BE02-4E63-98CF-CF10DDDD0037}" type="presParOf" srcId="{45514F0A-9F7D-4C4F-952B-001B32AE8DC6}" destId="{630DD57F-B875-49AE-9EA4-E66B2114434F}" srcOrd="0" destOrd="0" presId="urn:microsoft.com/office/officeart/2005/8/layout/radial5"/>
    <dgm:cxn modelId="{CC63A420-61D4-475C-9CA4-BFE420D1C145}" type="presParOf" srcId="{2D92765A-5E02-4856-A20E-F06405AAFDE2}" destId="{71CFD817-0531-4791-BEF9-B4BD8F32DF93}" srcOrd="6" destOrd="0" presId="urn:microsoft.com/office/officeart/2005/8/layout/radial5"/>
    <dgm:cxn modelId="{51EF33A0-0EB7-4F9B-8AA9-76ED8F09148F}" type="presParOf" srcId="{2D92765A-5E02-4856-A20E-F06405AAFDE2}" destId="{D549867E-8909-4CBB-ADF9-A641EBD2788E}" srcOrd="7" destOrd="0" presId="urn:microsoft.com/office/officeart/2005/8/layout/radial5"/>
    <dgm:cxn modelId="{123E49B2-298B-465E-93C9-DEEE8B16BC51}" type="presParOf" srcId="{D549867E-8909-4CBB-ADF9-A641EBD2788E}" destId="{40964B29-925A-479C-9CAD-5B102EBF90C4}" srcOrd="0" destOrd="0" presId="urn:microsoft.com/office/officeart/2005/8/layout/radial5"/>
    <dgm:cxn modelId="{451219CA-92E8-4AC1-A850-175CB7CB95A8}" type="presParOf" srcId="{2D92765A-5E02-4856-A20E-F06405AAFDE2}" destId="{BBE7993F-9FAC-4B01-983A-6CD2E95CAAFC}" srcOrd="8" destOrd="0" presId="urn:microsoft.com/office/officeart/2005/8/layout/radial5"/>
    <dgm:cxn modelId="{90B3AAA6-CE0E-499D-8AA5-B94223537F0E}" type="presParOf" srcId="{2D92765A-5E02-4856-A20E-F06405AAFDE2}" destId="{158EAD00-B3A9-45B2-BEEF-B8E58446E0BC}" srcOrd="9" destOrd="0" presId="urn:microsoft.com/office/officeart/2005/8/layout/radial5"/>
    <dgm:cxn modelId="{0BE5E0D5-B333-4D18-9847-B0996B342DD6}" type="presParOf" srcId="{158EAD00-B3A9-45B2-BEEF-B8E58446E0BC}" destId="{D782A5D5-EEDE-4ECB-B9D6-63338D2CAAA3}" srcOrd="0" destOrd="0" presId="urn:microsoft.com/office/officeart/2005/8/layout/radial5"/>
    <dgm:cxn modelId="{8FC8C42D-FB06-4AFD-B97B-3B6034ACBC62}" type="presParOf" srcId="{2D92765A-5E02-4856-A20E-F06405AAFDE2}" destId="{C4327FC1-3DB2-4031-BCE1-93DBB6782A4B}" srcOrd="10" destOrd="0" presId="urn:microsoft.com/office/officeart/2005/8/layout/radial5"/>
    <dgm:cxn modelId="{6D021A10-661F-4D18-B4F4-B39ED152DE8F}" type="presParOf" srcId="{2D92765A-5E02-4856-A20E-F06405AAFDE2}" destId="{B02A1D27-CBA6-44D2-88AA-54F78B36DA0D}" srcOrd="11" destOrd="0" presId="urn:microsoft.com/office/officeart/2005/8/layout/radial5"/>
    <dgm:cxn modelId="{1748B182-C41E-4C2D-B629-FE26318602E7}" type="presParOf" srcId="{B02A1D27-CBA6-44D2-88AA-54F78B36DA0D}" destId="{DA9EE3C7-34FA-4719-9C72-59A291C815FD}" srcOrd="0" destOrd="0" presId="urn:microsoft.com/office/officeart/2005/8/layout/radial5"/>
    <dgm:cxn modelId="{18F5214A-0CA4-409B-99A1-BF743DCECE2A}" type="presParOf" srcId="{2D92765A-5E02-4856-A20E-F06405AAFDE2}" destId="{F568FB59-E979-4CE6-899D-A7663C87FDA9}" srcOrd="12" destOrd="0" presId="urn:microsoft.com/office/officeart/2005/8/layout/radial5"/>
    <dgm:cxn modelId="{23477CDD-687D-4868-8401-EA4C06FE6C68}" type="presParOf" srcId="{2D92765A-5E02-4856-A20E-F06405AAFDE2}" destId="{803FFBD3-A87C-4820-9E0E-FB0A615C4384}" srcOrd="13" destOrd="0" presId="urn:microsoft.com/office/officeart/2005/8/layout/radial5"/>
    <dgm:cxn modelId="{EB407A81-88AD-477B-80F2-7F7A7BCD075A}" type="presParOf" srcId="{803FFBD3-A87C-4820-9E0E-FB0A615C4384}" destId="{F0A90CFC-81AF-429E-8EF8-0C90B5F017E4}" srcOrd="0" destOrd="0" presId="urn:microsoft.com/office/officeart/2005/8/layout/radial5"/>
    <dgm:cxn modelId="{236D8491-DBB6-455A-984D-0DBA58095EE0}" type="presParOf" srcId="{2D92765A-5E02-4856-A20E-F06405AAFDE2}" destId="{E7CF5A42-1823-4393-8FD3-1B07AC4AF662}" srcOrd="14" destOrd="0" presId="urn:microsoft.com/office/officeart/2005/8/layout/radial5"/>
    <dgm:cxn modelId="{176436FD-7B10-4971-9942-C6776F7FBC56}" type="presParOf" srcId="{2D92765A-5E02-4856-A20E-F06405AAFDE2}" destId="{1CD704BD-C469-40FB-AA31-DE040855ACFF}" srcOrd="15" destOrd="0" presId="urn:microsoft.com/office/officeart/2005/8/layout/radial5"/>
    <dgm:cxn modelId="{9294C52A-A04B-4FF2-8541-7FD3E71BD55D}" type="presParOf" srcId="{1CD704BD-C469-40FB-AA31-DE040855ACFF}" destId="{68D612A9-B3C6-4A46-A588-F8096D64ACF3}" srcOrd="0" destOrd="0" presId="urn:microsoft.com/office/officeart/2005/8/layout/radial5"/>
    <dgm:cxn modelId="{AC96F1E5-669C-428F-8306-D81D229C48D8}" type="presParOf" srcId="{2D92765A-5E02-4856-A20E-F06405AAFDE2}" destId="{5D1C2797-8DE4-49B6-8B17-FF5DD16ADBE6}" srcOrd="16" destOrd="0" presId="urn:microsoft.com/office/officeart/2005/8/layout/radial5"/>
    <dgm:cxn modelId="{C6E51D39-BD75-4C12-AA1A-361BCFE07043}" type="presParOf" srcId="{2D92765A-5E02-4856-A20E-F06405AAFDE2}" destId="{C3A0E7C5-880C-46F1-9A81-BB4C7AA58923}" srcOrd="17" destOrd="0" presId="urn:microsoft.com/office/officeart/2005/8/layout/radial5"/>
    <dgm:cxn modelId="{BD216C33-8E66-48C7-B138-14B8C9349734}" type="presParOf" srcId="{C3A0E7C5-880C-46F1-9A81-BB4C7AA58923}" destId="{84CEF197-A914-4FD3-A939-CC26DFA680E3}" srcOrd="0" destOrd="0" presId="urn:microsoft.com/office/officeart/2005/8/layout/radial5"/>
    <dgm:cxn modelId="{4D20D3A3-E116-431E-BDF4-1F1D32CD8CA8}" type="presParOf" srcId="{2D92765A-5E02-4856-A20E-F06405AAFDE2}" destId="{EEBD557D-E7E9-4EAF-971F-C428AD99BF39}"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Health</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Height/weight</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Insurance </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Primary Doctor</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Allergies</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Medications</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History</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Lab Tests</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83E8DF05-FA58-4E56-8240-EF36A54A04FD}" type="presOf" srcId="{50B108AB-330E-485F-9AE2-D658BE9ABE3E}" destId="{F568FB59-E979-4CE6-899D-A7663C87FDA9}"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E9214A14-1B17-434B-8A1B-F876B4B6F268}" type="presOf" srcId="{04C7CB4B-9F31-41C9-BECD-89DD464EDA5F}" destId="{C3A0E7C5-880C-46F1-9A81-BB4C7AA58923}" srcOrd="0"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A05A9E2E-7C40-419A-937B-D189182FFC1B}" type="presOf" srcId="{04EB86E9-8D97-4FF4-93E2-66BA3EB2519A}" destId="{D549867E-8909-4CBB-ADF9-A641EBD2788E}" srcOrd="0" destOrd="0" presId="urn:microsoft.com/office/officeart/2005/8/layout/radial5"/>
    <dgm:cxn modelId="{93D15234-D8E8-45D6-8DC9-6F5224273E1D}" type="presOf" srcId="{3D8F7EA4-1C6A-4390-BBD2-40293DCE8859}" destId="{50D51950-EEEF-48E2-AA53-3787D36FC585}" srcOrd="1" destOrd="0" presId="urn:microsoft.com/office/officeart/2005/8/layout/radial5"/>
    <dgm:cxn modelId="{7DB82D3C-797C-41ED-832A-AF9E5AAD3D7E}" type="presOf" srcId="{15A927F0-65E6-4EFD-8592-C2252418DF9B}" destId="{BBE7993F-9FAC-4B01-983A-6CD2E95CAAFC}" srcOrd="0" destOrd="0" presId="urn:microsoft.com/office/officeart/2005/8/layout/radial5"/>
    <dgm:cxn modelId="{52A8D03F-FD5C-4F66-AF7D-B92AB7BBB9CB}" type="presOf" srcId="{E7357466-B646-46C9-8A9A-1EC8C6B8B999}" destId="{630DD57F-B875-49AE-9EA4-E66B2114434F}" srcOrd="1" destOrd="0" presId="urn:microsoft.com/office/officeart/2005/8/layout/radial5"/>
    <dgm:cxn modelId="{7449CE4A-C890-4093-B81C-CCD762766D4F}" type="presOf" srcId="{3D8F7EA4-1C6A-4390-BBD2-40293DCE8859}" destId="{662A4C12-10E0-4D82-B75E-988625017B2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C0874D72-A445-465E-B9C7-7C9BFF03C5E5}" type="presOf" srcId="{4967BD44-EA3F-47F7-B04B-8411AF6E3C2F}" destId="{F4681F40-BC53-4F05-A022-1F60C412B761}" srcOrd="0" destOrd="0" presId="urn:microsoft.com/office/officeart/2005/8/layout/radial5"/>
    <dgm:cxn modelId="{3F33BC58-CBAC-4FD8-90A0-8A9D26B7372D}" type="presOf" srcId="{DCB702C5-7A6C-41CF-BF22-D27A2B76613E}" destId="{E7CF5A42-1823-4393-8FD3-1B07AC4AF662}" srcOrd="0" destOrd="0" presId="urn:microsoft.com/office/officeart/2005/8/layout/radial5"/>
    <dgm:cxn modelId="{BF1EC378-68FF-4490-8FFD-6C16FA1B943B}" type="presOf" srcId="{AF415762-FB83-43D8-900D-A340ABC9538E}" destId="{F0A90CFC-81AF-429E-8EF8-0C90B5F017E4}" srcOrd="1" destOrd="0" presId="urn:microsoft.com/office/officeart/2005/8/layout/radial5"/>
    <dgm:cxn modelId="{F34DE280-12FA-4D11-939C-C28BC0241BEE}" type="presOf" srcId="{E7357466-B646-46C9-8A9A-1EC8C6B8B999}" destId="{45514F0A-9F7D-4C4F-952B-001B32AE8DC6}"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24AC8086-E329-4E60-8197-D445AFB30FEB}" type="presOf" srcId="{6CD7437B-955B-4754-BFC5-FDE56F57F8EA}" destId="{DC0A62D1-4C3E-417B-B7F0-7422EB64F57D}" srcOrd="0" destOrd="0" presId="urn:microsoft.com/office/officeart/2005/8/layout/radial5"/>
    <dgm:cxn modelId="{A851FB8A-1339-4B34-A9FF-155F68CE6E5A}" srcId="{4967BD44-EA3F-47F7-B04B-8411AF6E3C2F}" destId="{F727F1EE-85F4-4ED1-AEA3-D15240D74215}" srcOrd="4" destOrd="0" parTransId="{3D8F7EA4-1C6A-4390-BBD2-40293DCE8859}" sibTransId="{68A0CC2E-94EE-4577-BB7D-1EA8C7CBC94F}"/>
    <dgm:cxn modelId="{51143E98-935E-4077-9CF4-55506079529F}" type="presOf" srcId="{04C7CB4B-9F31-41C9-BECD-89DD464EDA5F}" destId="{84CEF197-A914-4FD3-A939-CC26DFA680E3}" srcOrd="1" destOrd="0" presId="urn:microsoft.com/office/officeart/2005/8/layout/radial5"/>
    <dgm:cxn modelId="{721F9CA0-D688-4029-9A7F-6E7C136B4727}" type="presOf" srcId="{DB4C3E80-87F1-4B88-A312-3368E1FCCA75}" destId="{2D92765A-5E02-4856-A20E-F06405AAFDE2}" srcOrd="0" destOrd="0" presId="urn:microsoft.com/office/officeart/2005/8/layout/radial5"/>
    <dgm:cxn modelId="{318FB8A0-19D2-41FF-9D94-ED45F6691AD4}" type="presOf" srcId="{BA734658-E2C9-4CFD-82D7-1B991D34DD52}" destId="{71CFD817-0531-4791-BEF9-B4BD8F32DF93}" srcOrd="0" destOrd="0" presId="urn:microsoft.com/office/officeart/2005/8/layout/radial5"/>
    <dgm:cxn modelId="{AD0AF2A4-5E5F-4B43-93DB-6A9465651246}" type="presOf" srcId="{34210147-B147-4FB3-A431-81625CED7046}" destId="{EEBD557D-E7E9-4EAF-971F-C428AD99BF39}" srcOrd="0" destOrd="0" presId="urn:microsoft.com/office/officeart/2005/8/layout/radial5"/>
    <dgm:cxn modelId="{A959DEB3-91F8-4890-9D55-312837C88C74}" type="presOf" srcId="{436A6116-FE0B-4D1D-A310-11D32B735CC5}" destId="{D558942B-E6CA-449D-A0FE-151CAA3AF7BF}" srcOrd="0" destOrd="0" presId="urn:microsoft.com/office/officeart/2005/8/layout/radial5"/>
    <dgm:cxn modelId="{570CF2BF-BB77-44AA-9150-017E9F140170}" type="presOf" srcId="{04EB86E9-8D97-4FF4-93E2-66BA3EB2519A}" destId="{40964B29-925A-479C-9CAD-5B102EBF90C4}" srcOrd="1"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1A7885C3-D743-4A87-885C-9D5BE2D2DF20}" type="presOf" srcId="{09E6A6CE-59ED-48FF-9261-3E21F5FA21DB}" destId="{1BDE022B-6169-49E7-BF3E-A30EC051B6D3}" srcOrd="0" destOrd="0" presId="urn:microsoft.com/office/officeart/2005/8/layout/radial5"/>
    <dgm:cxn modelId="{3E1489CD-9331-4A8D-A5DA-8BD48065B5D7}" type="presOf" srcId="{F727F1EE-85F4-4ED1-AEA3-D15240D74215}" destId="{4BAD4D94-732B-412F-9EE2-F3E147C44826}" srcOrd="0" destOrd="0" presId="urn:microsoft.com/office/officeart/2005/8/layout/radial5"/>
    <dgm:cxn modelId="{7BE5D3D0-32F5-4654-A586-B32946B2CA4E}" type="presOf" srcId="{6CD7437B-955B-4754-BFC5-FDE56F57F8EA}" destId="{E6ED3AD0-9E29-4A46-888B-9006B874FD7C}" srcOrd="1" destOrd="0" presId="urn:microsoft.com/office/officeart/2005/8/layout/radial5"/>
    <dgm:cxn modelId="{85188FDA-FB3B-450D-AED9-81DCFCD774F9}" type="presOf" srcId="{3D652D2A-B644-48AA-B4E8-413AE08C5AE8}" destId="{DA9EE3C7-34FA-4719-9C72-59A291C815FD}" srcOrd="1"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2FF8DFDE-5539-4F37-9D35-FF84FC0C8091}" type="presOf" srcId="{436A6116-FE0B-4D1D-A310-11D32B735CC5}" destId="{4B28EF13-26BC-49FB-869E-F0F4358B5CB2}" srcOrd="1" destOrd="0" presId="urn:microsoft.com/office/officeart/2005/8/layout/radial5"/>
    <dgm:cxn modelId="{6A6E6EE6-4A73-4346-9982-723AD94E7148}" type="presOf" srcId="{3D652D2A-B644-48AA-B4E8-413AE08C5AE8}" destId="{B02A1D27-CBA6-44D2-88AA-54F78B36DA0D}"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0076BEE9-88CD-4E54-9BAB-17D3C5282928}" type="presOf" srcId="{AF415762-FB83-43D8-900D-A340ABC9538E}" destId="{803FFBD3-A87C-4820-9E0E-FB0A615C4384}" srcOrd="0" destOrd="0" presId="urn:microsoft.com/office/officeart/2005/8/layout/radial5"/>
    <dgm:cxn modelId="{4C80C7F0-8D2C-45DA-95AD-77DB3E25F5F8}" type="presOf" srcId="{7732CA03-C73D-498A-9192-787989BF35B8}" destId="{6CFACD4F-F02F-4618-8B10-E6A398A6CF5C}"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E22214FE-DBA4-4FB7-ADA4-FF3844539EEB}" type="presParOf" srcId="{2D92765A-5E02-4856-A20E-F06405AAFDE2}" destId="{F4681F40-BC53-4F05-A022-1F60C412B761}" srcOrd="0" destOrd="0" presId="urn:microsoft.com/office/officeart/2005/8/layout/radial5"/>
    <dgm:cxn modelId="{7A8D42C8-3727-4508-9C02-FD966574576A}" type="presParOf" srcId="{2D92765A-5E02-4856-A20E-F06405AAFDE2}" destId="{DC0A62D1-4C3E-417B-B7F0-7422EB64F57D}" srcOrd="1" destOrd="0" presId="urn:microsoft.com/office/officeart/2005/8/layout/radial5"/>
    <dgm:cxn modelId="{53FC2DD6-8072-42DC-AF29-2C08C0D5CD7D}" type="presParOf" srcId="{DC0A62D1-4C3E-417B-B7F0-7422EB64F57D}" destId="{E6ED3AD0-9E29-4A46-888B-9006B874FD7C}" srcOrd="0" destOrd="0" presId="urn:microsoft.com/office/officeart/2005/8/layout/radial5"/>
    <dgm:cxn modelId="{97E77A65-7CCB-456F-A84C-BA22E4A60B1E}" type="presParOf" srcId="{2D92765A-5E02-4856-A20E-F06405AAFDE2}" destId="{1BDE022B-6169-49E7-BF3E-A30EC051B6D3}" srcOrd="2" destOrd="0" presId="urn:microsoft.com/office/officeart/2005/8/layout/radial5"/>
    <dgm:cxn modelId="{9C6076E7-9498-4B83-8F56-1B92A56E0D2D}" type="presParOf" srcId="{2D92765A-5E02-4856-A20E-F06405AAFDE2}" destId="{D558942B-E6CA-449D-A0FE-151CAA3AF7BF}" srcOrd="3" destOrd="0" presId="urn:microsoft.com/office/officeart/2005/8/layout/radial5"/>
    <dgm:cxn modelId="{EC5EAFAA-D0A9-42C5-92C3-FD387E7769E9}" type="presParOf" srcId="{D558942B-E6CA-449D-A0FE-151CAA3AF7BF}" destId="{4B28EF13-26BC-49FB-869E-F0F4358B5CB2}" srcOrd="0" destOrd="0" presId="urn:microsoft.com/office/officeart/2005/8/layout/radial5"/>
    <dgm:cxn modelId="{84EB8BC9-6939-45D5-919C-B1AA16774D2F}" type="presParOf" srcId="{2D92765A-5E02-4856-A20E-F06405AAFDE2}" destId="{6CFACD4F-F02F-4618-8B10-E6A398A6CF5C}" srcOrd="4" destOrd="0" presId="urn:microsoft.com/office/officeart/2005/8/layout/radial5"/>
    <dgm:cxn modelId="{84EF3B32-8C4A-45B6-B84F-65FA49022774}" type="presParOf" srcId="{2D92765A-5E02-4856-A20E-F06405AAFDE2}" destId="{45514F0A-9F7D-4C4F-952B-001B32AE8DC6}" srcOrd="5" destOrd="0" presId="urn:microsoft.com/office/officeart/2005/8/layout/radial5"/>
    <dgm:cxn modelId="{57AB15C7-EA88-4585-9297-377E2070F09C}" type="presParOf" srcId="{45514F0A-9F7D-4C4F-952B-001B32AE8DC6}" destId="{630DD57F-B875-49AE-9EA4-E66B2114434F}" srcOrd="0" destOrd="0" presId="urn:microsoft.com/office/officeart/2005/8/layout/radial5"/>
    <dgm:cxn modelId="{EF6AF8F2-B56D-4275-8348-131CF2567921}" type="presParOf" srcId="{2D92765A-5E02-4856-A20E-F06405AAFDE2}" destId="{71CFD817-0531-4791-BEF9-B4BD8F32DF93}" srcOrd="6" destOrd="0" presId="urn:microsoft.com/office/officeart/2005/8/layout/radial5"/>
    <dgm:cxn modelId="{E6E3A451-0B3A-429E-B99D-8E906C942992}" type="presParOf" srcId="{2D92765A-5E02-4856-A20E-F06405AAFDE2}" destId="{D549867E-8909-4CBB-ADF9-A641EBD2788E}" srcOrd="7" destOrd="0" presId="urn:microsoft.com/office/officeart/2005/8/layout/radial5"/>
    <dgm:cxn modelId="{63BA35F8-798F-4AA5-BC0A-82BDF7142625}" type="presParOf" srcId="{D549867E-8909-4CBB-ADF9-A641EBD2788E}" destId="{40964B29-925A-479C-9CAD-5B102EBF90C4}" srcOrd="0" destOrd="0" presId="urn:microsoft.com/office/officeart/2005/8/layout/radial5"/>
    <dgm:cxn modelId="{B3EB9789-15E6-43B2-A026-8CECBE756FC7}" type="presParOf" srcId="{2D92765A-5E02-4856-A20E-F06405AAFDE2}" destId="{BBE7993F-9FAC-4B01-983A-6CD2E95CAAFC}" srcOrd="8" destOrd="0" presId="urn:microsoft.com/office/officeart/2005/8/layout/radial5"/>
    <dgm:cxn modelId="{D79EBCF6-EEF5-4C0F-A028-D948EB472B42}" type="presParOf" srcId="{2D92765A-5E02-4856-A20E-F06405AAFDE2}" destId="{662A4C12-10E0-4D82-B75E-988625017B26}" srcOrd="9" destOrd="0" presId="urn:microsoft.com/office/officeart/2005/8/layout/radial5"/>
    <dgm:cxn modelId="{7F3B09BF-96E8-414A-93B2-F97D5F0E216A}" type="presParOf" srcId="{662A4C12-10E0-4D82-B75E-988625017B26}" destId="{50D51950-EEEF-48E2-AA53-3787D36FC585}" srcOrd="0" destOrd="0" presId="urn:microsoft.com/office/officeart/2005/8/layout/radial5"/>
    <dgm:cxn modelId="{2E74800C-6EA5-4B41-A443-67DBD1FDB91B}" type="presParOf" srcId="{2D92765A-5E02-4856-A20E-F06405AAFDE2}" destId="{4BAD4D94-732B-412F-9EE2-F3E147C44826}" srcOrd="10" destOrd="0" presId="urn:microsoft.com/office/officeart/2005/8/layout/radial5"/>
    <dgm:cxn modelId="{06843926-3DF1-4773-8A94-91FDC6C4CBC4}" type="presParOf" srcId="{2D92765A-5E02-4856-A20E-F06405AAFDE2}" destId="{B02A1D27-CBA6-44D2-88AA-54F78B36DA0D}" srcOrd="11" destOrd="0" presId="urn:microsoft.com/office/officeart/2005/8/layout/radial5"/>
    <dgm:cxn modelId="{0C3129E1-720B-4108-BFB3-942F06B84AA6}" type="presParOf" srcId="{B02A1D27-CBA6-44D2-88AA-54F78B36DA0D}" destId="{DA9EE3C7-34FA-4719-9C72-59A291C815FD}" srcOrd="0" destOrd="0" presId="urn:microsoft.com/office/officeart/2005/8/layout/radial5"/>
    <dgm:cxn modelId="{83435F12-DB29-40B5-A4C0-CCFC94A07796}" type="presParOf" srcId="{2D92765A-5E02-4856-A20E-F06405AAFDE2}" destId="{F568FB59-E979-4CE6-899D-A7663C87FDA9}" srcOrd="12" destOrd="0" presId="urn:microsoft.com/office/officeart/2005/8/layout/radial5"/>
    <dgm:cxn modelId="{F704883C-975D-40B3-95F9-BF3F31346335}" type="presParOf" srcId="{2D92765A-5E02-4856-A20E-F06405AAFDE2}" destId="{803FFBD3-A87C-4820-9E0E-FB0A615C4384}" srcOrd="13" destOrd="0" presId="urn:microsoft.com/office/officeart/2005/8/layout/radial5"/>
    <dgm:cxn modelId="{DDE572EB-F221-49C3-BEFD-269C29AA909A}" type="presParOf" srcId="{803FFBD3-A87C-4820-9E0E-FB0A615C4384}" destId="{F0A90CFC-81AF-429E-8EF8-0C90B5F017E4}" srcOrd="0" destOrd="0" presId="urn:microsoft.com/office/officeart/2005/8/layout/radial5"/>
    <dgm:cxn modelId="{ECBCE23F-A9D2-499D-877C-B88B2210456D}" type="presParOf" srcId="{2D92765A-5E02-4856-A20E-F06405AAFDE2}" destId="{E7CF5A42-1823-4393-8FD3-1B07AC4AF662}" srcOrd="14" destOrd="0" presId="urn:microsoft.com/office/officeart/2005/8/layout/radial5"/>
    <dgm:cxn modelId="{31644E7C-374F-4925-AB8E-892E2F83584E}" type="presParOf" srcId="{2D92765A-5E02-4856-A20E-F06405AAFDE2}" destId="{C3A0E7C5-880C-46F1-9A81-BB4C7AA58923}" srcOrd="15" destOrd="0" presId="urn:microsoft.com/office/officeart/2005/8/layout/radial5"/>
    <dgm:cxn modelId="{805C991D-D25B-4AF4-8AC7-B939DB6A8AD4}" type="presParOf" srcId="{C3A0E7C5-880C-46F1-9A81-BB4C7AA58923}" destId="{84CEF197-A914-4FD3-A939-CC26DFA680E3}" srcOrd="0" destOrd="0" presId="urn:microsoft.com/office/officeart/2005/8/layout/radial5"/>
    <dgm:cxn modelId="{D0D2337B-7BBA-4B46-860A-243DF9BF0F69}"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custT="1"/>
      <dgm:spPr/>
      <dgm:t>
        <a:bodyPr/>
        <a:lstStyle/>
        <a:p>
          <a:r>
            <a:rPr lang="en-US" sz="2600" dirty="0"/>
            <a:t>Road</a:t>
          </a:r>
        </a:p>
        <a:p>
          <a:r>
            <a:rPr lang="en-US" sz="2600" dirty="0"/>
            <a:t>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Cars</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Time</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dgm:t>
        <a:bodyPr/>
        <a:lstStyle/>
        <a:p>
          <a:r>
            <a:rPr lang="en-US" dirty="0"/>
            <a:t>Persons</a:t>
          </a:r>
        </a:p>
      </dgm:t>
    </dgm:pt>
    <dgm:pt modelId="{87BE54C0-175C-4204-AEC2-CD0F3C4BE128}" type="parTrans" cxnId="{366156E7-84CD-480D-B951-D6667E898930}">
      <dgm:prSet/>
      <dgm:spPr/>
      <dgm:t>
        <a:bodyPr/>
        <a:lstStyle/>
        <a:p>
          <a:endParaRPr lang="en-US"/>
        </a:p>
      </dgm:t>
    </dgm:pt>
    <dgm:pt modelId="{74773EF6-C620-4AF3-BC06-552C7CCE1589}" type="sibTrans" cxnId="{366156E7-84CD-480D-B951-D6667E898930}">
      <dgm:prSet/>
      <dgm:spPr/>
      <dgm:t>
        <a:bodyPr/>
        <a:lstStyle/>
        <a:p>
          <a:endParaRPr lang="en-US"/>
        </a:p>
      </dgm:t>
    </dgm:pt>
    <dgm:pt modelId="{705A0F43-E01E-44C8-B92E-C5450D4C31EC}">
      <dgm:prSet phldrT="[Text]"/>
      <dgm:spPr/>
      <dgm:t>
        <a:bodyPr/>
        <a:lstStyle/>
        <a:p>
          <a:r>
            <a:rPr lang="en-US" dirty="0"/>
            <a:t>Location</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C9417C68-41AA-4037-9C81-03EACB131455}">
      <dgm:prSet phldrT="[Text]"/>
      <dgm:spPr/>
      <dgm:t>
        <a:bodyPr/>
        <a:lstStyle/>
        <a:p>
          <a:r>
            <a:rPr lang="en-US" dirty="0"/>
            <a:t>Roads</a:t>
          </a:r>
        </a:p>
      </dgm:t>
    </dgm:pt>
    <dgm:pt modelId="{047DED23-61BC-4296-8C51-990AD9EF84D3}" type="parTrans" cxnId="{5F152CCF-6816-4EE7-BF6E-2FD497405306}">
      <dgm:prSet/>
      <dgm:spPr/>
      <dgm:t>
        <a:bodyPr/>
        <a:lstStyle/>
        <a:p>
          <a:endParaRPr lang="en-US"/>
        </a:p>
      </dgm:t>
    </dgm:pt>
    <dgm:pt modelId="{D4CE1535-1514-4100-ADE8-C339F7A22C99}" type="sibTrans" cxnId="{5F152CCF-6816-4EE7-BF6E-2FD497405306}">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63994"/>
      <dgm:spPr>
        <a:prstGeom prst="diamond">
          <a:avLst/>
        </a:prstGeom>
      </dgm:spPr>
    </dgm:pt>
    <dgm:pt modelId="{273C7859-D5B5-4B25-8F25-EDD4A5ABAA35}" type="pres">
      <dgm:prSet presAssocID="{78363F41-C269-432E-87B2-EFC80835D766}" presName="Name9" presStyleLbl="parChTrans1D2" presStyleIdx="0" presStyleCnt="5"/>
      <dgm:spPr/>
    </dgm:pt>
    <dgm:pt modelId="{9A26EF50-9766-4BF5-A5F1-9B84FF267EC4}" type="pres">
      <dgm:prSet presAssocID="{78363F41-C269-432E-87B2-EFC80835D766}" presName="connTx" presStyleLbl="parChTrans1D2" presStyleIdx="0" presStyleCnt="5"/>
      <dgm:spPr/>
    </dgm:pt>
    <dgm:pt modelId="{6715D968-BD54-40D2-8515-E2F5E1FA4B5D}" type="pres">
      <dgm:prSet presAssocID="{42A0DCF0-13E3-4668-94D6-BFBF57A77CAE}" presName="node" presStyleLbl="node1" presStyleIdx="0" presStyleCnt="5" custScaleY="46785" custRadScaleRad="107203" custRadScaleInc="2151">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5"/>
      <dgm:spPr/>
    </dgm:pt>
    <dgm:pt modelId="{2F685C43-79AE-4D13-BBA5-1BBC43B6B88F}" type="pres">
      <dgm:prSet presAssocID="{13F729CE-919B-42F4-A3C2-A2906F71DE3C}" presName="connTx" presStyleLbl="parChTrans1D2" presStyleIdx="1" presStyleCnt="5"/>
      <dgm:spPr/>
    </dgm:pt>
    <dgm:pt modelId="{1C127093-BE40-4679-9304-A488F574ADEA}" type="pres">
      <dgm:prSet presAssocID="{5E706C6E-A95A-4F43-B605-3EFDFA5C8AF7}" presName="node" presStyleLbl="node1" presStyleIdx="1" presStyleCnt="5" custRadScaleRad="134196" custRadScaleInc="-15999">
        <dgm:presLayoutVars>
          <dgm:bulletEnabled val="1"/>
        </dgm:presLayoutVars>
      </dgm:prSet>
      <dgm:spPr/>
    </dgm:pt>
    <dgm:pt modelId="{7EFDF1F9-DBE7-442D-B1C1-7F82F1338704}" type="pres">
      <dgm:prSet presAssocID="{87BE54C0-175C-4204-AEC2-CD0F3C4BE128}" presName="Name9" presStyleLbl="parChTrans1D2" presStyleIdx="2" presStyleCnt="5"/>
      <dgm:spPr/>
    </dgm:pt>
    <dgm:pt modelId="{3D5B6635-8AF3-425B-8DE4-EDD589BE2D2F}" type="pres">
      <dgm:prSet presAssocID="{87BE54C0-175C-4204-AEC2-CD0F3C4BE128}" presName="connTx" presStyleLbl="parChTrans1D2" presStyleIdx="2" presStyleCnt="5"/>
      <dgm:spPr/>
    </dgm:pt>
    <dgm:pt modelId="{44DCE54C-32EE-4456-AFC5-27CB1228F1CE}" type="pres">
      <dgm:prSet presAssocID="{651AE763-2566-4F6C-AE59-8E550F497706}" presName="node" presStyleLbl="node1" presStyleIdx="2" presStyleCnt="5" custScaleX="120616" custScaleY="58933" custRadScaleRad="138614" custRadScaleInc="-38956">
        <dgm:presLayoutVars>
          <dgm:bulletEnabled val="1"/>
        </dgm:presLayoutVars>
      </dgm:prSet>
      <dgm:spPr>
        <a:prstGeom prst="parallelogram">
          <a:avLst/>
        </a:prstGeom>
      </dgm:spPr>
    </dgm:pt>
    <dgm:pt modelId="{3972F94C-B7C5-4750-BCBA-BAAD41E5D18A}" type="pres">
      <dgm:prSet presAssocID="{1DFEB68D-A052-49E8-BAF6-403D8B836B64}" presName="Name9" presStyleLbl="parChTrans1D2" presStyleIdx="3" presStyleCnt="5"/>
      <dgm:spPr/>
    </dgm:pt>
    <dgm:pt modelId="{D2F7FF62-CC59-4CD3-A6ED-711728675305}" type="pres">
      <dgm:prSet presAssocID="{1DFEB68D-A052-49E8-BAF6-403D8B836B64}" presName="connTx" presStyleLbl="parChTrans1D2" presStyleIdx="3" presStyleCnt="5"/>
      <dgm:spPr/>
    </dgm:pt>
    <dgm:pt modelId="{2ACF6BD2-D8AE-474A-A9B0-32279DB12525}" type="pres">
      <dgm:prSet presAssocID="{705A0F43-E01E-44C8-B92E-C5450D4C31EC}" presName="node" presStyleLbl="node1" presStyleIdx="3" presStyleCnt="5" custRadScaleRad="146111" custRadScaleInc="58703">
        <dgm:presLayoutVars>
          <dgm:bulletEnabled val="1"/>
        </dgm:presLayoutVars>
      </dgm:prSet>
      <dgm:spPr/>
    </dgm:pt>
    <dgm:pt modelId="{12C1D7C1-CA7C-4244-8F3D-552C1766253E}" type="pres">
      <dgm:prSet presAssocID="{047DED23-61BC-4296-8C51-990AD9EF84D3}" presName="Name9" presStyleLbl="parChTrans1D2" presStyleIdx="4" presStyleCnt="5"/>
      <dgm:spPr/>
    </dgm:pt>
    <dgm:pt modelId="{232252DE-6716-414A-B689-CBE13AAF5E28}" type="pres">
      <dgm:prSet presAssocID="{047DED23-61BC-4296-8C51-990AD9EF84D3}" presName="connTx" presStyleLbl="parChTrans1D2" presStyleIdx="4" presStyleCnt="5"/>
      <dgm:spPr/>
    </dgm:pt>
    <dgm:pt modelId="{BCA07CEF-9CCA-4CD1-9EE6-CBFCE3074513}" type="pres">
      <dgm:prSet presAssocID="{C9417C68-41AA-4037-9C81-03EACB131455}" presName="node" presStyleLbl="node1" presStyleIdx="4" presStyleCnt="5" custScaleY="70070" custRadScaleRad="147515" custRadScaleInc="6026">
        <dgm:presLayoutVars>
          <dgm:bulletEnabled val="1"/>
        </dgm:presLayoutVars>
      </dgm:prSet>
      <dgm:spPr>
        <a:prstGeom prst="parallelogram">
          <a:avLst/>
        </a:prstGeom>
      </dgm:spPr>
    </dgm:pt>
  </dgm:ptLst>
  <dgm:cxnLst>
    <dgm:cxn modelId="{89136D0E-1273-4C8F-977E-8D9C69EBC20F}" type="presOf" srcId="{87BE54C0-175C-4204-AEC2-CD0F3C4BE128}" destId="{7EFDF1F9-DBE7-442D-B1C1-7F82F1338704}" srcOrd="0" destOrd="0" presId="urn:microsoft.com/office/officeart/2005/8/layout/radial1"/>
    <dgm:cxn modelId="{516F7110-0BBD-4F9C-AC63-8FBC320FC843}" type="presOf" srcId="{87BE54C0-175C-4204-AEC2-CD0F3C4BE128}" destId="{3D5B6635-8AF3-425B-8DE4-EDD589BE2D2F}" srcOrd="1" destOrd="0" presId="urn:microsoft.com/office/officeart/2005/8/layout/radial1"/>
    <dgm:cxn modelId="{E12B6D16-0F02-4395-AB33-DF826260F0BE}" type="presOf" srcId="{78363F41-C269-432E-87B2-EFC80835D766}" destId="{9A26EF50-9766-4BF5-A5F1-9B84FF267EC4}" srcOrd="1" destOrd="0" presId="urn:microsoft.com/office/officeart/2005/8/layout/radial1"/>
    <dgm:cxn modelId="{0884F417-667E-483C-ACB4-4B0EEADEE47C}" type="presOf" srcId="{705A0F43-E01E-44C8-B92E-C5450D4C31EC}" destId="{2ACF6BD2-D8AE-474A-A9B0-32279DB12525}" srcOrd="0" destOrd="0" presId="urn:microsoft.com/office/officeart/2005/8/layout/radial1"/>
    <dgm:cxn modelId="{B52E8425-79AA-48B2-B762-ED1502962F4D}" type="presOf" srcId="{13F729CE-919B-42F4-A3C2-A2906F71DE3C}" destId="{9F739C65-8B4C-4369-8D52-C30E729D8400}" srcOrd="0" destOrd="0" presId="urn:microsoft.com/office/officeart/2005/8/layout/radial1"/>
    <dgm:cxn modelId="{79912628-279D-428E-B344-D944655AC550}" type="presOf" srcId="{1DFEB68D-A052-49E8-BAF6-403D8B836B64}" destId="{3972F94C-B7C5-4750-BCBA-BAAD41E5D18A}" srcOrd="0" destOrd="0" presId="urn:microsoft.com/office/officeart/2005/8/layout/radial1"/>
    <dgm:cxn modelId="{025FB134-65F2-415D-ADB8-0B897F80A12D}" srcId="{527378DC-2374-4568-A930-368706B29BAB}" destId="{705A0F43-E01E-44C8-B92E-C5450D4C31EC}" srcOrd="3" destOrd="0" parTransId="{1DFEB68D-A052-49E8-BAF6-403D8B836B64}" sibTransId="{149D9A95-202D-4215-9580-E15868F13F41}"/>
    <dgm:cxn modelId="{B02EEA39-6E7C-4420-A4E6-9620EFB94AA8}" type="presOf" srcId="{1DFEB68D-A052-49E8-BAF6-403D8B836B64}" destId="{D2F7FF62-CC59-4CD3-A6ED-711728675305}" srcOrd="1" destOrd="0" presId="urn:microsoft.com/office/officeart/2005/8/layout/radial1"/>
    <dgm:cxn modelId="{51C7C06B-2223-4B33-8D09-6ED4053813E9}" type="presOf" srcId="{42A0DCF0-13E3-4668-94D6-BFBF57A77CAE}" destId="{6715D968-BD54-40D2-8515-E2F5E1FA4B5D}" srcOrd="0" destOrd="0" presId="urn:microsoft.com/office/officeart/2005/8/layout/radial1"/>
    <dgm:cxn modelId="{E06F436F-5F10-46ED-BFDA-66233B27BA8E}" type="presOf" srcId="{5E706C6E-A95A-4F43-B605-3EFDFA5C8AF7}" destId="{1C127093-BE40-4679-9304-A488F574ADEA}" srcOrd="0" destOrd="0" presId="urn:microsoft.com/office/officeart/2005/8/layout/radial1"/>
    <dgm:cxn modelId="{A8645C50-A2CF-49DF-971F-9C4C3DCD3E49}" type="presOf" srcId="{651AE763-2566-4F6C-AE59-8E550F497706}" destId="{44DCE54C-32EE-4456-AFC5-27CB1228F1CE}"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AF979858-BE8D-4A02-9E82-83A04E3812DE}" type="presOf" srcId="{527378DC-2374-4568-A930-368706B29BAB}" destId="{ACDBBD21-68C9-4760-B3AD-CFD10781EDE3}"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AED1E68B-F985-45EA-946E-94A61D1395D1}" type="presOf" srcId="{1FFEFD37-F2C0-41AB-BE52-FC618EDB0ED4}" destId="{BAB93E77-FF86-4702-A477-16A848E7E68C}" srcOrd="0" destOrd="0" presId="urn:microsoft.com/office/officeart/2005/8/layout/radial1"/>
    <dgm:cxn modelId="{5A40FFBA-86A3-4D96-8136-AC85444163C5}" type="presOf" srcId="{C9417C68-41AA-4037-9C81-03EACB131455}" destId="{BCA07CEF-9CCA-4CD1-9EE6-CBFCE3074513}" srcOrd="0" destOrd="0" presId="urn:microsoft.com/office/officeart/2005/8/layout/radial1"/>
    <dgm:cxn modelId="{5F152CCF-6816-4EE7-BF6E-2FD497405306}" srcId="{527378DC-2374-4568-A930-368706B29BAB}" destId="{C9417C68-41AA-4037-9C81-03EACB131455}" srcOrd="4" destOrd="0" parTransId="{047DED23-61BC-4296-8C51-990AD9EF84D3}" sibTransId="{D4CE1535-1514-4100-ADE8-C339F7A22C99}"/>
    <dgm:cxn modelId="{1FBF03D6-70F0-440B-B43E-D9D0607C5FA2}" type="presOf" srcId="{047DED23-61BC-4296-8C51-990AD9EF84D3}" destId="{232252DE-6716-414A-B689-CBE13AAF5E28}" srcOrd="1" destOrd="0" presId="urn:microsoft.com/office/officeart/2005/8/layout/radial1"/>
    <dgm:cxn modelId="{BD2A34DF-EA3F-4E70-A4FB-34B3BBB1BD75}" type="presOf" srcId="{78363F41-C269-432E-87B2-EFC80835D766}" destId="{273C7859-D5B5-4B25-8F25-EDD4A5ABAA35}" srcOrd="0" destOrd="0" presId="urn:microsoft.com/office/officeart/2005/8/layout/radial1"/>
    <dgm:cxn modelId="{ED5AD7E5-090E-46B7-90E0-5EB193C99FCE}" type="presOf" srcId="{13F729CE-919B-42F4-A3C2-A2906F71DE3C}" destId="{2F685C43-79AE-4D13-BBA5-1BBC43B6B88F}" srcOrd="1" destOrd="0" presId="urn:microsoft.com/office/officeart/2005/8/layout/radial1"/>
    <dgm:cxn modelId="{E8092AE7-70AD-496E-B16A-94098EF6B148}" type="presOf" srcId="{047DED23-61BC-4296-8C51-990AD9EF84D3}" destId="{12C1D7C1-CA7C-4244-8F3D-552C1766253E}"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296C1048-A8E3-4939-ACCE-A2A6461E5138}" type="presParOf" srcId="{BAB93E77-FF86-4702-A477-16A848E7E68C}" destId="{ACDBBD21-68C9-4760-B3AD-CFD10781EDE3}" srcOrd="0" destOrd="0" presId="urn:microsoft.com/office/officeart/2005/8/layout/radial1"/>
    <dgm:cxn modelId="{41B76E76-C5CE-4123-A560-391AD06EF86D}" type="presParOf" srcId="{BAB93E77-FF86-4702-A477-16A848E7E68C}" destId="{273C7859-D5B5-4B25-8F25-EDD4A5ABAA35}" srcOrd="1" destOrd="0" presId="urn:microsoft.com/office/officeart/2005/8/layout/radial1"/>
    <dgm:cxn modelId="{D9F6670C-39B7-44B4-BAA0-1FA5C51F9B4D}" type="presParOf" srcId="{273C7859-D5B5-4B25-8F25-EDD4A5ABAA35}" destId="{9A26EF50-9766-4BF5-A5F1-9B84FF267EC4}" srcOrd="0" destOrd="0" presId="urn:microsoft.com/office/officeart/2005/8/layout/radial1"/>
    <dgm:cxn modelId="{CD83D469-9799-464A-999A-97A066674150}" type="presParOf" srcId="{BAB93E77-FF86-4702-A477-16A848E7E68C}" destId="{6715D968-BD54-40D2-8515-E2F5E1FA4B5D}" srcOrd="2" destOrd="0" presId="urn:microsoft.com/office/officeart/2005/8/layout/radial1"/>
    <dgm:cxn modelId="{CBDA2D61-7321-4D95-80DE-775C4A28382C}" type="presParOf" srcId="{BAB93E77-FF86-4702-A477-16A848E7E68C}" destId="{9F739C65-8B4C-4369-8D52-C30E729D8400}" srcOrd="3" destOrd="0" presId="urn:microsoft.com/office/officeart/2005/8/layout/radial1"/>
    <dgm:cxn modelId="{74F6F371-B3F2-4224-B835-60D211ADDF41}" type="presParOf" srcId="{9F739C65-8B4C-4369-8D52-C30E729D8400}" destId="{2F685C43-79AE-4D13-BBA5-1BBC43B6B88F}" srcOrd="0" destOrd="0" presId="urn:microsoft.com/office/officeart/2005/8/layout/radial1"/>
    <dgm:cxn modelId="{3B4524C8-72E5-4F8A-BA8A-8B443C85173E}" type="presParOf" srcId="{BAB93E77-FF86-4702-A477-16A848E7E68C}" destId="{1C127093-BE40-4679-9304-A488F574ADEA}" srcOrd="4" destOrd="0" presId="urn:microsoft.com/office/officeart/2005/8/layout/radial1"/>
    <dgm:cxn modelId="{6F53E66F-8D86-4407-8FD0-6004FD4F082C}" type="presParOf" srcId="{BAB93E77-FF86-4702-A477-16A848E7E68C}" destId="{7EFDF1F9-DBE7-442D-B1C1-7F82F1338704}" srcOrd="5" destOrd="0" presId="urn:microsoft.com/office/officeart/2005/8/layout/radial1"/>
    <dgm:cxn modelId="{F3A1D774-3B42-4D4B-81FF-5BA2CBEE56E0}" type="presParOf" srcId="{7EFDF1F9-DBE7-442D-B1C1-7F82F1338704}" destId="{3D5B6635-8AF3-425B-8DE4-EDD589BE2D2F}" srcOrd="0" destOrd="0" presId="urn:microsoft.com/office/officeart/2005/8/layout/radial1"/>
    <dgm:cxn modelId="{3CFD2C74-BDCA-4C07-8C6B-7BCA421C2240}" type="presParOf" srcId="{BAB93E77-FF86-4702-A477-16A848E7E68C}" destId="{44DCE54C-32EE-4456-AFC5-27CB1228F1CE}" srcOrd="6" destOrd="0" presId="urn:microsoft.com/office/officeart/2005/8/layout/radial1"/>
    <dgm:cxn modelId="{4901A74E-CF6D-4472-90C6-47CBA4496F39}" type="presParOf" srcId="{BAB93E77-FF86-4702-A477-16A848E7E68C}" destId="{3972F94C-B7C5-4750-BCBA-BAAD41E5D18A}" srcOrd="7" destOrd="0" presId="urn:microsoft.com/office/officeart/2005/8/layout/radial1"/>
    <dgm:cxn modelId="{D73EC675-5789-435A-AA0E-3ECABF30E7F3}" type="presParOf" srcId="{3972F94C-B7C5-4750-BCBA-BAAD41E5D18A}" destId="{D2F7FF62-CC59-4CD3-A6ED-711728675305}" srcOrd="0" destOrd="0" presId="urn:microsoft.com/office/officeart/2005/8/layout/radial1"/>
    <dgm:cxn modelId="{61A19A48-AFA3-47F8-A54A-CFA049210CA6}" type="presParOf" srcId="{BAB93E77-FF86-4702-A477-16A848E7E68C}" destId="{2ACF6BD2-D8AE-474A-A9B0-32279DB12525}" srcOrd="8" destOrd="0" presId="urn:microsoft.com/office/officeart/2005/8/layout/radial1"/>
    <dgm:cxn modelId="{6D2D8805-B93B-4DCE-9FE6-A16730B07DDE}" type="presParOf" srcId="{BAB93E77-FF86-4702-A477-16A848E7E68C}" destId="{12C1D7C1-CA7C-4244-8F3D-552C1766253E}" srcOrd="9" destOrd="0" presId="urn:microsoft.com/office/officeart/2005/8/layout/radial1"/>
    <dgm:cxn modelId="{C5B63954-F501-405B-9655-6C1B4B898660}" type="presParOf" srcId="{12C1D7C1-CA7C-4244-8F3D-552C1766253E}" destId="{232252DE-6716-414A-B689-CBE13AAF5E28}" srcOrd="0" destOrd="0" presId="urn:microsoft.com/office/officeart/2005/8/layout/radial1"/>
    <dgm:cxn modelId="{FD1E0C30-4B62-4AB7-B53D-1A9FEF14E675}" type="presParOf" srcId="{BAB93E77-FF86-4702-A477-16A848E7E68C}" destId="{BCA07CEF-9CCA-4CD1-9EE6-CBFCE307451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3B1B88CA-5BF9-4633-8ED3-14A35CB02642}">
      <dgm:prSet phldrT="[Text]"/>
      <dgm:spPr/>
      <dgm:t>
        <a:bodyPr/>
        <a:lstStyle/>
        <a:p>
          <a:r>
            <a:rPr lang="en-US" dirty="0"/>
            <a:t>Friends</a:t>
          </a:r>
        </a:p>
      </dgm:t>
    </dgm:pt>
    <dgm:pt modelId="{F2CDAD12-78DB-4716-AF7C-16465B9B96D1}" type="sibTrans" cxnId="{D70D5BDB-45BB-4858-884A-1477D9C41BD6}">
      <dgm:prSet/>
      <dgm:spPr/>
      <dgm:t>
        <a:bodyPr/>
        <a:lstStyle/>
        <a:p>
          <a:endParaRPr lang="en-US"/>
        </a:p>
      </dgm:t>
    </dgm:pt>
    <dgm:pt modelId="{D0F07320-EA47-43C2-AB75-FECAA2360E25}" type="parTrans" cxnId="{D70D5BDB-45BB-4858-884A-1477D9C41BD6}">
      <dgm:prSet custT="1"/>
      <dgm:spPr/>
      <dgm:t>
        <a:bodyPr/>
        <a:lstStyle/>
        <a:p>
          <a:r>
            <a:rPr lang="en-US" sz="1200" dirty="0"/>
            <a:t>Friend of</a:t>
          </a:r>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A0764C02-8496-DC4B-B271-5328A9E3E3FD}" type="presOf" srcId="{D0F07320-EA47-43C2-AB75-FECAA2360E25}" destId="{4D2D7DFD-E02E-4F59-89D2-87210C870465}" srcOrd="1" destOrd="0" presId="urn:microsoft.com/office/officeart/2005/8/layout/radial1"/>
    <dgm:cxn modelId="{02F1560A-A1F4-4F93-B4A6-80960C12417A}" srcId="{A2FE94D2-4876-4C09-B146-CC936E91C5FF}" destId="{4295FBFB-FB37-41B3-BB99-C0E427CAB700}" srcOrd="3" destOrd="0" parTransId="{5D281B14-D682-48A4-9993-3BBE305F1C9C}" sibTransId="{19986A53-D8EF-4A15-B229-CEBBCD85E37F}"/>
    <dgm:cxn modelId="{3E48591E-2770-3141-A8FA-5BAECD963CEA}" type="presOf" srcId="{C7B26082-B53E-46F5-8B98-B5148FC30F04}" destId="{03548E0D-8009-4B14-B5D2-B99FB87B43F6}" srcOrd="1"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0C85E332-503B-C947-AA73-12631FE8C229}" type="presOf" srcId="{C7B26082-B53E-46F5-8B98-B5148FC30F04}" destId="{4D298D4A-89B0-409D-97D2-F6904F19A9BC}" srcOrd="0"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34B68564-948D-594E-B1D2-8D8A0EA057C4}" type="presOf" srcId="{7A782969-2EDF-49DD-9494-3978E74D3ED4}" destId="{603F685E-9280-43B3-AE75-EB390103035B}" srcOrd="0" destOrd="0" presId="urn:microsoft.com/office/officeart/2005/8/layout/radial1"/>
    <dgm:cxn modelId="{EBC40145-C0FF-0744-B302-5EC801B9FCF6}" type="presOf" srcId="{5D281B14-D682-48A4-9993-3BBE305F1C9C}" destId="{63CCE67A-7E5C-4691-B638-8C6FA1FC769F}" srcOrd="0"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335C9B73-33DA-1F4A-9833-98BF25001500}" type="presOf" srcId="{188521D9-AB21-FB46-9B6D-11A0BBAEFF36}" destId="{D494673B-CEE6-E743-B8D8-DA140886ABDF}" srcOrd="0" destOrd="0" presId="urn:microsoft.com/office/officeart/2005/8/layout/radial1"/>
    <dgm:cxn modelId="{0D622F74-924E-445F-949A-4EC4F2B2C6E4}" srcId="{A2FE94D2-4876-4C09-B146-CC936E91C5FF}" destId="{7A782969-2EDF-49DD-9494-3978E74D3ED4}" srcOrd="4" destOrd="0" parTransId="{C34558A0-C780-4255-B254-CCDD3B44908E}" sibTransId="{DC43530A-A35D-43F6-B17C-C222542B1CA8}"/>
    <dgm:cxn modelId="{73592C7F-8ABF-D041-8D61-3D49F1418040}" type="presOf" srcId="{4FCCCC64-9454-1048-A157-21AC12168C05}" destId="{CA8039E5-6CBB-EA44-A5F4-CE5264EA039E}" srcOrd="0" destOrd="0" presId="urn:microsoft.com/office/officeart/2005/8/layout/radial1"/>
    <dgm:cxn modelId="{E1F6BE84-49DB-5742-B646-C1EBB3348A8F}" type="presOf" srcId="{2C45FF5E-228B-41FB-8951-7A81B10D2A62}" destId="{DF623E4C-B08A-40E9-8D2B-E9DA7629A31E}" srcOrd="1" destOrd="0" presId="urn:microsoft.com/office/officeart/2005/8/layout/radial1"/>
    <dgm:cxn modelId="{3C768E9A-17AD-F148-810A-37D2DDF41173}" type="presOf" srcId="{A2FE94D2-4876-4C09-B146-CC936E91C5FF}" destId="{ED79DF02-22CE-49EA-91D2-F42F591B66B8}" srcOrd="0" destOrd="0" presId="urn:microsoft.com/office/officeart/2005/8/layout/radial1"/>
    <dgm:cxn modelId="{088C32A8-DB28-5540-92E0-8585DC54DC02}" type="presOf" srcId="{2DB28CB2-E247-4029-B475-1D9CB36E3331}" destId="{75A387D7-CCF1-4445-8025-672A26D2C241}" srcOrd="0" destOrd="0" presId="urn:microsoft.com/office/officeart/2005/8/layout/radial1"/>
    <dgm:cxn modelId="{5A11C5A9-E178-BE45-9BC7-4B1FC3AE08AE}" type="presOf" srcId="{C34558A0-C780-4255-B254-CCDD3B44908E}" destId="{A409217E-DC83-4E16-B810-E3006DA8C7DD}" srcOrd="1"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78CE14B7-1DFE-3240-A2C9-8AD29DB0EFF3}" type="presOf" srcId="{2C45FF5E-228B-41FB-8951-7A81B10D2A62}" destId="{642AE769-EE53-4F6B-87A3-A7FCEE77377B}" srcOrd="0" destOrd="0" presId="urn:microsoft.com/office/officeart/2005/8/layout/radial1"/>
    <dgm:cxn modelId="{E91A77C8-7041-314C-A12D-D598EFC98F5A}" type="presOf" srcId="{F55D0EA7-A196-465D-88A4-F2893929A280}" destId="{3C3668A2-A4ED-4CAB-8032-77B3C03EB034}" srcOrd="0" destOrd="0" presId="urn:microsoft.com/office/officeart/2005/8/layout/radial1"/>
    <dgm:cxn modelId="{2D5D9ACA-370E-5543-9B3A-3D281C08BE1B}" type="presOf" srcId="{188521D9-AB21-FB46-9B6D-11A0BBAEFF36}" destId="{3362CD4B-8BC8-D749-9916-29B8F83D2253}" srcOrd="1" destOrd="0" presId="urn:microsoft.com/office/officeart/2005/8/layout/radial1"/>
    <dgm:cxn modelId="{8821BBCC-FF17-3141-B35F-96967048CED1}" type="presOf" srcId="{5D281B14-D682-48A4-9993-3BBE305F1C9C}" destId="{FE0D847B-A7DD-4820-92C9-A049546B8600}" srcOrd="1" destOrd="0" presId="urn:microsoft.com/office/officeart/2005/8/layout/radial1"/>
    <dgm:cxn modelId="{91D8E1CC-E376-424F-8A1C-69A9FFA08B0B}" type="presOf" srcId="{C34558A0-C780-4255-B254-CCDD3B44908E}" destId="{74766E27-CF39-4CF1-A304-7D1961F55985}" srcOrd="0"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D70D5BDB-45BB-4858-884A-1477D9C41BD6}" srcId="{A2FE94D2-4876-4C09-B146-CC936E91C5FF}" destId="{3B1B88CA-5BF9-4633-8ED3-14A35CB02642}" srcOrd="0" destOrd="0" parTransId="{D0F07320-EA47-43C2-AB75-FECAA2360E25}" sibTransId="{F2CDAD12-78DB-4716-AF7C-16465B9B96D1}"/>
    <dgm:cxn modelId="{1466F6E4-44E6-8648-89E7-8759A560CE01}" type="presOf" srcId="{3B1B88CA-5BF9-4633-8ED3-14A35CB02642}" destId="{DDD86650-E965-459E-AFD6-B93C95E73C7E}" srcOrd="0" destOrd="0" presId="urn:microsoft.com/office/officeart/2005/8/layout/radial1"/>
    <dgm:cxn modelId="{8B8E65E9-A7CA-884D-9686-CDFFFF562AD6}" type="presOf" srcId="{2F1332D8-397C-4694-BF42-025D236BC631}" destId="{ADA35933-7D23-4AD7-92F7-BD03A77D4C85}" srcOrd="0" destOrd="0" presId="urn:microsoft.com/office/officeart/2005/8/layout/radial1"/>
    <dgm:cxn modelId="{C14C16F4-7644-BE4B-8A86-243615BA3EB1}" type="presOf" srcId="{D0F07320-EA47-43C2-AB75-FECAA2360E25}" destId="{3BAFF583-F491-468C-8BCD-BD492717F963}" srcOrd="0" destOrd="0" presId="urn:microsoft.com/office/officeart/2005/8/layout/radial1"/>
    <dgm:cxn modelId="{CF7FDCF7-3BFB-D74B-9F17-631D126B2840}" type="presOf" srcId="{4295FBFB-FB37-41B3-BB99-C0E427CAB700}" destId="{EAE3240A-53F4-4908-BF98-B41B65F336AF}" srcOrd="0"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25AA546B-8303-0C4F-B09A-D2BE4665F2ED}" type="presParOf" srcId="{ADA35933-7D23-4AD7-92F7-BD03A77D4C85}" destId="{ED79DF02-22CE-49EA-91D2-F42F591B66B8}" srcOrd="0" destOrd="0" presId="urn:microsoft.com/office/officeart/2005/8/layout/radial1"/>
    <dgm:cxn modelId="{1A7E0A1B-9759-7144-A80D-577BDA535847}" type="presParOf" srcId="{ADA35933-7D23-4AD7-92F7-BD03A77D4C85}" destId="{3BAFF583-F491-468C-8BCD-BD492717F963}" srcOrd="1" destOrd="0" presId="urn:microsoft.com/office/officeart/2005/8/layout/radial1"/>
    <dgm:cxn modelId="{F84D989B-D3DF-4341-BA73-38937DEB26EB}" type="presParOf" srcId="{3BAFF583-F491-468C-8BCD-BD492717F963}" destId="{4D2D7DFD-E02E-4F59-89D2-87210C870465}" srcOrd="0" destOrd="0" presId="urn:microsoft.com/office/officeart/2005/8/layout/radial1"/>
    <dgm:cxn modelId="{CA0F7044-780A-0D4C-8792-258C022914E5}" type="presParOf" srcId="{ADA35933-7D23-4AD7-92F7-BD03A77D4C85}" destId="{DDD86650-E965-459E-AFD6-B93C95E73C7E}" srcOrd="2" destOrd="0" presId="urn:microsoft.com/office/officeart/2005/8/layout/radial1"/>
    <dgm:cxn modelId="{9D1FAC9E-C146-1641-B67A-F8C5AF0DC777}" type="presParOf" srcId="{ADA35933-7D23-4AD7-92F7-BD03A77D4C85}" destId="{642AE769-EE53-4F6B-87A3-A7FCEE77377B}" srcOrd="3" destOrd="0" presId="urn:microsoft.com/office/officeart/2005/8/layout/radial1"/>
    <dgm:cxn modelId="{0E067281-09A3-B344-B996-E8D227386F36}" type="presParOf" srcId="{642AE769-EE53-4F6B-87A3-A7FCEE77377B}" destId="{DF623E4C-B08A-40E9-8D2B-E9DA7629A31E}" srcOrd="0" destOrd="0" presId="urn:microsoft.com/office/officeart/2005/8/layout/radial1"/>
    <dgm:cxn modelId="{895FEB19-7F7E-4247-9D63-1353DA5C9D35}" type="presParOf" srcId="{ADA35933-7D23-4AD7-92F7-BD03A77D4C85}" destId="{75A387D7-CCF1-4445-8025-672A26D2C241}" srcOrd="4" destOrd="0" presId="urn:microsoft.com/office/officeart/2005/8/layout/radial1"/>
    <dgm:cxn modelId="{BF2D1D60-93C8-E141-A1F2-4AEC30710D15}" type="presParOf" srcId="{ADA35933-7D23-4AD7-92F7-BD03A77D4C85}" destId="{4D298D4A-89B0-409D-97D2-F6904F19A9BC}" srcOrd="5" destOrd="0" presId="urn:microsoft.com/office/officeart/2005/8/layout/radial1"/>
    <dgm:cxn modelId="{114C9C27-3758-6547-8035-73CD4EA5AE35}" type="presParOf" srcId="{4D298D4A-89B0-409D-97D2-F6904F19A9BC}" destId="{03548E0D-8009-4B14-B5D2-B99FB87B43F6}" srcOrd="0" destOrd="0" presId="urn:microsoft.com/office/officeart/2005/8/layout/radial1"/>
    <dgm:cxn modelId="{F8D2A04B-2406-7547-8D62-BE7751076741}" type="presParOf" srcId="{ADA35933-7D23-4AD7-92F7-BD03A77D4C85}" destId="{3C3668A2-A4ED-4CAB-8032-77B3C03EB034}" srcOrd="6" destOrd="0" presId="urn:microsoft.com/office/officeart/2005/8/layout/radial1"/>
    <dgm:cxn modelId="{48F05B26-8584-DA4D-9A7E-FB8058D53EFF}" type="presParOf" srcId="{ADA35933-7D23-4AD7-92F7-BD03A77D4C85}" destId="{63CCE67A-7E5C-4691-B638-8C6FA1FC769F}" srcOrd="7" destOrd="0" presId="urn:microsoft.com/office/officeart/2005/8/layout/radial1"/>
    <dgm:cxn modelId="{3011D5EE-1B0C-324F-87EF-802D52655B09}" type="presParOf" srcId="{63CCE67A-7E5C-4691-B638-8C6FA1FC769F}" destId="{FE0D847B-A7DD-4820-92C9-A049546B8600}" srcOrd="0" destOrd="0" presId="urn:microsoft.com/office/officeart/2005/8/layout/radial1"/>
    <dgm:cxn modelId="{B4094BAD-D412-AB4A-A9EB-6CDCC9879369}" type="presParOf" srcId="{ADA35933-7D23-4AD7-92F7-BD03A77D4C85}" destId="{EAE3240A-53F4-4908-BF98-B41B65F336AF}" srcOrd="8" destOrd="0" presId="urn:microsoft.com/office/officeart/2005/8/layout/radial1"/>
    <dgm:cxn modelId="{DD6D24A6-F58C-BB48-9E88-987ADFBB7C80}" type="presParOf" srcId="{ADA35933-7D23-4AD7-92F7-BD03A77D4C85}" destId="{74766E27-CF39-4CF1-A304-7D1961F55985}" srcOrd="9" destOrd="0" presId="urn:microsoft.com/office/officeart/2005/8/layout/radial1"/>
    <dgm:cxn modelId="{3A50D666-AE4F-2240-8597-44BD2F19B54A}" type="presParOf" srcId="{74766E27-CF39-4CF1-A304-7D1961F55985}" destId="{A409217E-DC83-4E16-B810-E3006DA8C7DD}" srcOrd="0" destOrd="0" presId="urn:microsoft.com/office/officeart/2005/8/layout/radial1"/>
    <dgm:cxn modelId="{82F06288-F4EF-6F46-87C3-ECB367479447}" type="presParOf" srcId="{ADA35933-7D23-4AD7-92F7-BD03A77D4C85}" destId="{603F685E-9280-43B3-AE75-EB390103035B}" srcOrd="10" destOrd="0" presId="urn:microsoft.com/office/officeart/2005/8/layout/radial1"/>
    <dgm:cxn modelId="{5C69AAD4-1E8D-1A42-96F9-5A9BBBF287BA}" type="presParOf" srcId="{ADA35933-7D23-4AD7-92F7-BD03A77D4C85}" destId="{D494673B-CEE6-E743-B8D8-DA140886ABDF}" srcOrd="11" destOrd="0" presId="urn:microsoft.com/office/officeart/2005/8/layout/radial1"/>
    <dgm:cxn modelId="{3B530384-B286-E641-B85F-AFD1EC819FD8}" type="presParOf" srcId="{D494673B-CEE6-E743-B8D8-DA140886ABDF}" destId="{3362CD4B-8BC8-D749-9916-29B8F83D2253}" srcOrd="0" destOrd="0" presId="urn:microsoft.com/office/officeart/2005/8/layout/radial1"/>
    <dgm:cxn modelId="{70E6B096-F2FB-B743-8D80-8BDD8E8FB880}" type="presParOf" srcId="{ADA35933-7D23-4AD7-92F7-BD03A77D4C85}" destId="{CA8039E5-6CBB-EA44-A5F4-CE5264EA039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Person</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dgm:t>
        <a:bodyPr/>
        <a:lstStyle/>
        <a:p>
          <a:r>
            <a:rPr lang="en-US" dirty="0"/>
            <a:t>Wanted by Police</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3951140D-1C8F-4D40-A872-F7BCD25D1521}" type="presOf" srcId="{97585F96-B0B7-4857-9FBB-E419E48F4EE6}" destId="{5CC0D3B7-FA50-4F87-A9E6-DD124B96CEC1}" srcOrd="0" destOrd="0" presId="urn:microsoft.com/office/officeart/2005/8/layout/radial1"/>
    <dgm:cxn modelId="{5748D92B-DCE7-4E40-8477-B52EB8554BA8}" srcId="{3257B30E-6C84-4433-AA87-A02AB7577BFB}" destId="{8AF88D3A-B150-6740-B042-2D683DBFC03D}" srcOrd="5" destOrd="0" parTransId="{1578C9D3-D0B2-774F-B3B5-DE3643EA1533}" sibTransId="{FEC2B7F6-8EA9-E149-871D-08D79C530982}"/>
    <dgm:cxn modelId="{FC5AD131-8296-4526-8700-7BC27131D3B8}" type="presOf" srcId="{DDB571A4-5CAD-42AD-92BC-44D0AFCC0C22}" destId="{5F6B1520-5EA0-484E-9103-AF13CF22137A}" srcOrd="0" destOrd="0" presId="urn:microsoft.com/office/officeart/2005/8/layout/radial1"/>
    <dgm:cxn modelId="{B6C91E32-AD76-4BF5-B6F7-C086C9D44BA1}" srcId="{3257B30E-6C84-4433-AA87-A02AB7577BFB}" destId="{AC7752FE-6215-4C26-827E-CDE50633ACF5}" srcOrd="4" destOrd="0" parTransId="{8B4A3AE1-AE70-4B4F-BC48-D694B345D0F8}" sibTransId="{647CAE27-5933-40DC-A536-933D20021FE4}"/>
    <dgm:cxn modelId="{D6705339-EC70-4D18-B987-2F489156FC43}" type="presOf" srcId="{97585F96-B0B7-4857-9FBB-E419E48F4EE6}" destId="{3F6C2FC1-B18A-4E14-9573-D2A289246055}" srcOrd="1" destOrd="0" presId="urn:microsoft.com/office/officeart/2005/8/layout/radial1"/>
    <dgm:cxn modelId="{3361313A-F916-497D-BD47-0FCC90DDB609}" type="presOf" srcId="{8B4A3AE1-AE70-4B4F-BC48-D694B345D0F8}" destId="{7B14F710-957A-4688-827F-499FB4CA8C4F}" srcOrd="1" destOrd="0" presId="urn:microsoft.com/office/officeart/2005/8/layout/radial1"/>
    <dgm:cxn modelId="{B0D2263D-E71D-4317-BA37-FA0DD63233B1}" type="presOf" srcId="{64BC303F-DE9C-4F40-8A6A-DF1918C3BFC2}" destId="{6138F640-998E-4EB1-BA8B-52474C7E8B9C}" srcOrd="0" destOrd="0" presId="urn:microsoft.com/office/officeart/2005/8/layout/radial1"/>
    <dgm:cxn modelId="{C57A9864-C7AD-430F-AC6A-AC702F6535BF}" type="presOf" srcId="{8B4A3AE1-AE70-4B4F-BC48-D694B345D0F8}" destId="{126C5BB4-EF51-4BE7-AF3E-966C17147BF1}" srcOrd="0" destOrd="0" presId="urn:microsoft.com/office/officeart/2005/8/layout/radial1"/>
    <dgm:cxn modelId="{6999D345-F855-DC46-B067-211AF44962E8}" type="presOf" srcId="{1578C9D3-D0B2-774F-B3B5-DE3643EA1533}" destId="{6B779C38-FB3B-234D-8E47-96E0585287D7}" srcOrd="1"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FF0E5E70-0874-4758-BFC4-9427436C7CBD}" type="presOf" srcId="{3D63CD73-6D93-4AA4-A573-50CF548A70A7}" destId="{10ACEF4F-6AD6-4593-B15F-B03CC9A37262}" srcOrd="0" destOrd="0" presId="urn:microsoft.com/office/officeart/2005/8/layout/radial1"/>
    <dgm:cxn modelId="{03C19571-7F6E-445C-8FAF-FF8A63DE666D}" type="presOf" srcId="{CC4860D1-4985-4B71-B650-34CBF9DEE17B}" destId="{6C2C1D9E-CC7B-47D3-B9B5-D08297ECDC7A}" srcOrd="0" destOrd="0" presId="urn:microsoft.com/office/officeart/2005/8/layout/radial1"/>
    <dgm:cxn modelId="{177BD872-B066-4C23-8AF3-BE239864596E}" srcId="{3257B30E-6C84-4433-AA87-A02AB7577BFB}" destId="{3D63CD73-6D93-4AA4-A573-50CF548A70A7}" srcOrd="2" destOrd="0" parTransId="{CC4860D1-4985-4B71-B650-34CBF9DEE17B}" sibTransId="{46A2A1DF-D14F-4AA8-B365-9501E6E85C42}"/>
    <dgm:cxn modelId="{92E3BB76-3194-400B-A0B1-F49FDBA1D22D}" srcId="{3257B30E-6C84-4433-AA87-A02AB7577BFB}" destId="{451158B8-78B9-4282-ADFD-014791F129FD}" srcOrd="0" destOrd="0" parTransId="{68A52A55-76C7-4FAF-B85C-666D2D4E26DF}" sibTransId="{6959275E-49AC-4354-9CB9-4630A2CE9AC2}"/>
    <dgm:cxn modelId="{8DE9468D-8210-4A9F-B1F7-451BCBA21096}" type="presOf" srcId="{68A52A55-76C7-4FAF-B85C-666D2D4E26DF}" destId="{04657BE5-0F03-4505-8029-EE36F1128CE4}" srcOrd="1"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4F4ABCA5-99C7-4150-AA19-320A6BDA5F56}" type="presOf" srcId="{340B4743-17F7-4DCA-A1BB-A762E5C7000C}" destId="{F7863ED8-1007-4B08-BD3E-4BF1CAC42C6F}" srcOrd="0" destOrd="0" presId="urn:microsoft.com/office/officeart/2005/8/layout/radial1"/>
    <dgm:cxn modelId="{7223C5C1-5995-4C9D-894E-D431CCA8AE85}" type="presOf" srcId="{340B4743-17F7-4DCA-A1BB-A762E5C7000C}" destId="{5F7EC7CA-1E66-4E9E-885C-597E3DF64D01}" srcOrd="1" destOrd="0" presId="urn:microsoft.com/office/officeart/2005/8/layout/radial1"/>
    <dgm:cxn modelId="{2764F7C1-4549-FC4F-B699-5917C96AD0E0}" type="presOf" srcId="{8AF88D3A-B150-6740-B042-2D683DBFC03D}" destId="{CC0ED6DF-97AC-A54E-B245-CDBB26AADAB0}" srcOrd="0" destOrd="0" presId="urn:microsoft.com/office/officeart/2005/8/layout/radial1"/>
    <dgm:cxn modelId="{1805C2D2-E686-4FD2-A8EC-BE28A2AB1E71}" type="presOf" srcId="{68A52A55-76C7-4FAF-B85C-666D2D4E26DF}" destId="{D2C3710A-EF52-487F-8D9C-A0ABA4C5825A}" srcOrd="0" destOrd="0" presId="urn:microsoft.com/office/officeart/2005/8/layout/radial1"/>
    <dgm:cxn modelId="{596C40D4-56FC-CE4F-884B-7F594B1B7472}" type="presOf" srcId="{1578C9D3-D0B2-774F-B3B5-DE3643EA1533}" destId="{23A3673A-35FB-8E44-8535-46088227FC58}" srcOrd="0" destOrd="0" presId="urn:microsoft.com/office/officeart/2005/8/layout/radial1"/>
    <dgm:cxn modelId="{B13613E2-2F53-4918-B768-ED4DE62795C5}" type="presOf" srcId="{AC7752FE-6215-4C26-827E-CDE50633ACF5}" destId="{67E47167-27A8-4B54-871D-B90D18F74C45}" srcOrd="0" destOrd="0" presId="urn:microsoft.com/office/officeart/2005/8/layout/radial1"/>
    <dgm:cxn modelId="{0BE03FE8-38C4-4046-BC44-2EB648BCF6FD}" type="presOf" srcId="{3257B30E-6C84-4433-AA87-A02AB7577BFB}" destId="{D3327A82-3AC6-4377-8665-73BDFC4988D2}" srcOrd="0"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E1C54DF0-D8EC-4C23-A620-521F338BA0EB}" type="presOf" srcId="{0054606C-5DFC-479D-B8CD-6D0E78513566}" destId="{C0257590-8D6D-430F-AE87-FB72759C9C8B}" srcOrd="0" destOrd="0" presId="urn:microsoft.com/office/officeart/2005/8/layout/radial1"/>
    <dgm:cxn modelId="{41A374F4-824A-4F41-9FDE-A0299528AD52}" type="presOf" srcId="{CC4860D1-4985-4B71-B650-34CBF9DEE17B}" destId="{B5AE80EC-BFD1-43E7-A786-1613A6E80622}" srcOrd="1" destOrd="0" presId="urn:microsoft.com/office/officeart/2005/8/layout/radial1"/>
    <dgm:cxn modelId="{59C0A2FC-94CD-4A00-A450-0C3EE71F719A}" type="presOf" srcId="{451158B8-78B9-4282-ADFD-014791F129FD}" destId="{99C7BCC3-B2FA-420E-BD91-4772DA948935}" srcOrd="0" destOrd="0" presId="urn:microsoft.com/office/officeart/2005/8/layout/radial1"/>
    <dgm:cxn modelId="{924A4B49-A2C3-4D45-B405-36E0B0C0BB13}" type="presParOf" srcId="{5F6B1520-5EA0-484E-9103-AF13CF22137A}" destId="{D3327A82-3AC6-4377-8665-73BDFC4988D2}" srcOrd="0" destOrd="0" presId="urn:microsoft.com/office/officeart/2005/8/layout/radial1"/>
    <dgm:cxn modelId="{63BB9FE2-0873-41FC-B1B9-D280D193F161}" type="presParOf" srcId="{5F6B1520-5EA0-484E-9103-AF13CF22137A}" destId="{D2C3710A-EF52-487F-8D9C-A0ABA4C5825A}" srcOrd="1" destOrd="0" presId="urn:microsoft.com/office/officeart/2005/8/layout/radial1"/>
    <dgm:cxn modelId="{CF818153-0E81-42D8-8AFC-F3B50B1F8E68}" type="presParOf" srcId="{D2C3710A-EF52-487F-8D9C-A0ABA4C5825A}" destId="{04657BE5-0F03-4505-8029-EE36F1128CE4}" srcOrd="0" destOrd="0" presId="urn:microsoft.com/office/officeart/2005/8/layout/radial1"/>
    <dgm:cxn modelId="{A69411B1-2232-4361-9D95-9BECBAA2B176}" type="presParOf" srcId="{5F6B1520-5EA0-484E-9103-AF13CF22137A}" destId="{99C7BCC3-B2FA-420E-BD91-4772DA948935}" srcOrd="2" destOrd="0" presId="urn:microsoft.com/office/officeart/2005/8/layout/radial1"/>
    <dgm:cxn modelId="{E0FA4A03-DDF9-4DDE-B033-C82F02BDDF51}" type="presParOf" srcId="{5F6B1520-5EA0-484E-9103-AF13CF22137A}" destId="{F7863ED8-1007-4B08-BD3E-4BF1CAC42C6F}" srcOrd="3" destOrd="0" presId="urn:microsoft.com/office/officeart/2005/8/layout/radial1"/>
    <dgm:cxn modelId="{92AA0501-15E4-4C36-8F5E-DFC0E3E1A696}" type="presParOf" srcId="{F7863ED8-1007-4B08-BD3E-4BF1CAC42C6F}" destId="{5F7EC7CA-1E66-4E9E-885C-597E3DF64D01}" srcOrd="0" destOrd="0" presId="urn:microsoft.com/office/officeart/2005/8/layout/radial1"/>
    <dgm:cxn modelId="{2C28EF2C-2955-42BE-8110-640FE1B24593}" type="presParOf" srcId="{5F6B1520-5EA0-484E-9103-AF13CF22137A}" destId="{6138F640-998E-4EB1-BA8B-52474C7E8B9C}" srcOrd="4" destOrd="0" presId="urn:microsoft.com/office/officeart/2005/8/layout/radial1"/>
    <dgm:cxn modelId="{E1D96201-210F-4F83-8893-D120EEEB5C76}" type="presParOf" srcId="{5F6B1520-5EA0-484E-9103-AF13CF22137A}" destId="{6C2C1D9E-CC7B-47D3-B9B5-D08297ECDC7A}" srcOrd="5" destOrd="0" presId="urn:microsoft.com/office/officeart/2005/8/layout/radial1"/>
    <dgm:cxn modelId="{7E45A935-B23F-4273-8F71-15A97BAE08B6}" type="presParOf" srcId="{6C2C1D9E-CC7B-47D3-B9B5-D08297ECDC7A}" destId="{B5AE80EC-BFD1-43E7-A786-1613A6E80622}" srcOrd="0" destOrd="0" presId="urn:microsoft.com/office/officeart/2005/8/layout/radial1"/>
    <dgm:cxn modelId="{AD307A5C-D6DD-4378-B880-95CFD94F5A64}" type="presParOf" srcId="{5F6B1520-5EA0-484E-9103-AF13CF22137A}" destId="{10ACEF4F-6AD6-4593-B15F-B03CC9A37262}" srcOrd="6" destOrd="0" presId="urn:microsoft.com/office/officeart/2005/8/layout/radial1"/>
    <dgm:cxn modelId="{4F80A732-85F4-43D3-A662-2AB8E1DAB951}" type="presParOf" srcId="{5F6B1520-5EA0-484E-9103-AF13CF22137A}" destId="{5CC0D3B7-FA50-4F87-A9E6-DD124B96CEC1}" srcOrd="7" destOrd="0" presId="urn:microsoft.com/office/officeart/2005/8/layout/radial1"/>
    <dgm:cxn modelId="{87B532B9-717D-4596-9CDC-66ECA8F42368}" type="presParOf" srcId="{5CC0D3B7-FA50-4F87-A9E6-DD124B96CEC1}" destId="{3F6C2FC1-B18A-4E14-9573-D2A289246055}" srcOrd="0" destOrd="0" presId="urn:microsoft.com/office/officeart/2005/8/layout/radial1"/>
    <dgm:cxn modelId="{FEB536CE-8E98-4591-BEB7-A9FE94D25891}" type="presParOf" srcId="{5F6B1520-5EA0-484E-9103-AF13CF22137A}" destId="{C0257590-8D6D-430F-AE87-FB72759C9C8B}" srcOrd="8" destOrd="0" presId="urn:microsoft.com/office/officeart/2005/8/layout/radial1"/>
    <dgm:cxn modelId="{06C9DE69-5ED6-44E4-87C4-EED606CC9EA6}" type="presParOf" srcId="{5F6B1520-5EA0-484E-9103-AF13CF22137A}" destId="{126C5BB4-EF51-4BE7-AF3E-966C17147BF1}" srcOrd="9" destOrd="0" presId="urn:microsoft.com/office/officeart/2005/8/layout/radial1"/>
    <dgm:cxn modelId="{76E774FC-5D5E-4869-B534-13AFB8B24AD5}" type="presParOf" srcId="{126C5BB4-EF51-4BE7-AF3E-966C17147BF1}" destId="{7B14F710-957A-4688-827F-499FB4CA8C4F}" srcOrd="0" destOrd="0" presId="urn:microsoft.com/office/officeart/2005/8/layout/radial1"/>
    <dgm:cxn modelId="{0A2055F1-14BB-4C94-80E1-F1E8D95CB7A3}" type="presParOf" srcId="{5F6B1520-5EA0-484E-9103-AF13CF22137A}" destId="{67E47167-27A8-4B54-871D-B90D18F74C45}" srcOrd="10" destOrd="0" presId="urn:microsoft.com/office/officeart/2005/8/layout/radial1"/>
    <dgm:cxn modelId="{20495B65-9082-184C-AA48-E4F1819DD49E}" type="presParOf" srcId="{5F6B1520-5EA0-484E-9103-AF13CF22137A}" destId="{23A3673A-35FB-8E44-8535-46088227FC58}" srcOrd="11" destOrd="0" presId="urn:microsoft.com/office/officeart/2005/8/layout/radial1"/>
    <dgm:cxn modelId="{D7A7F4B6-1021-9F43-9BD0-3DB1D225FEC5}" type="presParOf" srcId="{23A3673A-35FB-8E44-8535-46088227FC58}" destId="{6B779C38-FB3B-234D-8E47-96E0585287D7}" srcOrd="0" destOrd="0" presId="urn:microsoft.com/office/officeart/2005/8/layout/radial1"/>
    <dgm:cxn modelId="{EFF35F07-D03A-A244-AB6C-AF3F459F3ED8}"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525B4-7A73-4C0E-9218-C716837DA45D}">
      <dsp:nvSpPr>
        <dsp:cNvPr id="0" name=""/>
        <dsp:cNvSpPr/>
      </dsp:nvSpPr>
      <dsp:spPr>
        <a:xfrm>
          <a:off x="0" y="482482"/>
          <a:ext cx="8987404" cy="72292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522" tIns="354076" rIns="6975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With </a:t>
          </a:r>
          <a:r>
            <a:rPr lang="en-US" sz="1700" i="1" kern="1200" dirty="0"/>
            <a:t>meaning  =&gt; Concept</a:t>
          </a:r>
          <a:endParaRPr lang="en-US" sz="1700" kern="1200" dirty="0"/>
        </a:p>
      </dsp:txBody>
      <dsp:txXfrm>
        <a:off x="0" y="482482"/>
        <a:ext cx="8987404" cy="722925"/>
      </dsp:txXfrm>
    </dsp:sp>
    <dsp:sp modelId="{FEF928D4-BC79-4474-9D08-8B2D30E63CC7}">
      <dsp:nvSpPr>
        <dsp:cNvPr id="0" name=""/>
        <dsp:cNvSpPr/>
      </dsp:nvSpPr>
      <dsp:spPr>
        <a:xfrm>
          <a:off x="449370" y="231562"/>
          <a:ext cx="6291182" cy="5018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55650">
            <a:lnSpc>
              <a:spcPct val="90000"/>
            </a:lnSpc>
            <a:spcBef>
              <a:spcPct val="0"/>
            </a:spcBef>
            <a:spcAft>
              <a:spcPct val="35000"/>
            </a:spcAft>
            <a:buNone/>
          </a:pPr>
          <a:r>
            <a:rPr lang="en-US" sz="1700" kern="1200"/>
            <a:t>Sentient entities deal with it</a:t>
          </a:r>
        </a:p>
      </dsp:txBody>
      <dsp:txXfrm>
        <a:off x="473868" y="256060"/>
        <a:ext cx="6242186" cy="452844"/>
      </dsp:txXfrm>
    </dsp:sp>
    <dsp:sp modelId="{10FB7CAC-703A-4D87-9BCC-DC3BF2F7041B}">
      <dsp:nvSpPr>
        <dsp:cNvPr id="0" name=""/>
        <dsp:cNvSpPr/>
      </dsp:nvSpPr>
      <dsp:spPr>
        <a:xfrm>
          <a:off x="0" y="1548128"/>
          <a:ext cx="8987404" cy="187425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522" tIns="354076" rIns="6975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For</a:t>
          </a:r>
        </a:p>
        <a:p>
          <a:pPr marL="342900" lvl="2" indent="-171450" algn="l" defTabSz="755650">
            <a:lnSpc>
              <a:spcPct val="90000"/>
            </a:lnSpc>
            <a:spcBef>
              <a:spcPct val="0"/>
            </a:spcBef>
            <a:spcAft>
              <a:spcPct val="15000"/>
            </a:spcAft>
            <a:buChar char="•"/>
          </a:pPr>
          <a:r>
            <a:rPr lang="en-US" sz="1700" kern="1200"/>
            <a:t>Communication</a:t>
          </a:r>
        </a:p>
        <a:p>
          <a:pPr marL="342900" lvl="2" indent="-171450" algn="l" defTabSz="755650">
            <a:lnSpc>
              <a:spcPct val="90000"/>
            </a:lnSpc>
            <a:spcBef>
              <a:spcPct val="0"/>
            </a:spcBef>
            <a:spcAft>
              <a:spcPct val="15000"/>
            </a:spcAft>
            <a:buChar char="•"/>
          </a:pPr>
          <a:r>
            <a:rPr lang="en-US" sz="1700" kern="1200"/>
            <a:t>Storage</a:t>
          </a:r>
        </a:p>
        <a:p>
          <a:pPr marL="342900" lvl="2" indent="-171450" algn="l" defTabSz="755650">
            <a:lnSpc>
              <a:spcPct val="90000"/>
            </a:lnSpc>
            <a:spcBef>
              <a:spcPct val="0"/>
            </a:spcBef>
            <a:spcAft>
              <a:spcPct val="15000"/>
            </a:spcAft>
            <a:buChar char="•"/>
          </a:pPr>
          <a:r>
            <a:rPr lang="en-US" sz="1700" kern="1200"/>
            <a:t>Manipulation</a:t>
          </a:r>
        </a:p>
        <a:p>
          <a:pPr marL="342900" lvl="2" indent="-171450" algn="l" defTabSz="755650">
            <a:lnSpc>
              <a:spcPct val="90000"/>
            </a:lnSpc>
            <a:spcBef>
              <a:spcPct val="0"/>
            </a:spcBef>
            <a:spcAft>
              <a:spcPct val="15000"/>
            </a:spcAft>
            <a:buChar char="•"/>
          </a:pPr>
          <a:r>
            <a:rPr lang="en-US" sz="1700" kern="1200"/>
            <a:t>Use</a:t>
          </a:r>
        </a:p>
      </dsp:txBody>
      <dsp:txXfrm>
        <a:off x="0" y="1548128"/>
        <a:ext cx="8987404" cy="1874250"/>
      </dsp:txXfrm>
    </dsp:sp>
    <dsp:sp modelId="{B54811C9-0037-478C-B75D-4F576BD3763B}">
      <dsp:nvSpPr>
        <dsp:cNvPr id="0" name=""/>
        <dsp:cNvSpPr/>
      </dsp:nvSpPr>
      <dsp:spPr>
        <a:xfrm>
          <a:off x="449370" y="1297208"/>
          <a:ext cx="6291182" cy="50184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55650">
            <a:lnSpc>
              <a:spcPct val="90000"/>
            </a:lnSpc>
            <a:spcBef>
              <a:spcPct val="0"/>
            </a:spcBef>
            <a:spcAft>
              <a:spcPct val="35000"/>
            </a:spcAft>
            <a:buNone/>
          </a:pPr>
          <a:r>
            <a:rPr lang="en-US" sz="1700" kern="1200"/>
            <a:t>In the physical world we only deal with representations</a:t>
          </a:r>
        </a:p>
      </dsp:txBody>
      <dsp:txXfrm>
        <a:off x="473868" y="1321706"/>
        <a:ext cx="6242186"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1DA8-13F6-4F8A-8F08-6856FFF34301}">
      <dsp:nvSpPr>
        <dsp:cNvPr id="0" name=""/>
        <dsp:cNvSpPr/>
      </dsp:nvSpPr>
      <dsp:spPr>
        <a:xfrm>
          <a:off x="4714819" y="1093"/>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Locate ambulance(s)</a:t>
          </a:r>
        </a:p>
      </dsp:txBody>
      <dsp:txXfrm>
        <a:off x="4714819" y="1093"/>
        <a:ext cx="1085961" cy="1085961"/>
      </dsp:txXfrm>
    </dsp:sp>
    <dsp:sp modelId="{FE3EFEF7-AC6A-4879-BEAB-E3A68DB3A117}">
      <dsp:nvSpPr>
        <dsp:cNvPr id="0" name=""/>
        <dsp:cNvSpPr/>
      </dsp:nvSpPr>
      <dsp:spPr>
        <a:xfrm rot="1390006">
          <a:off x="5894274" y="719231"/>
          <a:ext cx="40221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898707" y="770905"/>
        <a:ext cx="292259" cy="219908"/>
      </dsp:txXfrm>
    </dsp:sp>
    <dsp:sp modelId="{E9BB4978-9536-41A2-B8D5-DA5F22647974}">
      <dsp:nvSpPr>
        <dsp:cNvPr id="0" name=""/>
        <dsp:cNvSpPr/>
      </dsp:nvSpPr>
      <dsp:spPr>
        <a:xfrm>
          <a:off x="6346121" y="932290"/>
          <a:ext cx="1085961" cy="619682"/>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 and Call</a:t>
          </a:r>
        </a:p>
      </dsp:txBody>
      <dsp:txXfrm>
        <a:off x="6346121" y="932290"/>
        <a:ext cx="1085961" cy="619682"/>
      </dsp:txXfrm>
    </dsp:sp>
    <dsp:sp modelId="{796162DF-43B3-4488-B0F1-1BB99897B18F}">
      <dsp:nvSpPr>
        <dsp:cNvPr id="0" name=""/>
        <dsp:cNvSpPr/>
      </dsp:nvSpPr>
      <dsp:spPr>
        <a:xfrm rot="5826791">
          <a:off x="6500832" y="1885689"/>
          <a:ext cx="57018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562617" y="1904437"/>
        <a:ext cx="460229" cy="219908"/>
      </dsp:txXfrm>
    </dsp:sp>
    <dsp:sp modelId="{2C16FE67-F79A-4978-8C04-A4E34804FDDD}">
      <dsp:nvSpPr>
        <dsp:cNvPr id="0" name=""/>
        <dsp:cNvSpPr/>
      </dsp:nvSpPr>
      <dsp:spPr>
        <a:xfrm>
          <a:off x="6127821" y="2617352"/>
          <a:ext cx="1085961" cy="748227"/>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Get stretcher</a:t>
          </a:r>
        </a:p>
      </dsp:txBody>
      <dsp:txXfrm>
        <a:off x="6127821" y="2617352"/>
        <a:ext cx="1085961" cy="748227"/>
      </dsp:txXfrm>
    </dsp:sp>
    <dsp:sp modelId="{B2F0A2FF-729E-4AA3-A85C-E238358F802E}">
      <dsp:nvSpPr>
        <dsp:cNvPr id="0" name=""/>
        <dsp:cNvSpPr/>
      </dsp:nvSpPr>
      <dsp:spPr>
        <a:xfrm rot="8943520">
          <a:off x="5874229" y="3195466"/>
          <a:ext cx="301147"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958145" y="3245542"/>
        <a:ext cx="210803" cy="219908"/>
      </dsp:txXfrm>
    </dsp:sp>
    <dsp:sp modelId="{5BFC8D6F-9FA7-4012-B54E-050C5C738F56}">
      <dsp:nvSpPr>
        <dsp:cNvPr id="0" name=""/>
        <dsp:cNvSpPr/>
      </dsp:nvSpPr>
      <dsp:spPr>
        <a:xfrm>
          <a:off x="4765128" y="3265376"/>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Get injured</a:t>
          </a:r>
        </a:p>
      </dsp:txBody>
      <dsp:txXfrm>
        <a:off x="4765128" y="3265376"/>
        <a:ext cx="1085961" cy="1085961"/>
      </dsp:txXfrm>
    </dsp:sp>
    <dsp:sp modelId="{C5F95E83-89BE-47AA-8146-982A2CD9AE8D}">
      <dsp:nvSpPr>
        <dsp:cNvPr id="0" name=""/>
        <dsp:cNvSpPr/>
      </dsp:nvSpPr>
      <dsp:spPr>
        <a:xfrm rot="12550341">
          <a:off x="4427850" y="3220968"/>
          <a:ext cx="312659"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515699" y="3317130"/>
        <a:ext cx="218861" cy="219908"/>
      </dsp:txXfrm>
    </dsp:sp>
    <dsp:sp modelId="{810B0A8F-1A4B-6A48-B367-C6F09BA7B3A2}">
      <dsp:nvSpPr>
        <dsp:cNvPr id="0" name=""/>
        <dsp:cNvSpPr/>
      </dsp:nvSpPr>
      <dsp:spPr>
        <a:xfrm>
          <a:off x="3301816" y="2448485"/>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Determine Location to Transport</a:t>
          </a:r>
        </a:p>
      </dsp:txBody>
      <dsp:txXfrm>
        <a:off x="3301816" y="2448485"/>
        <a:ext cx="1085961" cy="1085961"/>
      </dsp:txXfrm>
    </dsp:sp>
    <dsp:sp modelId="{BB965EA6-DE93-9845-8FD0-0C147E2488B2}">
      <dsp:nvSpPr>
        <dsp:cNvPr id="0" name=""/>
        <dsp:cNvSpPr/>
      </dsp:nvSpPr>
      <dsp:spPr>
        <a:xfrm rot="16200000">
          <a:off x="3700204" y="2000597"/>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43582" y="2117277"/>
        <a:ext cx="202430" cy="219908"/>
      </dsp:txXfrm>
    </dsp:sp>
    <dsp:sp modelId="{10A05C7C-F5D3-1A49-B035-A6C91453498C}">
      <dsp:nvSpPr>
        <dsp:cNvPr id="0" name=""/>
        <dsp:cNvSpPr/>
      </dsp:nvSpPr>
      <dsp:spPr>
        <a:xfrm>
          <a:off x="3301816" y="816890"/>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Transport to Location</a:t>
          </a:r>
        </a:p>
      </dsp:txBody>
      <dsp:txXfrm>
        <a:off x="3301816" y="816890"/>
        <a:ext cx="1085961" cy="1085961"/>
      </dsp:txXfrm>
    </dsp:sp>
    <dsp:sp modelId="{82C4EA41-3295-0645-92F2-432CB66D9430}">
      <dsp:nvSpPr>
        <dsp:cNvPr id="0" name=""/>
        <dsp:cNvSpPr/>
      </dsp:nvSpPr>
      <dsp:spPr>
        <a:xfrm rot="19800000">
          <a:off x="4399618" y="772809"/>
          <a:ext cx="289185" cy="3665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05429" y="867800"/>
        <a:ext cx="202430" cy="219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EBFFA-6BEA-46DA-9F47-9A9F0F08E2E3}">
      <dsp:nvSpPr>
        <dsp:cNvPr id="0" name=""/>
        <dsp:cNvSpPr/>
      </dsp:nvSpPr>
      <dsp:spPr>
        <a:xfrm>
          <a:off x="4562065" y="148975"/>
          <a:ext cx="1391468" cy="1391468"/>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Locate Towing Service</a:t>
          </a:r>
        </a:p>
      </dsp:txBody>
      <dsp:txXfrm>
        <a:off x="4562065" y="148975"/>
        <a:ext cx="1391468" cy="1391468"/>
      </dsp:txXfrm>
    </dsp:sp>
    <dsp:sp modelId="{9C2AFD6C-738D-47F2-BB15-E9E42A6B3E5C}">
      <dsp:nvSpPr>
        <dsp:cNvPr id="0" name=""/>
        <dsp:cNvSpPr/>
      </dsp:nvSpPr>
      <dsp:spPr>
        <a:xfrm rot="2795683">
          <a:off x="6026067" y="1492740"/>
          <a:ext cx="519903"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48105" y="1535486"/>
        <a:ext cx="379017" cy="281772"/>
      </dsp:txXfrm>
    </dsp:sp>
    <dsp:sp modelId="{318796C8-275F-4F39-B341-CC3F35FDBF71}">
      <dsp:nvSpPr>
        <dsp:cNvPr id="0" name=""/>
        <dsp:cNvSpPr/>
      </dsp:nvSpPr>
      <dsp:spPr>
        <a:xfrm>
          <a:off x="6044650" y="2015202"/>
          <a:ext cx="1391468" cy="794013"/>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Place order</a:t>
          </a:r>
        </a:p>
      </dsp:txBody>
      <dsp:txXfrm>
        <a:off x="6044650" y="2015202"/>
        <a:ext cx="1391468" cy="794013"/>
      </dsp:txXfrm>
    </dsp:sp>
    <dsp:sp modelId="{DED7C0C4-4944-465D-A8FC-0D3A847DDE34}">
      <dsp:nvSpPr>
        <dsp:cNvPr id="0" name=""/>
        <dsp:cNvSpPr/>
      </dsp:nvSpPr>
      <dsp:spPr>
        <a:xfrm rot="8210597">
          <a:off x="5736381" y="2860880"/>
          <a:ext cx="55013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858211" y="2906621"/>
        <a:ext cx="409248" cy="281772"/>
      </dsp:txXfrm>
    </dsp:sp>
    <dsp:sp modelId="{7DE4C131-22C6-4687-97B3-D3246C345125}">
      <dsp:nvSpPr>
        <dsp:cNvPr id="0" name=""/>
        <dsp:cNvSpPr/>
      </dsp:nvSpPr>
      <dsp:spPr>
        <a:xfrm>
          <a:off x="4562065" y="3402324"/>
          <a:ext cx="1391468" cy="800038"/>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Hookup Car</a:t>
          </a:r>
        </a:p>
      </dsp:txBody>
      <dsp:txXfrm>
        <a:off x="4562065" y="3402324"/>
        <a:ext cx="1391468" cy="800038"/>
      </dsp:txXfrm>
    </dsp:sp>
    <dsp:sp modelId="{D2A2D0C3-3176-4F40-9CF5-3F5F16C75E15}">
      <dsp:nvSpPr>
        <dsp:cNvPr id="0" name=""/>
        <dsp:cNvSpPr/>
      </dsp:nvSpPr>
      <dsp:spPr>
        <a:xfrm rot="13091899">
          <a:off x="4089156" y="2892632"/>
          <a:ext cx="621890"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214958" y="3030117"/>
        <a:ext cx="481004" cy="281772"/>
      </dsp:txXfrm>
    </dsp:sp>
    <dsp:sp modelId="{1F7B71DF-E02E-4EF1-93EE-C3F9D47BEF81}">
      <dsp:nvSpPr>
        <dsp:cNvPr id="0" name=""/>
        <dsp:cNvSpPr/>
      </dsp:nvSpPr>
      <dsp:spPr>
        <a:xfrm>
          <a:off x="2682711" y="1627792"/>
          <a:ext cx="1391468" cy="1391468"/>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Remove from Scene</a:t>
          </a:r>
        </a:p>
      </dsp:txBody>
      <dsp:txXfrm>
        <a:off x="2682711" y="1627792"/>
        <a:ext cx="1391468" cy="1391468"/>
      </dsp:txXfrm>
    </dsp:sp>
    <dsp:sp modelId="{34A8402F-BBEE-4C02-ABD5-C9688697CC6E}">
      <dsp:nvSpPr>
        <dsp:cNvPr id="0" name=""/>
        <dsp:cNvSpPr/>
      </dsp:nvSpPr>
      <dsp:spPr>
        <a:xfrm rot="19308101">
          <a:off x="4041348" y="1358582"/>
          <a:ext cx="529972" cy="46962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056432" y="1496067"/>
        <a:ext cx="389086" cy="2817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593152" y="1406877"/>
          <a:ext cx="1546137" cy="118276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Road Accident</a:t>
          </a:r>
        </a:p>
      </dsp:txBody>
      <dsp:txXfrm>
        <a:off x="1979686" y="1702568"/>
        <a:ext cx="773069" cy="591383"/>
      </dsp:txXfrm>
    </dsp:sp>
    <dsp:sp modelId="{273C7859-D5B5-4B25-8F25-EDD4A5ABAA35}">
      <dsp:nvSpPr>
        <dsp:cNvPr id="0" name=""/>
        <dsp:cNvSpPr/>
      </dsp:nvSpPr>
      <dsp:spPr>
        <a:xfrm rot="16200000">
          <a:off x="2155899" y="1173795"/>
          <a:ext cx="420643" cy="45520"/>
        </a:xfrm>
        <a:custGeom>
          <a:avLst/>
          <a:gdLst/>
          <a:ahLst/>
          <a:cxnLst/>
          <a:rect l="0" t="0" r="0" b="0"/>
          <a:pathLst>
            <a:path>
              <a:moveTo>
                <a:pt x="0" y="22760"/>
              </a:moveTo>
              <a:lnTo>
                <a:pt x="420643" y="22760"/>
              </a:lnTo>
            </a:path>
          </a:pathLst>
        </a:custGeom>
        <a:noFill/>
        <a:ln w="1587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5705" y="1186039"/>
        <a:ext cx="21032" cy="21032"/>
      </dsp:txXfrm>
    </dsp:sp>
    <dsp:sp modelId="{6715D968-BD54-40D2-8515-E2F5E1FA4B5D}">
      <dsp:nvSpPr>
        <dsp:cNvPr id="0" name=""/>
        <dsp:cNvSpPr/>
      </dsp:nvSpPr>
      <dsp:spPr>
        <a:xfrm>
          <a:off x="1775718" y="385161"/>
          <a:ext cx="1181005" cy="601072"/>
        </a:xfrm>
        <a:prstGeom prst="parallelogram">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Car 1</a:t>
          </a:r>
        </a:p>
      </dsp:txBody>
      <dsp:txXfrm>
        <a:off x="1936747" y="467117"/>
        <a:ext cx="858947" cy="437160"/>
      </dsp:txXfrm>
    </dsp:sp>
    <dsp:sp modelId="{9F739C65-8B4C-4369-8D52-C30E729D8400}">
      <dsp:nvSpPr>
        <dsp:cNvPr id="0" name=""/>
        <dsp:cNvSpPr/>
      </dsp:nvSpPr>
      <dsp:spPr>
        <a:xfrm rot="20520000">
          <a:off x="3070130" y="1696094"/>
          <a:ext cx="312023" cy="45520"/>
        </a:xfrm>
        <a:custGeom>
          <a:avLst/>
          <a:gdLst/>
          <a:ahLst/>
          <a:cxnLst/>
          <a:rect l="0" t="0" r="0" b="0"/>
          <a:pathLst>
            <a:path>
              <a:moveTo>
                <a:pt x="0" y="22760"/>
              </a:moveTo>
              <a:lnTo>
                <a:pt x="312023" y="22760"/>
              </a:lnTo>
            </a:path>
          </a:pathLst>
        </a:custGeom>
        <a:noFill/>
        <a:ln w="1587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8341" y="1711054"/>
        <a:ext cx="15601" cy="15601"/>
      </dsp:txXfrm>
    </dsp:sp>
    <dsp:sp modelId="{1C127093-BE40-4679-9304-A488F574ADEA}">
      <dsp:nvSpPr>
        <dsp:cNvPr id="0" name=""/>
        <dsp:cNvSpPr/>
      </dsp:nvSpPr>
      <dsp:spPr>
        <a:xfrm>
          <a:off x="3300314" y="1234678"/>
          <a:ext cx="1056138" cy="576992"/>
        </a:xfrm>
        <a:prstGeom prst="parallelogram">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Car2</a:t>
          </a:r>
        </a:p>
      </dsp:txBody>
      <dsp:txXfrm>
        <a:off x="3448429" y="1315596"/>
        <a:ext cx="759908" cy="415156"/>
      </dsp:txXfrm>
    </dsp:sp>
    <dsp:sp modelId="{7EFDF1F9-DBE7-442D-B1C1-7F82F1338704}">
      <dsp:nvSpPr>
        <dsp:cNvPr id="0" name=""/>
        <dsp:cNvSpPr/>
      </dsp:nvSpPr>
      <dsp:spPr>
        <a:xfrm rot="3240000">
          <a:off x="2631109" y="2709610"/>
          <a:ext cx="536948" cy="45520"/>
        </a:xfrm>
        <a:custGeom>
          <a:avLst/>
          <a:gdLst/>
          <a:ahLst/>
          <a:cxnLst/>
          <a:rect l="0" t="0" r="0" b="0"/>
          <a:pathLst>
            <a:path>
              <a:moveTo>
                <a:pt x="0" y="22760"/>
              </a:moveTo>
              <a:lnTo>
                <a:pt x="536948" y="22760"/>
              </a:lnTo>
            </a:path>
          </a:pathLst>
        </a:custGeom>
        <a:noFill/>
        <a:ln w="1587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6159" y="2718946"/>
        <a:ext cx="26847" cy="26847"/>
      </dsp:txXfrm>
    </dsp:sp>
    <dsp:sp modelId="{44DCE54C-32EE-4456-AFC5-27CB1228F1CE}">
      <dsp:nvSpPr>
        <dsp:cNvPr id="0" name=""/>
        <dsp:cNvSpPr/>
      </dsp:nvSpPr>
      <dsp:spPr>
        <a:xfrm>
          <a:off x="2679384" y="2928569"/>
          <a:ext cx="1181005" cy="626960"/>
        </a:xfrm>
        <a:prstGeom prst="parallelogram">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Persons</a:t>
          </a:r>
        </a:p>
      </dsp:txBody>
      <dsp:txXfrm>
        <a:off x="2843109" y="3015486"/>
        <a:ext cx="853555" cy="453126"/>
      </dsp:txXfrm>
    </dsp:sp>
    <dsp:sp modelId="{678BC5AB-D95F-4375-8AC0-C70DC43C3247}">
      <dsp:nvSpPr>
        <dsp:cNvPr id="0" name=""/>
        <dsp:cNvSpPr/>
      </dsp:nvSpPr>
      <dsp:spPr>
        <a:xfrm rot="7560000">
          <a:off x="1746169" y="2616986"/>
          <a:ext cx="307969" cy="45520"/>
        </a:xfrm>
        <a:custGeom>
          <a:avLst/>
          <a:gdLst/>
          <a:ahLst/>
          <a:cxnLst/>
          <a:rect l="0" t="0" r="0" b="0"/>
          <a:pathLst>
            <a:path>
              <a:moveTo>
                <a:pt x="0" y="22760"/>
              </a:moveTo>
              <a:lnTo>
                <a:pt x="307969" y="2276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92455" y="2632047"/>
        <a:ext cx="15398" cy="15398"/>
      </dsp:txXfrm>
    </dsp:sp>
    <dsp:sp modelId="{39F285E7-A013-46D7-B644-C26E5DE49638}">
      <dsp:nvSpPr>
        <dsp:cNvPr id="0" name=""/>
        <dsp:cNvSpPr/>
      </dsp:nvSpPr>
      <dsp:spPr>
        <a:xfrm>
          <a:off x="872052" y="2651546"/>
          <a:ext cx="1181005" cy="118100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Location</a:t>
          </a:r>
        </a:p>
      </dsp:txBody>
      <dsp:txXfrm>
        <a:off x="1045006" y="2824500"/>
        <a:ext cx="835097" cy="835097"/>
      </dsp:txXfrm>
    </dsp:sp>
    <dsp:sp modelId="{3972F94C-B7C5-4750-BCBA-BAAD41E5D18A}">
      <dsp:nvSpPr>
        <dsp:cNvPr id="0" name=""/>
        <dsp:cNvSpPr/>
      </dsp:nvSpPr>
      <dsp:spPr>
        <a:xfrm rot="11880000">
          <a:off x="1434771" y="1709475"/>
          <a:ext cx="225421" cy="45520"/>
        </a:xfrm>
        <a:custGeom>
          <a:avLst/>
          <a:gdLst/>
          <a:ahLst/>
          <a:cxnLst/>
          <a:rect l="0" t="0" r="0" b="0"/>
          <a:pathLst>
            <a:path>
              <a:moveTo>
                <a:pt x="0" y="22760"/>
              </a:moveTo>
              <a:lnTo>
                <a:pt x="225421" y="22760"/>
              </a:lnTo>
            </a:path>
          </a:pathLst>
        </a:custGeom>
        <a:noFill/>
        <a:ln w="1587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41846" y="1726600"/>
        <a:ext cx="11271" cy="11271"/>
      </dsp:txXfrm>
    </dsp:sp>
    <dsp:sp modelId="{2ACF6BD2-D8AE-474A-A9B0-32279DB12525}">
      <dsp:nvSpPr>
        <dsp:cNvPr id="0" name=""/>
        <dsp:cNvSpPr/>
      </dsp:nvSpPr>
      <dsp:spPr>
        <a:xfrm>
          <a:off x="313556" y="1107130"/>
          <a:ext cx="1181005" cy="832089"/>
        </a:xfrm>
        <a:prstGeom prst="parallelogram">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Roads affected</a:t>
          </a:r>
        </a:p>
      </dsp:txBody>
      <dsp:txXfrm>
        <a:off x="498649" y="1237539"/>
        <a:ext cx="810819" cy="5712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1800000">
          <a:off x="2886836" y="2384345"/>
          <a:ext cx="338350" cy="42381"/>
        </a:xfrm>
        <a:custGeom>
          <a:avLst/>
          <a:gdLst/>
          <a:ahLst/>
          <a:cxnLst/>
          <a:rect l="0" t="0" r="0" b="0"/>
          <a:pathLst>
            <a:path>
              <a:moveTo>
                <a:pt x="0" y="21190"/>
              </a:moveTo>
              <a:lnTo>
                <a:pt x="33835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553" y="2397077"/>
        <a:ext cx="16917" cy="16917"/>
      </dsp:txXfrm>
    </dsp:sp>
    <dsp:sp modelId="{44DCE54C-32EE-4456-AFC5-27CB1228F1CE}">
      <dsp:nvSpPr>
        <dsp:cNvPr id="0" name=""/>
        <dsp:cNvSpPr/>
      </dsp:nvSpPr>
      <dsp:spPr>
        <a:xfrm>
          <a:off x="3024863" y="2413106"/>
          <a:ext cx="1099557" cy="583721"/>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77297" y="2494029"/>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070250"/>
        <a:ext cx="694101" cy="352473"/>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Owner</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494492" y="10257"/>
              </a:lnTo>
            </a:path>
            <a:path>
              <a:moveTo>
                <a:pt x="1225480" y="10257"/>
              </a:moveTo>
              <a:lnTo>
                <a:pt x="1719973"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09514" y="1218336"/>
        <a:ext cx="730988"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Criminal status</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587141" y="10257"/>
              </a:lnTo>
            </a:path>
            <a:path>
              <a:moveTo>
                <a:pt x="1541870" y="10257"/>
              </a:moveTo>
              <a:lnTo>
                <a:pt x="212901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56135" y="2259125"/>
        <a:ext cx="954728"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Purchase Details</a:t>
          </a:r>
        </a:p>
      </dsp:txBody>
      <dsp:txXfrm>
        <a:off x="3368045" y="817924"/>
        <a:ext cx="847446" cy="8474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070250"/>
        <a:ext cx="694101" cy="352473"/>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Owner</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494492" y="10257"/>
              </a:lnTo>
            </a:path>
            <a:path>
              <a:moveTo>
                <a:pt x="1225480" y="10257"/>
              </a:moveTo>
              <a:lnTo>
                <a:pt x="1719973"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09514" y="1218336"/>
        <a:ext cx="730988"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Criminal status</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587141" y="10257"/>
              </a:lnTo>
            </a:path>
            <a:path>
              <a:moveTo>
                <a:pt x="1541870" y="10257"/>
              </a:moveTo>
              <a:lnTo>
                <a:pt x="212901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56135" y="2259125"/>
        <a:ext cx="954728"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Purchase Details</a:t>
          </a:r>
        </a:p>
      </dsp:txBody>
      <dsp:txXfrm>
        <a:off x="3368045" y="817924"/>
        <a:ext cx="847446" cy="8474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73132" y="10181"/>
              </a:lnTo>
            </a:path>
            <a:path>
              <a:moveTo>
                <a:pt x="843425" y="10181"/>
              </a:moveTo>
              <a:lnTo>
                <a:pt x="1016558"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66197" y="1307792"/>
        <a:ext cx="670293" cy="171544"/>
      </dsp:txXfrm>
    </dsp:sp>
    <dsp:sp modelId="{DDD86650-E965-459E-AFD6-B93C95E73C7E}">
      <dsp:nvSpPr>
        <dsp:cNvPr id="0" name=""/>
        <dsp:cNvSpPr/>
      </dsp:nvSpPr>
      <dsp:spPr>
        <a:xfrm>
          <a:off x="3398050" y="288177"/>
          <a:ext cx="1234633" cy="61235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64818" y="10181"/>
              </a:lnTo>
            </a:path>
            <a:path>
              <a:moveTo>
                <a:pt x="925293" y="10181"/>
              </a:moveTo>
              <a:lnTo>
                <a:pt x="1390111"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76394" y="2131723"/>
        <a:ext cx="460474" cy="193312"/>
      </dsp:txXfrm>
    </dsp:sp>
    <dsp:sp modelId="{603F685E-9280-43B3-AE75-EB390103035B}">
      <dsp:nvSpPr>
        <dsp:cNvPr id="0" name=""/>
        <dsp:cNvSpPr/>
      </dsp:nvSpPr>
      <dsp:spPr>
        <a:xfrm>
          <a:off x="976947" y="1872411"/>
          <a:ext cx="1234633" cy="706494"/>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68809" y="10181"/>
              </a:lnTo>
            </a:path>
            <a:path>
              <a:moveTo>
                <a:pt x="1020877" y="10181"/>
              </a:moveTo>
              <a:lnTo>
                <a:pt x="1589687"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48475" y="1615406"/>
        <a:ext cx="452067"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Automobile</a:t>
          </a:r>
        </a:p>
      </dsp:txBody>
      <dsp:txXfrm>
        <a:off x="1402284" y="983954"/>
        <a:ext cx="897825" cy="4573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73132" y="10181"/>
              </a:lnTo>
            </a:path>
            <a:path>
              <a:moveTo>
                <a:pt x="843425" y="10181"/>
              </a:moveTo>
              <a:lnTo>
                <a:pt x="1016558"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66197" y="1307792"/>
        <a:ext cx="670293" cy="171544"/>
      </dsp:txXfrm>
    </dsp:sp>
    <dsp:sp modelId="{DDD86650-E965-459E-AFD6-B93C95E73C7E}">
      <dsp:nvSpPr>
        <dsp:cNvPr id="0" name=""/>
        <dsp:cNvSpPr/>
      </dsp:nvSpPr>
      <dsp:spPr>
        <a:xfrm>
          <a:off x="3398050" y="288177"/>
          <a:ext cx="1234633" cy="612353"/>
        </a:xfrm>
        <a:prstGeom prst="parallelogram">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64818" y="10181"/>
              </a:lnTo>
            </a:path>
            <a:path>
              <a:moveTo>
                <a:pt x="925293" y="10181"/>
              </a:moveTo>
              <a:lnTo>
                <a:pt x="1390111"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76394" y="2131723"/>
        <a:ext cx="460474" cy="193312"/>
      </dsp:txXfrm>
    </dsp:sp>
    <dsp:sp modelId="{603F685E-9280-43B3-AE75-EB390103035B}">
      <dsp:nvSpPr>
        <dsp:cNvPr id="0" name=""/>
        <dsp:cNvSpPr/>
      </dsp:nvSpPr>
      <dsp:spPr>
        <a:xfrm>
          <a:off x="976947" y="1872411"/>
          <a:ext cx="1234633" cy="706494"/>
        </a:xfrm>
        <a:prstGeom prst="parallelogram">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68809" y="10181"/>
              </a:lnTo>
            </a:path>
            <a:path>
              <a:moveTo>
                <a:pt x="1020877" y="10181"/>
              </a:moveTo>
              <a:lnTo>
                <a:pt x="1589687"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48475" y="1615406"/>
        <a:ext cx="452067"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Automobile</a:t>
          </a:r>
        </a:p>
      </dsp:txBody>
      <dsp:txXfrm>
        <a:off x="1402284" y="983954"/>
        <a:ext cx="897825" cy="4573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1800000">
          <a:off x="2886836" y="2384345"/>
          <a:ext cx="338350" cy="42381"/>
        </a:xfrm>
        <a:custGeom>
          <a:avLst/>
          <a:gdLst/>
          <a:ahLst/>
          <a:cxnLst/>
          <a:rect l="0" t="0" r="0" b="0"/>
          <a:pathLst>
            <a:path>
              <a:moveTo>
                <a:pt x="0" y="21190"/>
              </a:moveTo>
              <a:lnTo>
                <a:pt x="33835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553" y="2397077"/>
        <a:ext cx="16917" cy="16917"/>
      </dsp:txXfrm>
    </dsp:sp>
    <dsp:sp modelId="{44DCE54C-32EE-4456-AFC5-27CB1228F1CE}">
      <dsp:nvSpPr>
        <dsp:cNvPr id="0" name=""/>
        <dsp:cNvSpPr/>
      </dsp:nvSpPr>
      <dsp:spPr>
        <a:xfrm>
          <a:off x="3024863" y="2413106"/>
          <a:ext cx="1099557" cy="583721"/>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77297" y="2494029"/>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815649" y="1645412"/>
          <a:ext cx="784778" cy="7847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Car</a:t>
          </a:r>
        </a:p>
      </dsp:txBody>
      <dsp:txXfrm>
        <a:off x="1930577" y="1760340"/>
        <a:ext cx="554922" cy="554922"/>
      </dsp:txXfrm>
    </dsp:sp>
    <dsp:sp modelId="{DC0A62D1-4C3E-417B-B7F0-7422EB64F57D}">
      <dsp:nvSpPr>
        <dsp:cNvPr id="0" name=""/>
        <dsp:cNvSpPr/>
      </dsp:nvSpPr>
      <dsp:spPr>
        <a:xfrm rot="16200000">
          <a:off x="2032488" y="1197290"/>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70538" y="1286073"/>
        <a:ext cx="275000" cy="152199"/>
      </dsp:txXfrm>
    </dsp:sp>
    <dsp:sp modelId="{1BDE022B-6169-49E7-BF3E-A30EC051B6D3}">
      <dsp:nvSpPr>
        <dsp:cNvPr id="0" name=""/>
        <dsp:cNvSpPr/>
      </dsp:nvSpPr>
      <dsp:spPr>
        <a:xfrm>
          <a:off x="1717552" y="1987"/>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Make and Model</a:t>
          </a:r>
        </a:p>
      </dsp:txBody>
      <dsp:txXfrm>
        <a:off x="1861212" y="145647"/>
        <a:ext cx="693652" cy="693652"/>
      </dsp:txXfrm>
    </dsp:sp>
    <dsp:sp modelId="{D558942B-E6CA-449D-A0FE-151CAA3AF7BF}">
      <dsp:nvSpPr>
        <dsp:cNvPr id="0" name=""/>
        <dsp:cNvSpPr/>
      </dsp:nvSpPr>
      <dsp:spPr>
        <a:xfrm rot="18900000">
          <a:off x="2537135" y="1406322"/>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48279" y="1483960"/>
        <a:ext cx="275000" cy="152199"/>
      </dsp:txXfrm>
    </dsp:sp>
    <dsp:sp modelId="{6CFACD4F-F02F-4618-8B10-E6A398A6CF5C}">
      <dsp:nvSpPr>
        <dsp:cNvPr id="0" name=""/>
        <dsp:cNvSpPr/>
      </dsp:nvSpPr>
      <dsp:spPr>
        <a:xfrm>
          <a:off x="2810264" y="454603"/>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Color</a:t>
          </a:r>
        </a:p>
      </dsp:txBody>
      <dsp:txXfrm>
        <a:off x="2953924" y="598263"/>
        <a:ext cx="693652" cy="693652"/>
      </dsp:txXfrm>
    </dsp:sp>
    <dsp:sp modelId="{45514F0A-9F7D-4C4F-952B-001B32AE8DC6}">
      <dsp:nvSpPr>
        <dsp:cNvPr id="0" name=""/>
        <dsp:cNvSpPr/>
      </dsp:nvSpPr>
      <dsp:spPr>
        <a:xfrm>
          <a:off x="2746167" y="1910969"/>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46167" y="1961702"/>
        <a:ext cx="275000" cy="152199"/>
      </dsp:txXfrm>
    </dsp:sp>
    <dsp:sp modelId="{71CFD817-0531-4791-BEF9-B4BD8F32DF93}">
      <dsp:nvSpPr>
        <dsp:cNvPr id="0" name=""/>
        <dsp:cNvSpPr/>
      </dsp:nvSpPr>
      <dsp:spPr>
        <a:xfrm>
          <a:off x="3262880" y="1547315"/>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VIN</a:t>
          </a:r>
        </a:p>
      </dsp:txBody>
      <dsp:txXfrm>
        <a:off x="3406540" y="1690975"/>
        <a:ext cx="693652" cy="693652"/>
      </dsp:txXfrm>
    </dsp:sp>
    <dsp:sp modelId="{D549867E-8909-4CBB-ADF9-A641EBD2788E}">
      <dsp:nvSpPr>
        <dsp:cNvPr id="0" name=""/>
        <dsp:cNvSpPr/>
      </dsp:nvSpPr>
      <dsp:spPr>
        <a:xfrm rot="2700000">
          <a:off x="2537135" y="2415616"/>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48279" y="2439444"/>
        <a:ext cx="275000" cy="152199"/>
      </dsp:txXfrm>
    </dsp:sp>
    <dsp:sp modelId="{BBE7993F-9FAC-4B01-983A-6CD2E95CAAFC}">
      <dsp:nvSpPr>
        <dsp:cNvPr id="0" name=""/>
        <dsp:cNvSpPr/>
      </dsp:nvSpPr>
      <dsp:spPr>
        <a:xfrm>
          <a:off x="2810264" y="2640027"/>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Tag No</a:t>
          </a:r>
        </a:p>
      </dsp:txBody>
      <dsp:txXfrm>
        <a:off x="2953924" y="2783687"/>
        <a:ext cx="693652" cy="693652"/>
      </dsp:txXfrm>
    </dsp:sp>
    <dsp:sp modelId="{662A4C12-10E0-4D82-B75E-988625017B26}">
      <dsp:nvSpPr>
        <dsp:cNvPr id="0" name=""/>
        <dsp:cNvSpPr/>
      </dsp:nvSpPr>
      <dsp:spPr>
        <a:xfrm rot="5400000">
          <a:off x="2032488" y="2624647"/>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70538" y="2637331"/>
        <a:ext cx="275000" cy="152199"/>
      </dsp:txXfrm>
    </dsp:sp>
    <dsp:sp modelId="{4BAD4D94-732B-412F-9EE2-F3E147C44826}">
      <dsp:nvSpPr>
        <dsp:cNvPr id="0" name=""/>
        <dsp:cNvSpPr/>
      </dsp:nvSpPr>
      <dsp:spPr>
        <a:xfrm>
          <a:off x="1717552" y="3092643"/>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Purchase Date</a:t>
          </a:r>
        </a:p>
      </dsp:txBody>
      <dsp:txXfrm>
        <a:off x="1861212" y="3236303"/>
        <a:ext cx="693652" cy="693652"/>
      </dsp:txXfrm>
    </dsp:sp>
    <dsp:sp modelId="{B02A1D27-CBA6-44D2-88AA-54F78B36DA0D}">
      <dsp:nvSpPr>
        <dsp:cNvPr id="0" name=""/>
        <dsp:cNvSpPr/>
      </dsp:nvSpPr>
      <dsp:spPr>
        <a:xfrm rot="8100000">
          <a:off x="1527841" y="2415616"/>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592796" y="2439444"/>
        <a:ext cx="275000" cy="152199"/>
      </dsp:txXfrm>
    </dsp:sp>
    <dsp:sp modelId="{F568FB59-E979-4CE6-899D-A7663C87FDA9}">
      <dsp:nvSpPr>
        <dsp:cNvPr id="0" name=""/>
        <dsp:cNvSpPr/>
      </dsp:nvSpPr>
      <dsp:spPr>
        <a:xfrm>
          <a:off x="624840" y="2640027"/>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Owner</a:t>
          </a:r>
        </a:p>
      </dsp:txBody>
      <dsp:txXfrm>
        <a:off x="768500" y="2783687"/>
        <a:ext cx="693652" cy="693652"/>
      </dsp:txXfrm>
    </dsp:sp>
    <dsp:sp modelId="{803FFBD3-A87C-4820-9E0E-FB0A615C4384}">
      <dsp:nvSpPr>
        <dsp:cNvPr id="0" name=""/>
        <dsp:cNvSpPr/>
      </dsp:nvSpPr>
      <dsp:spPr>
        <a:xfrm rot="10800000">
          <a:off x="1318810" y="1910969"/>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394909" y="1961702"/>
        <a:ext cx="275000" cy="152199"/>
      </dsp:txXfrm>
    </dsp:sp>
    <dsp:sp modelId="{E7CF5A42-1823-4393-8FD3-1B07AC4AF662}">
      <dsp:nvSpPr>
        <dsp:cNvPr id="0" name=""/>
        <dsp:cNvSpPr/>
      </dsp:nvSpPr>
      <dsp:spPr>
        <a:xfrm>
          <a:off x="172224" y="1547315"/>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Insurance</a:t>
          </a:r>
        </a:p>
      </dsp:txBody>
      <dsp:txXfrm>
        <a:off x="315884" y="1690975"/>
        <a:ext cx="693652" cy="693652"/>
      </dsp:txXfrm>
    </dsp:sp>
    <dsp:sp modelId="{C3A0E7C5-880C-46F1-9A81-BB4C7AA58923}">
      <dsp:nvSpPr>
        <dsp:cNvPr id="0" name=""/>
        <dsp:cNvSpPr/>
      </dsp:nvSpPr>
      <dsp:spPr>
        <a:xfrm rot="13500000">
          <a:off x="1527841" y="1406322"/>
          <a:ext cx="351099" cy="253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592796" y="1483960"/>
        <a:ext cx="275000" cy="152199"/>
      </dsp:txXfrm>
    </dsp:sp>
    <dsp:sp modelId="{EEBD557D-E7E9-4EAF-971F-C428AD99BF39}">
      <dsp:nvSpPr>
        <dsp:cNvPr id="0" name=""/>
        <dsp:cNvSpPr/>
      </dsp:nvSpPr>
      <dsp:spPr>
        <a:xfrm>
          <a:off x="624840" y="454603"/>
          <a:ext cx="980972" cy="9809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t>
          </a:r>
        </a:p>
      </dsp:txBody>
      <dsp:txXfrm>
        <a:off x="768500" y="598263"/>
        <a:ext cx="693652" cy="6936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EBFFA-6BEA-46DA-9F47-9A9F0F08E2E3}">
      <dsp:nvSpPr>
        <dsp:cNvPr id="0" name=""/>
        <dsp:cNvSpPr/>
      </dsp:nvSpPr>
      <dsp:spPr>
        <a:xfrm>
          <a:off x="3294661" y="76089"/>
          <a:ext cx="712142" cy="712142"/>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Locate Towing Service</a:t>
          </a:r>
        </a:p>
      </dsp:txBody>
      <dsp:txXfrm>
        <a:off x="3294661" y="76089"/>
        <a:ext cx="712142" cy="712142"/>
      </dsp:txXfrm>
    </dsp:sp>
    <dsp:sp modelId="{9C2AFD6C-738D-47F2-BB15-E9E42A6B3E5C}">
      <dsp:nvSpPr>
        <dsp:cNvPr id="0" name=""/>
        <dsp:cNvSpPr/>
      </dsp:nvSpPr>
      <dsp:spPr>
        <a:xfrm rot="2795683">
          <a:off x="4043494" y="763303"/>
          <a:ext cx="265309"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54773" y="785181"/>
        <a:ext cx="193205" cy="144208"/>
      </dsp:txXfrm>
    </dsp:sp>
    <dsp:sp modelId="{318796C8-275F-4F39-B341-CC3F35FDBF71}">
      <dsp:nvSpPr>
        <dsp:cNvPr id="0" name=""/>
        <dsp:cNvSpPr/>
      </dsp:nvSpPr>
      <dsp:spPr>
        <a:xfrm>
          <a:off x="4052434" y="1030149"/>
          <a:ext cx="712142" cy="406369"/>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Place order</a:t>
          </a:r>
        </a:p>
      </dsp:txBody>
      <dsp:txXfrm>
        <a:off x="4052434" y="1030149"/>
        <a:ext cx="712142" cy="406369"/>
      </dsp:txXfrm>
    </dsp:sp>
    <dsp:sp modelId="{DED7C0C4-4944-465D-A8FC-0D3A847DDE34}">
      <dsp:nvSpPr>
        <dsp:cNvPr id="0" name=""/>
        <dsp:cNvSpPr/>
      </dsp:nvSpPr>
      <dsp:spPr>
        <a:xfrm rot="8210597">
          <a:off x="3895514" y="1462504"/>
          <a:ext cx="280826"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957865" y="1485915"/>
        <a:ext cx="208722" cy="144208"/>
      </dsp:txXfrm>
    </dsp:sp>
    <dsp:sp modelId="{7DE4C131-22C6-4687-97B3-D3246C345125}">
      <dsp:nvSpPr>
        <dsp:cNvPr id="0" name=""/>
        <dsp:cNvSpPr/>
      </dsp:nvSpPr>
      <dsp:spPr>
        <a:xfrm>
          <a:off x="3294661" y="1739127"/>
          <a:ext cx="712142" cy="409453"/>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Hookup Car</a:t>
          </a:r>
        </a:p>
      </dsp:txBody>
      <dsp:txXfrm>
        <a:off x="3294661" y="1739127"/>
        <a:ext cx="712142" cy="409453"/>
      </dsp:txXfrm>
    </dsp:sp>
    <dsp:sp modelId="{D2A2D0C3-3176-4F40-9CF5-3F5F16C75E15}">
      <dsp:nvSpPr>
        <dsp:cNvPr id="0" name=""/>
        <dsp:cNvSpPr/>
      </dsp:nvSpPr>
      <dsp:spPr>
        <a:xfrm rot="13091899">
          <a:off x="3053675" y="1478756"/>
          <a:ext cx="317421"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118059" y="1549120"/>
        <a:ext cx="245317" cy="144208"/>
      </dsp:txXfrm>
    </dsp:sp>
    <dsp:sp modelId="{1F7B71DF-E02E-4EF1-93EE-C3F9D47BEF81}">
      <dsp:nvSpPr>
        <dsp:cNvPr id="0" name=""/>
        <dsp:cNvSpPr/>
      </dsp:nvSpPr>
      <dsp:spPr>
        <a:xfrm>
          <a:off x="2334094" y="831936"/>
          <a:ext cx="712142" cy="712142"/>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Remove from Scene</a:t>
          </a:r>
        </a:p>
      </dsp:txBody>
      <dsp:txXfrm>
        <a:off x="2334094" y="831936"/>
        <a:ext cx="712142" cy="712142"/>
      </dsp:txXfrm>
    </dsp:sp>
    <dsp:sp modelId="{34A8402F-BBEE-4C02-ABD5-C9688697CC6E}">
      <dsp:nvSpPr>
        <dsp:cNvPr id="0" name=""/>
        <dsp:cNvSpPr/>
      </dsp:nvSpPr>
      <dsp:spPr>
        <a:xfrm rot="19308101">
          <a:off x="3029246" y="694641"/>
          <a:ext cx="270378" cy="24034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36966" y="765005"/>
        <a:ext cx="198274" cy="1442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Roads affected</a:t>
          </a:r>
        </a:p>
      </dsp:txBody>
      <dsp:txXfrm>
        <a:off x="717916" y="1007619"/>
        <a:ext cx="754901" cy="5318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1DA8-13F6-4F8A-8F08-6856FFF34301}">
      <dsp:nvSpPr>
        <dsp:cNvPr id="0" name=""/>
        <dsp:cNvSpPr/>
      </dsp:nvSpPr>
      <dsp:spPr>
        <a:xfrm>
          <a:off x="4714819" y="1093"/>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Locate ambulance(s)</a:t>
          </a:r>
        </a:p>
      </dsp:txBody>
      <dsp:txXfrm>
        <a:off x="4714819" y="1093"/>
        <a:ext cx="1085961" cy="1085961"/>
      </dsp:txXfrm>
    </dsp:sp>
    <dsp:sp modelId="{FE3EFEF7-AC6A-4879-BEAB-E3A68DB3A117}">
      <dsp:nvSpPr>
        <dsp:cNvPr id="0" name=""/>
        <dsp:cNvSpPr/>
      </dsp:nvSpPr>
      <dsp:spPr>
        <a:xfrm rot="1390006">
          <a:off x="5894274" y="719231"/>
          <a:ext cx="40221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898707" y="770905"/>
        <a:ext cx="292259" cy="219908"/>
      </dsp:txXfrm>
    </dsp:sp>
    <dsp:sp modelId="{E9BB4978-9536-41A2-B8D5-DA5F22647974}">
      <dsp:nvSpPr>
        <dsp:cNvPr id="0" name=""/>
        <dsp:cNvSpPr/>
      </dsp:nvSpPr>
      <dsp:spPr>
        <a:xfrm>
          <a:off x="6346121" y="932290"/>
          <a:ext cx="1085961" cy="619682"/>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 and Call</a:t>
          </a:r>
        </a:p>
      </dsp:txBody>
      <dsp:txXfrm>
        <a:off x="6346121" y="932290"/>
        <a:ext cx="1085961" cy="619682"/>
      </dsp:txXfrm>
    </dsp:sp>
    <dsp:sp modelId="{796162DF-43B3-4488-B0F1-1BB99897B18F}">
      <dsp:nvSpPr>
        <dsp:cNvPr id="0" name=""/>
        <dsp:cNvSpPr/>
      </dsp:nvSpPr>
      <dsp:spPr>
        <a:xfrm rot="5826791">
          <a:off x="6500832" y="1885689"/>
          <a:ext cx="57018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562617" y="1904437"/>
        <a:ext cx="460229" cy="219908"/>
      </dsp:txXfrm>
    </dsp:sp>
    <dsp:sp modelId="{2C16FE67-F79A-4978-8C04-A4E34804FDDD}">
      <dsp:nvSpPr>
        <dsp:cNvPr id="0" name=""/>
        <dsp:cNvSpPr/>
      </dsp:nvSpPr>
      <dsp:spPr>
        <a:xfrm>
          <a:off x="6127821" y="2617352"/>
          <a:ext cx="1085961" cy="748227"/>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Get stretcher</a:t>
          </a:r>
        </a:p>
      </dsp:txBody>
      <dsp:txXfrm>
        <a:off x="6127821" y="2617352"/>
        <a:ext cx="1085961" cy="748227"/>
      </dsp:txXfrm>
    </dsp:sp>
    <dsp:sp modelId="{B2F0A2FF-729E-4AA3-A85C-E238358F802E}">
      <dsp:nvSpPr>
        <dsp:cNvPr id="0" name=""/>
        <dsp:cNvSpPr/>
      </dsp:nvSpPr>
      <dsp:spPr>
        <a:xfrm rot="8943520">
          <a:off x="5874229" y="3195466"/>
          <a:ext cx="301147"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958145" y="3245542"/>
        <a:ext cx="210803" cy="219908"/>
      </dsp:txXfrm>
    </dsp:sp>
    <dsp:sp modelId="{5BFC8D6F-9FA7-4012-B54E-050C5C738F56}">
      <dsp:nvSpPr>
        <dsp:cNvPr id="0" name=""/>
        <dsp:cNvSpPr/>
      </dsp:nvSpPr>
      <dsp:spPr>
        <a:xfrm>
          <a:off x="4765128" y="3265376"/>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Get injured</a:t>
          </a:r>
        </a:p>
      </dsp:txBody>
      <dsp:txXfrm>
        <a:off x="4765128" y="3265376"/>
        <a:ext cx="1085961" cy="1085961"/>
      </dsp:txXfrm>
    </dsp:sp>
    <dsp:sp modelId="{C5F95E83-89BE-47AA-8146-982A2CD9AE8D}">
      <dsp:nvSpPr>
        <dsp:cNvPr id="0" name=""/>
        <dsp:cNvSpPr/>
      </dsp:nvSpPr>
      <dsp:spPr>
        <a:xfrm rot="12550341">
          <a:off x="4427850" y="3220968"/>
          <a:ext cx="312659"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515699" y="3317130"/>
        <a:ext cx="218861" cy="219908"/>
      </dsp:txXfrm>
    </dsp:sp>
    <dsp:sp modelId="{810B0A8F-1A4B-6A48-B367-C6F09BA7B3A2}">
      <dsp:nvSpPr>
        <dsp:cNvPr id="0" name=""/>
        <dsp:cNvSpPr/>
      </dsp:nvSpPr>
      <dsp:spPr>
        <a:xfrm>
          <a:off x="3301816" y="2448485"/>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Determine Location to Transport</a:t>
          </a:r>
        </a:p>
      </dsp:txBody>
      <dsp:txXfrm>
        <a:off x="3301816" y="2448485"/>
        <a:ext cx="1085961" cy="1085961"/>
      </dsp:txXfrm>
    </dsp:sp>
    <dsp:sp modelId="{BB965EA6-DE93-9845-8FD0-0C147E2488B2}">
      <dsp:nvSpPr>
        <dsp:cNvPr id="0" name=""/>
        <dsp:cNvSpPr/>
      </dsp:nvSpPr>
      <dsp:spPr>
        <a:xfrm rot="16200000">
          <a:off x="3700204" y="2000597"/>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43582" y="2117277"/>
        <a:ext cx="202430" cy="219908"/>
      </dsp:txXfrm>
    </dsp:sp>
    <dsp:sp modelId="{10A05C7C-F5D3-1A49-B035-A6C91453498C}">
      <dsp:nvSpPr>
        <dsp:cNvPr id="0" name=""/>
        <dsp:cNvSpPr/>
      </dsp:nvSpPr>
      <dsp:spPr>
        <a:xfrm>
          <a:off x="3301816" y="816890"/>
          <a:ext cx="1085961" cy="1085961"/>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Transport to Location</a:t>
          </a:r>
        </a:p>
      </dsp:txBody>
      <dsp:txXfrm>
        <a:off x="3301816" y="816890"/>
        <a:ext cx="1085961" cy="1085961"/>
      </dsp:txXfrm>
    </dsp:sp>
    <dsp:sp modelId="{82C4EA41-3295-0645-92F2-432CB66D9430}">
      <dsp:nvSpPr>
        <dsp:cNvPr id="0" name=""/>
        <dsp:cNvSpPr/>
      </dsp:nvSpPr>
      <dsp:spPr>
        <a:xfrm rot="19800000">
          <a:off x="4399618" y="772809"/>
          <a:ext cx="289185" cy="3665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05429" y="867800"/>
        <a:ext cx="202430" cy="219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592824" y="1248869"/>
          <a:ext cx="602014" cy="60201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Car Tag No</a:t>
          </a:r>
        </a:p>
      </dsp:txBody>
      <dsp:txXfrm>
        <a:off x="1680987" y="1337032"/>
        <a:ext cx="425688" cy="425688"/>
      </dsp:txXfrm>
    </dsp:sp>
    <dsp:sp modelId="{DC0A62D1-4C3E-417B-B7F0-7422EB64F57D}">
      <dsp:nvSpPr>
        <dsp:cNvPr id="0" name=""/>
        <dsp:cNvSpPr/>
      </dsp:nvSpPr>
      <dsp:spPr>
        <a:xfrm rot="16200000">
          <a:off x="1761891" y="916216"/>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89244" y="980040"/>
        <a:ext cx="209174" cy="109413"/>
      </dsp:txXfrm>
    </dsp:sp>
    <dsp:sp modelId="{1BDE022B-6169-49E7-BF3E-A30EC051B6D3}">
      <dsp:nvSpPr>
        <dsp:cNvPr id="0" name=""/>
        <dsp:cNvSpPr/>
      </dsp:nvSpPr>
      <dsp:spPr>
        <a:xfrm>
          <a:off x="1520865" y="5048"/>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Make and Model</a:t>
          </a:r>
        </a:p>
      </dsp:txBody>
      <dsp:txXfrm>
        <a:off x="1630104" y="114287"/>
        <a:ext cx="527455" cy="527455"/>
      </dsp:txXfrm>
    </dsp:sp>
    <dsp:sp modelId="{D558942B-E6CA-449D-A0FE-151CAA3AF7BF}">
      <dsp:nvSpPr>
        <dsp:cNvPr id="0" name=""/>
        <dsp:cNvSpPr/>
      </dsp:nvSpPr>
      <dsp:spPr>
        <a:xfrm rot="18900000">
          <a:off x="2145484" y="1075105"/>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53496" y="1130917"/>
        <a:ext cx="209174" cy="109413"/>
      </dsp:txXfrm>
    </dsp:sp>
    <dsp:sp modelId="{6CFACD4F-F02F-4618-8B10-E6A398A6CF5C}">
      <dsp:nvSpPr>
        <dsp:cNvPr id="0" name=""/>
        <dsp:cNvSpPr/>
      </dsp:nvSpPr>
      <dsp:spPr>
        <a:xfrm>
          <a:off x="2349496" y="348278"/>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Color</a:t>
          </a:r>
        </a:p>
      </dsp:txBody>
      <dsp:txXfrm>
        <a:off x="2458735" y="457517"/>
        <a:ext cx="527455" cy="527455"/>
      </dsp:txXfrm>
    </dsp:sp>
    <dsp:sp modelId="{45514F0A-9F7D-4C4F-952B-001B32AE8DC6}">
      <dsp:nvSpPr>
        <dsp:cNvPr id="0" name=""/>
        <dsp:cNvSpPr/>
      </dsp:nvSpPr>
      <dsp:spPr>
        <a:xfrm>
          <a:off x="2304374" y="1458698"/>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304374" y="1495169"/>
        <a:ext cx="209174" cy="109413"/>
      </dsp:txXfrm>
    </dsp:sp>
    <dsp:sp modelId="{71CFD817-0531-4791-BEF9-B4BD8F32DF93}">
      <dsp:nvSpPr>
        <dsp:cNvPr id="0" name=""/>
        <dsp:cNvSpPr/>
      </dsp:nvSpPr>
      <dsp:spPr>
        <a:xfrm>
          <a:off x="2692726" y="1176909"/>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VIN</a:t>
          </a:r>
        </a:p>
      </dsp:txBody>
      <dsp:txXfrm>
        <a:off x="2801965" y="1286148"/>
        <a:ext cx="527455" cy="527455"/>
      </dsp:txXfrm>
    </dsp:sp>
    <dsp:sp modelId="{D549867E-8909-4CBB-ADF9-A641EBD2788E}">
      <dsp:nvSpPr>
        <dsp:cNvPr id="0" name=""/>
        <dsp:cNvSpPr/>
      </dsp:nvSpPr>
      <dsp:spPr>
        <a:xfrm rot="2700000">
          <a:off x="2145484" y="1842291"/>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53496" y="1859421"/>
        <a:ext cx="209174" cy="109413"/>
      </dsp:txXfrm>
    </dsp:sp>
    <dsp:sp modelId="{BBE7993F-9FAC-4B01-983A-6CD2E95CAAFC}">
      <dsp:nvSpPr>
        <dsp:cNvPr id="0" name=""/>
        <dsp:cNvSpPr/>
      </dsp:nvSpPr>
      <dsp:spPr>
        <a:xfrm>
          <a:off x="2349496" y="2005540"/>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Tag No</a:t>
          </a:r>
        </a:p>
      </dsp:txBody>
      <dsp:txXfrm>
        <a:off x="2458735" y="2114779"/>
        <a:ext cx="527455" cy="527455"/>
      </dsp:txXfrm>
    </dsp:sp>
    <dsp:sp modelId="{662A4C12-10E0-4D82-B75E-988625017B26}">
      <dsp:nvSpPr>
        <dsp:cNvPr id="0" name=""/>
        <dsp:cNvSpPr/>
      </dsp:nvSpPr>
      <dsp:spPr>
        <a:xfrm rot="5400000">
          <a:off x="1761891" y="2001181"/>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89244" y="2010299"/>
        <a:ext cx="209174" cy="109413"/>
      </dsp:txXfrm>
    </dsp:sp>
    <dsp:sp modelId="{4BAD4D94-732B-412F-9EE2-F3E147C44826}">
      <dsp:nvSpPr>
        <dsp:cNvPr id="0" name=""/>
        <dsp:cNvSpPr/>
      </dsp:nvSpPr>
      <dsp:spPr>
        <a:xfrm>
          <a:off x="1520865" y="2348770"/>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Purchase Date</a:t>
          </a:r>
        </a:p>
      </dsp:txBody>
      <dsp:txXfrm>
        <a:off x="1630104" y="2458009"/>
        <a:ext cx="527455" cy="527455"/>
      </dsp:txXfrm>
    </dsp:sp>
    <dsp:sp modelId="{B02A1D27-CBA6-44D2-88AA-54F78B36DA0D}">
      <dsp:nvSpPr>
        <dsp:cNvPr id="0" name=""/>
        <dsp:cNvSpPr/>
      </dsp:nvSpPr>
      <dsp:spPr>
        <a:xfrm rot="8100000">
          <a:off x="1378298" y="1842291"/>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24992" y="1859421"/>
        <a:ext cx="209174" cy="109413"/>
      </dsp:txXfrm>
    </dsp:sp>
    <dsp:sp modelId="{F568FB59-E979-4CE6-899D-A7663C87FDA9}">
      <dsp:nvSpPr>
        <dsp:cNvPr id="0" name=""/>
        <dsp:cNvSpPr/>
      </dsp:nvSpPr>
      <dsp:spPr>
        <a:xfrm>
          <a:off x="692234" y="2005540"/>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Owner</a:t>
          </a:r>
        </a:p>
      </dsp:txBody>
      <dsp:txXfrm>
        <a:off x="801473" y="2114779"/>
        <a:ext cx="527455" cy="527455"/>
      </dsp:txXfrm>
    </dsp:sp>
    <dsp:sp modelId="{803FFBD3-A87C-4820-9E0E-FB0A615C4384}">
      <dsp:nvSpPr>
        <dsp:cNvPr id="0" name=""/>
        <dsp:cNvSpPr/>
      </dsp:nvSpPr>
      <dsp:spPr>
        <a:xfrm rot="10800000">
          <a:off x="1219409" y="1458698"/>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274115" y="1495169"/>
        <a:ext cx="209174" cy="109413"/>
      </dsp:txXfrm>
    </dsp:sp>
    <dsp:sp modelId="{E7CF5A42-1823-4393-8FD3-1B07AC4AF662}">
      <dsp:nvSpPr>
        <dsp:cNvPr id="0" name=""/>
        <dsp:cNvSpPr/>
      </dsp:nvSpPr>
      <dsp:spPr>
        <a:xfrm>
          <a:off x="349004" y="1176909"/>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Insurance</a:t>
          </a:r>
        </a:p>
      </dsp:txBody>
      <dsp:txXfrm>
        <a:off x="458243" y="1286148"/>
        <a:ext cx="527455" cy="527455"/>
      </dsp:txXfrm>
    </dsp:sp>
    <dsp:sp modelId="{C3A0E7C5-880C-46F1-9A81-BB4C7AA58923}">
      <dsp:nvSpPr>
        <dsp:cNvPr id="0" name=""/>
        <dsp:cNvSpPr/>
      </dsp:nvSpPr>
      <dsp:spPr>
        <a:xfrm rot="13500000">
          <a:off x="1378298" y="1075105"/>
          <a:ext cx="263880" cy="1823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24992" y="1130917"/>
        <a:ext cx="209174" cy="109413"/>
      </dsp:txXfrm>
    </dsp:sp>
    <dsp:sp modelId="{EEBD557D-E7E9-4EAF-971F-C428AD99BF39}">
      <dsp:nvSpPr>
        <dsp:cNvPr id="0" name=""/>
        <dsp:cNvSpPr/>
      </dsp:nvSpPr>
      <dsp:spPr>
        <a:xfrm>
          <a:off x="692234" y="348278"/>
          <a:ext cx="745933" cy="74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801473" y="457517"/>
        <a:ext cx="527455" cy="527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671668" y="1399828"/>
          <a:ext cx="763727" cy="763727"/>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4AB1575 - MD</a:t>
          </a:r>
        </a:p>
      </dsp:txBody>
      <dsp:txXfrm>
        <a:off x="1783513" y="1511673"/>
        <a:ext cx="540037" cy="540037"/>
      </dsp:txXfrm>
    </dsp:sp>
    <dsp:sp modelId="{DC0A62D1-4C3E-417B-B7F0-7422EB64F57D}">
      <dsp:nvSpPr>
        <dsp:cNvPr id="0" name=""/>
        <dsp:cNvSpPr/>
      </dsp:nvSpPr>
      <dsp:spPr>
        <a:xfrm rot="16200000">
          <a:off x="1935000" y="1071924"/>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68291" y="1149602"/>
        <a:ext cx="170482" cy="133163"/>
      </dsp:txXfrm>
    </dsp:sp>
    <dsp:sp modelId="{1BDE022B-6169-49E7-BF3E-A30EC051B6D3}">
      <dsp:nvSpPr>
        <dsp:cNvPr id="0" name=""/>
        <dsp:cNvSpPr/>
      </dsp:nvSpPr>
      <dsp:spPr>
        <a:xfrm>
          <a:off x="1580379" y="6233"/>
          <a:ext cx="946306" cy="946306"/>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Toyota Prius</a:t>
          </a:r>
        </a:p>
      </dsp:txBody>
      <dsp:txXfrm>
        <a:off x="1718962" y="144816"/>
        <a:ext cx="669140" cy="669140"/>
      </dsp:txXfrm>
    </dsp:sp>
    <dsp:sp modelId="{D558942B-E6CA-449D-A0FE-151CAA3AF7BF}">
      <dsp:nvSpPr>
        <dsp:cNvPr id="0" name=""/>
        <dsp:cNvSpPr/>
      </dsp:nvSpPr>
      <dsp:spPr>
        <a:xfrm rot="19285714">
          <a:off x="2403160" y="1297378"/>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10423" y="1362521"/>
        <a:ext cx="170482" cy="133163"/>
      </dsp:txXfrm>
    </dsp:sp>
    <dsp:sp modelId="{6CFACD4F-F02F-4618-8B10-E6A398A6CF5C}">
      <dsp:nvSpPr>
        <dsp:cNvPr id="0" name=""/>
        <dsp:cNvSpPr/>
      </dsp:nvSpPr>
      <dsp:spPr>
        <a:xfrm>
          <a:off x="2598563" y="496564"/>
          <a:ext cx="946306" cy="946306"/>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Red</a:t>
          </a:r>
        </a:p>
      </dsp:txBody>
      <dsp:txXfrm>
        <a:off x="2737146" y="635147"/>
        <a:ext cx="669140" cy="669140"/>
      </dsp:txXfrm>
    </dsp:sp>
    <dsp:sp modelId="{45514F0A-9F7D-4C4F-952B-001B32AE8DC6}">
      <dsp:nvSpPr>
        <dsp:cNvPr id="0" name=""/>
        <dsp:cNvSpPr/>
      </dsp:nvSpPr>
      <dsp:spPr>
        <a:xfrm rot="771429">
          <a:off x="2518786" y="1803968"/>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19621" y="1840947"/>
        <a:ext cx="170482" cy="133163"/>
      </dsp:txXfrm>
    </dsp:sp>
    <dsp:sp modelId="{71CFD817-0531-4791-BEF9-B4BD8F32DF93}">
      <dsp:nvSpPr>
        <dsp:cNvPr id="0" name=""/>
        <dsp:cNvSpPr/>
      </dsp:nvSpPr>
      <dsp:spPr>
        <a:xfrm>
          <a:off x="2850034" y="1598329"/>
          <a:ext cx="946306" cy="946306"/>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30904958509</a:t>
          </a:r>
        </a:p>
      </dsp:txBody>
      <dsp:txXfrm>
        <a:off x="2988617" y="1736912"/>
        <a:ext cx="669140" cy="669140"/>
      </dsp:txXfrm>
    </dsp:sp>
    <dsp:sp modelId="{662A4C12-10E0-4D82-B75E-988625017B26}">
      <dsp:nvSpPr>
        <dsp:cNvPr id="0" name=""/>
        <dsp:cNvSpPr/>
      </dsp:nvSpPr>
      <dsp:spPr>
        <a:xfrm rot="3857143">
          <a:off x="2194810" y="2210222"/>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13656" y="2224615"/>
        <a:ext cx="170482" cy="133163"/>
      </dsp:txXfrm>
    </dsp:sp>
    <dsp:sp modelId="{4BAD4D94-732B-412F-9EE2-F3E147C44826}">
      <dsp:nvSpPr>
        <dsp:cNvPr id="0" name=""/>
        <dsp:cNvSpPr/>
      </dsp:nvSpPr>
      <dsp:spPr>
        <a:xfrm>
          <a:off x="2145428" y="2481876"/>
          <a:ext cx="946306" cy="946306"/>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01/15/2012</a:t>
          </a:r>
        </a:p>
      </dsp:txBody>
      <dsp:txXfrm>
        <a:off x="2284011" y="2620459"/>
        <a:ext cx="669140" cy="669140"/>
      </dsp:txXfrm>
    </dsp:sp>
    <dsp:sp modelId="{B02A1D27-CBA6-44D2-88AA-54F78B36DA0D}">
      <dsp:nvSpPr>
        <dsp:cNvPr id="0" name=""/>
        <dsp:cNvSpPr/>
      </dsp:nvSpPr>
      <dsp:spPr>
        <a:xfrm rot="6942857">
          <a:off x="1675191" y="2210222"/>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722926" y="2224615"/>
        <a:ext cx="170482" cy="133163"/>
      </dsp:txXfrm>
    </dsp:sp>
    <dsp:sp modelId="{F568FB59-E979-4CE6-899D-A7663C87FDA9}">
      <dsp:nvSpPr>
        <dsp:cNvPr id="0" name=""/>
        <dsp:cNvSpPr/>
      </dsp:nvSpPr>
      <dsp:spPr>
        <a:xfrm>
          <a:off x="1015329" y="2481876"/>
          <a:ext cx="946306" cy="946306"/>
        </a:xfrm>
        <a:prstGeom prst="ellips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Agrawala</a:t>
          </a:r>
        </a:p>
      </dsp:txBody>
      <dsp:txXfrm>
        <a:off x="1153912" y="2620459"/>
        <a:ext cx="669140" cy="669140"/>
      </dsp:txXfrm>
    </dsp:sp>
    <dsp:sp modelId="{803FFBD3-A87C-4820-9E0E-FB0A615C4384}">
      <dsp:nvSpPr>
        <dsp:cNvPr id="0" name=""/>
        <dsp:cNvSpPr/>
      </dsp:nvSpPr>
      <dsp:spPr>
        <a:xfrm rot="10028571">
          <a:off x="1351214" y="1803968"/>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16960" y="1840947"/>
        <a:ext cx="170482" cy="133163"/>
      </dsp:txXfrm>
    </dsp:sp>
    <dsp:sp modelId="{E7CF5A42-1823-4393-8FD3-1B07AC4AF662}">
      <dsp:nvSpPr>
        <dsp:cNvPr id="0" name=""/>
        <dsp:cNvSpPr/>
      </dsp:nvSpPr>
      <dsp:spPr>
        <a:xfrm>
          <a:off x="310724" y="1598329"/>
          <a:ext cx="946306" cy="946306"/>
        </a:xfrm>
        <a:prstGeom prst="ellips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GEICO</a:t>
          </a:r>
        </a:p>
      </dsp:txBody>
      <dsp:txXfrm>
        <a:off x="449307" y="1736912"/>
        <a:ext cx="669140" cy="669140"/>
      </dsp:txXfrm>
    </dsp:sp>
    <dsp:sp modelId="{C3A0E7C5-880C-46F1-9A81-BB4C7AA58923}">
      <dsp:nvSpPr>
        <dsp:cNvPr id="0" name=""/>
        <dsp:cNvSpPr/>
      </dsp:nvSpPr>
      <dsp:spPr>
        <a:xfrm rot="13114286">
          <a:off x="1466840" y="1297378"/>
          <a:ext cx="237063" cy="221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526158" y="1362521"/>
        <a:ext cx="170482" cy="133163"/>
      </dsp:txXfrm>
    </dsp:sp>
    <dsp:sp modelId="{EEBD557D-E7E9-4EAF-971F-C428AD99BF39}">
      <dsp:nvSpPr>
        <dsp:cNvPr id="0" name=""/>
        <dsp:cNvSpPr/>
      </dsp:nvSpPr>
      <dsp:spPr>
        <a:xfrm>
          <a:off x="562195" y="496564"/>
          <a:ext cx="946306" cy="94630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700778" y="635147"/>
        <a:ext cx="669140" cy="669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380278" y="1076221"/>
          <a:ext cx="748956" cy="7489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Person/Name</a:t>
          </a:r>
        </a:p>
      </dsp:txBody>
      <dsp:txXfrm>
        <a:off x="1489960" y="1185903"/>
        <a:ext cx="529592" cy="529592"/>
      </dsp:txXfrm>
    </dsp:sp>
    <dsp:sp modelId="{DC0A62D1-4C3E-417B-B7F0-7422EB64F57D}">
      <dsp:nvSpPr>
        <dsp:cNvPr id="0" name=""/>
        <dsp:cNvSpPr/>
      </dsp:nvSpPr>
      <dsp:spPr>
        <a:xfrm rot="16200000">
          <a:off x="1631239" y="7228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8294" y="810822"/>
        <a:ext cx="172924" cy="152787"/>
      </dsp:txXfrm>
    </dsp:sp>
    <dsp:sp modelId="{1BDE022B-6169-49E7-BF3E-A30EC051B6D3}">
      <dsp:nvSpPr>
        <dsp:cNvPr id="0" name=""/>
        <dsp:cNvSpPr/>
      </dsp:nvSpPr>
      <dsp:spPr>
        <a:xfrm>
          <a:off x="1455173" y="10953"/>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Age</a:t>
          </a:r>
        </a:p>
      </dsp:txBody>
      <dsp:txXfrm>
        <a:off x="1542919" y="98699"/>
        <a:ext cx="423673" cy="423673"/>
      </dsp:txXfrm>
    </dsp:sp>
    <dsp:sp modelId="{D558942B-E6CA-449D-A0FE-151CAA3AF7BF}">
      <dsp:nvSpPr>
        <dsp:cNvPr id="0" name=""/>
        <dsp:cNvSpPr/>
      </dsp:nvSpPr>
      <dsp:spPr>
        <a:xfrm rot="18600000">
          <a:off x="2017257" y="8633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0494" y="942653"/>
        <a:ext cx="172924" cy="152787"/>
      </dsp:txXfrm>
    </dsp:sp>
    <dsp:sp modelId="{6CFACD4F-F02F-4618-8B10-E6A398A6CF5C}">
      <dsp:nvSpPr>
        <dsp:cNvPr id="0" name=""/>
        <dsp:cNvSpPr/>
      </dsp:nvSpPr>
      <dsp:spPr>
        <a:xfrm>
          <a:off x="2188057" y="277700"/>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Home -Address</a:t>
          </a:r>
        </a:p>
      </dsp:txBody>
      <dsp:txXfrm>
        <a:off x="2275803" y="365446"/>
        <a:ext cx="423673" cy="423673"/>
      </dsp:txXfrm>
    </dsp:sp>
    <dsp:sp modelId="{45514F0A-9F7D-4C4F-952B-001B32AE8DC6}">
      <dsp:nvSpPr>
        <dsp:cNvPr id="0" name=""/>
        <dsp:cNvSpPr/>
      </dsp:nvSpPr>
      <dsp:spPr>
        <a:xfrm rot="21000000">
          <a:off x="2222653" y="1219094"/>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3216" y="1276458"/>
        <a:ext cx="172924" cy="152787"/>
      </dsp:txXfrm>
    </dsp:sp>
    <dsp:sp modelId="{71CFD817-0531-4791-BEF9-B4BD8F32DF93}">
      <dsp:nvSpPr>
        <dsp:cNvPr id="0" name=""/>
        <dsp:cNvSpPr/>
      </dsp:nvSpPr>
      <dsp:spPr>
        <a:xfrm>
          <a:off x="2578016" y="953129"/>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Phone</a:t>
          </a:r>
        </a:p>
      </dsp:txBody>
      <dsp:txXfrm>
        <a:off x="2665762" y="1040875"/>
        <a:ext cx="423673" cy="423673"/>
      </dsp:txXfrm>
    </dsp:sp>
    <dsp:sp modelId="{D549867E-8909-4CBB-ADF9-A641EBD2788E}">
      <dsp:nvSpPr>
        <dsp:cNvPr id="0" name=""/>
        <dsp:cNvSpPr/>
      </dsp:nvSpPr>
      <dsp:spPr>
        <a:xfrm rot="1800000">
          <a:off x="2151320" y="1623646"/>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6284" y="1656048"/>
        <a:ext cx="172924" cy="152787"/>
      </dsp:txXfrm>
    </dsp:sp>
    <dsp:sp modelId="{BBE7993F-9FAC-4B01-983A-6CD2E95CAAFC}">
      <dsp:nvSpPr>
        <dsp:cNvPr id="0" name=""/>
        <dsp:cNvSpPr/>
      </dsp:nvSpPr>
      <dsp:spPr>
        <a:xfrm>
          <a:off x="2442584" y="1721199"/>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Health</a:t>
          </a:r>
        </a:p>
      </dsp:txBody>
      <dsp:txXfrm>
        <a:off x="2530330" y="1808945"/>
        <a:ext cx="423673" cy="423673"/>
      </dsp:txXfrm>
    </dsp:sp>
    <dsp:sp modelId="{158EAD00-B3A9-45B2-BEEF-B8E58446E0BC}">
      <dsp:nvSpPr>
        <dsp:cNvPr id="0" name=""/>
        <dsp:cNvSpPr/>
      </dsp:nvSpPr>
      <dsp:spPr>
        <a:xfrm rot="4200000">
          <a:off x="1836635" y="188769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1016" y="1903807"/>
        <a:ext cx="172924" cy="152787"/>
      </dsp:txXfrm>
    </dsp:sp>
    <dsp:sp modelId="{C4327FC1-3DB2-4031-BCE1-93DBB6782A4B}">
      <dsp:nvSpPr>
        <dsp:cNvPr id="0" name=""/>
        <dsp:cNvSpPr/>
      </dsp:nvSpPr>
      <dsp:spPr>
        <a:xfrm>
          <a:off x="1845132" y="2222520"/>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email</a:t>
          </a:r>
        </a:p>
      </dsp:txBody>
      <dsp:txXfrm>
        <a:off x="1932878" y="2310266"/>
        <a:ext cx="423673" cy="423673"/>
      </dsp:txXfrm>
    </dsp:sp>
    <dsp:sp modelId="{B02A1D27-CBA6-44D2-88AA-54F78B36DA0D}">
      <dsp:nvSpPr>
        <dsp:cNvPr id="0" name=""/>
        <dsp:cNvSpPr/>
      </dsp:nvSpPr>
      <dsp:spPr>
        <a:xfrm rot="6600000">
          <a:off x="1425842" y="188769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75571" y="1903807"/>
        <a:ext cx="172924" cy="152787"/>
      </dsp:txXfrm>
    </dsp:sp>
    <dsp:sp modelId="{F568FB59-E979-4CE6-899D-A7663C87FDA9}">
      <dsp:nvSpPr>
        <dsp:cNvPr id="0" name=""/>
        <dsp:cNvSpPr/>
      </dsp:nvSpPr>
      <dsp:spPr>
        <a:xfrm>
          <a:off x="1065214" y="2222520"/>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Profession</a:t>
          </a:r>
        </a:p>
      </dsp:txBody>
      <dsp:txXfrm>
        <a:off x="1152960" y="2310266"/>
        <a:ext cx="423673" cy="423673"/>
      </dsp:txXfrm>
    </dsp:sp>
    <dsp:sp modelId="{803FFBD3-A87C-4820-9E0E-FB0A615C4384}">
      <dsp:nvSpPr>
        <dsp:cNvPr id="0" name=""/>
        <dsp:cNvSpPr/>
      </dsp:nvSpPr>
      <dsp:spPr>
        <a:xfrm rot="9000000">
          <a:off x="1111157" y="1623646"/>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80303" y="1656048"/>
        <a:ext cx="172924" cy="152787"/>
      </dsp:txXfrm>
    </dsp:sp>
    <dsp:sp modelId="{E7CF5A42-1823-4393-8FD3-1B07AC4AF662}">
      <dsp:nvSpPr>
        <dsp:cNvPr id="0" name=""/>
        <dsp:cNvSpPr/>
      </dsp:nvSpPr>
      <dsp:spPr>
        <a:xfrm>
          <a:off x="467762" y="1721199"/>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Religion</a:t>
          </a:r>
        </a:p>
      </dsp:txBody>
      <dsp:txXfrm>
        <a:off x="555508" y="1808945"/>
        <a:ext cx="423673" cy="423673"/>
      </dsp:txXfrm>
    </dsp:sp>
    <dsp:sp modelId="{1CD704BD-C469-40FB-AA31-DE040855ACFF}">
      <dsp:nvSpPr>
        <dsp:cNvPr id="0" name=""/>
        <dsp:cNvSpPr/>
      </dsp:nvSpPr>
      <dsp:spPr>
        <a:xfrm rot="11400000">
          <a:off x="1039824" y="1219094"/>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13371" y="1276458"/>
        <a:ext cx="172924" cy="152787"/>
      </dsp:txXfrm>
    </dsp:sp>
    <dsp:sp modelId="{5D1C2797-8DE4-49B6-8B17-FF5DD16ADBE6}">
      <dsp:nvSpPr>
        <dsp:cNvPr id="0" name=""/>
        <dsp:cNvSpPr/>
      </dsp:nvSpPr>
      <dsp:spPr>
        <a:xfrm>
          <a:off x="332331" y="953129"/>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err="1"/>
            <a:t>Ethenicity</a:t>
          </a:r>
          <a:endParaRPr lang="en-US" sz="600" kern="1200" dirty="0"/>
        </a:p>
      </dsp:txBody>
      <dsp:txXfrm>
        <a:off x="420077" y="1040875"/>
        <a:ext cx="423673" cy="423673"/>
      </dsp:txXfrm>
    </dsp:sp>
    <dsp:sp modelId="{C3A0E7C5-880C-46F1-9A81-BB4C7AA58923}">
      <dsp:nvSpPr>
        <dsp:cNvPr id="0" name=""/>
        <dsp:cNvSpPr/>
      </dsp:nvSpPr>
      <dsp:spPr>
        <a:xfrm rot="13800000">
          <a:off x="1245220" y="8633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06093" y="942653"/>
        <a:ext cx="172924" cy="152787"/>
      </dsp:txXfrm>
    </dsp:sp>
    <dsp:sp modelId="{EEBD557D-E7E9-4EAF-971F-C428AD99BF39}">
      <dsp:nvSpPr>
        <dsp:cNvPr id="0" name=""/>
        <dsp:cNvSpPr/>
      </dsp:nvSpPr>
      <dsp:spPr>
        <a:xfrm>
          <a:off x="722290" y="277700"/>
          <a:ext cx="599165" cy="5991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t>
          </a:r>
        </a:p>
      </dsp:txBody>
      <dsp:txXfrm>
        <a:off x="810036" y="365446"/>
        <a:ext cx="423673" cy="423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467586" y="1129149"/>
          <a:ext cx="574340" cy="57434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Health</a:t>
          </a:r>
        </a:p>
      </dsp:txBody>
      <dsp:txXfrm>
        <a:off x="1551696" y="1213259"/>
        <a:ext cx="406120" cy="406120"/>
      </dsp:txXfrm>
    </dsp:sp>
    <dsp:sp modelId="{DC0A62D1-4C3E-417B-B7F0-7422EB64F57D}">
      <dsp:nvSpPr>
        <dsp:cNvPr id="0" name=""/>
        <dsp:cNvSpPr/>
      </dsp:nvSpPr>
      <dsp:spPr>
        <a:xfrm rot="16200000">
          <a:off x="1645238" y="871612"/>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2368" y="911581"/>
        <a:ext cx="184776" cy="68518"/>
      </dsp:txXfrm>
    </dsp:sp>
    <dsp:sp modelId="{1BDE022B-6169-49E7-BF3E-A30EC051B6D3}">
      <dsp:nvSpPr>
        <dsp:cNvPr id="0" name=""/>
        <dsp:cNvSpPr/>
      </dsp:nvSpPr>
      <dsp:spPr>
        <a:xfrm>
          <a:off x="1398934" y="4231"/>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Height/weight</a:t>
          </a:r>
        </a:p>
      </dsp:txBody>
      <dsp:txXfrm>
        <a:off x="1503152" y="108449"/>
        <a:ext cx="503207" cy="503207"/>
      </dsp:txXfrm>
    </dsp:sp>
    <dsp:sp modelId="{D558942B-E6CA-449D-A0FE-151CAA3AF7BF}">
      <dsp:nvSpPr>
        <dsp:cNvPr id="0" name=""/>
        <dsp:cNvSpPr/>
      </dsp:nvSpPr>
      <dsp:spPr>
        <a:xfrm rot="18900000">
          <a:off x="1990029" y="1014430"/>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5046" y="1049381"/>
        <a:ext cx="184776" cy="68518"/>
      </dsp:txXfrm>
    </dsp:sp>
    <dsp:sp modelId="{6CFACD4F-F02F-4618-8B10-E6A398A6CF5C}">
      <dsp:nvSpPr>
        <dsp:cNvPr id="0" name=""/>
        <dsp:cNvSpPr/>
      </dsp:nvSpPr>
      <dsp:spPr>
        <a:xfrm>
          <a:off x="2145828" y="313604"/>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Insurance </a:t>
          </a:r>
        </a:p>
      </dsp:txBody>
      <dsp:txXfrm>
        <a:off x="2250046" y="417822"/>
        <a:ext cx="503207" cy="503207"/>
      </dsp:txXfrm>
    </dsp:sp>
    <dsp:sp modelId="{45514F0A-9F7D-4C4F-952B-001B32AE8DC6}">
      <dsp:nvSpPr>
        <dsp:cNvPr id="0" name=""/>
        <dsp:cNvSpPr/>
      </dsp:nvSpPr>
      <dsp:spPr>
        <a:xfrm>
          <a:off x="2132847" y="1359221"/>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2847" y="1382060"/>
        <a:ext cx="184776" cy="68518"/>
      </dsp:txXfrm>
    </dsp:sp>
    <dsp:sp modelId="{71CFD817-0531-4791-BEF9-B4BD8F32DF93}">
      <dsp:nvSpPr>
        <dsp:cNvPr id="0" name=""/>
        <dsp:cNvSpPr/>
      </dsp:nvSpPr>
      <dsp:spPr>
        <a:xfrm>
          <a:off x="2455201" y="1060497"/>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Primary Doctor</a:t>
          </a:r>
        </a:p>
      </dsp:txBody>
      <dsp:txXfrm>
        <a:off x="2559419" y="1164715"/>
        <a:ext cx="503207" cy="503207"/>
      </dsp:txXfrm>
    </dsp:sp>
    <dsp:sp modelId="{D549867E-8909-4CBB-ADF9-A641EBD2788E}">
      <dsp:nvSpPr>
        <dsp:cNvPr id="0" name=""/>
        <dsp:cNvSpPr/>
      </dsp:nvSpPr>
      <dsp:spPr>
        <a:xfrm rot="2700000">
          <a:off x="1990029" y="1704012"/>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5046" y="1714739"/>
        <a:ext cx="184776" cy="68518"/>
      </dsp:txXfrm>
    </dsp:sp>
    <dsp:sp modelId="{BBE7993F-9FAC-4B01-983A-6CD2E95CAAFC}">
      <dsp:nvSpPr>
        <dsp:cNvPr id="0" name=""/>
        <dsp:cNvSpPr/>
      </dsp:nvSpPr>
      <dsp:spPr>
        <a:xfrm>
          <a:off x="2145828" y="1807391"/>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Lab Tests</a:t>
          </a:r>
        </a:p>
      </dsp:txBody>
      <dsp:txXfrm>
        <a:off x="2250046" y="1911609"/>
        <a:ext cx="503207" cy="503207"/>
      </dsp:txXfrm>
    </dsp:sp>
    <dsp:sp modelId="{662A4C12-10E0-4D82-B75E-988625017B26}">
      <dsp:nvSpPr>
        <dsp:cNvPr id="0" name=""/>
        <dsp:cNvSpPr/>
      </dsp:nvSpPr>
      <dsp:spPr>
        <a:xfrm rot="5400000">
          <a:off x="1645238" y="1846829"/>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2368" y="1852539"/>
        <a:ext cx="184776" cy="68518"/>
      </dsp:txXfrm>
    </dsp:sp>
    <dsp:sp modelId="{4BAD4D94-732B-412F-9EE2-F3E147C44826}">
      <dsp:nvSpPr>
        <dsp:cNvPr id="0" name=""/>
        <dsp:cNvSpPr/>
      </dsp:nvSpPr>
      <dsp:spPr>
        <a:xfrm>
          <a:off x="1398934" y="2116764"/>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Allergies</a:t>
          </a:r>
        </a:p>
      </dsp:txBody>
      <dsp:txXfrm>
        <a:off x="1503152" y="2220982"/>
        <a:ext cx="503207" cy="503207"/>
      </dsp:txXfrm>
    </dsp:sp>
    <dsp:sp modelId="{B02A1D27-CBA6-44D2-88AA-54F78B36DA0D}">
      <dsp:nvSpPr>
        <dsp:cNvPr id="0" name=""/>
        <dsp:cNvSpPr/>
      </dsp:nvSpPr>
      <dsp:spPr>
        <a:xfrm rot="8100000">
          <a:off x="1300447" y="1704012"/>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9689" y="1714739"/>
        <a:ext cx="184776" cy="68518"/>
      </dsp:txXfrm>
    </dsp:sp>
    <dsp:sp modelId="{F568FB59-E979-4CE6-899D-A7663C87FDA9}">
      <dsp:nvSpPr>
        <dsp:cNvPr id="0" name=""/>
        <dsp:cNvSpPr/>
      </dsp:nvSpPr>
      <dsp:spPr>
        <a:xfrm>
          <a:off x="652041" y="1807391"/>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Medications</a:t>
          </a:r>
        </a:p>
      </dsp:txBody>
      <dsp:txXfrm>
        <a:off x="756259" y="1911609"/>
        <a:ext cx="503207" cy="503207"/>
      </dsp:txXfrm>
    </dsp:sp>
    <dsp:sp modelId="{803FFBD3-A87C-4820-9E0E-FB0A615C4384}">
      <dsp:nvSpPr>
        <dsp:cNvPr id="0" name=""/>
        <dsp:cNvSpPr/>
      </dsp:nvSpPr>
      <dsp:spPr>
        <a:xfrm rot="10800000">
          <a:off x="1157630" y="1359221"/>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1889" y="1382060"/>
        <a:ext cx="184776" cy="68518"/>
      </dsp:txXfrm>
    </dsp:sp>
    <dsp:sp modelId="{E7CF5A42-1823-4393-8FD3-1B07AC4AF662}">
      <dsp:nvSpPr>
        <dsp:cNvPr id="0" name=""/>
        <dsp:cNvSpPr/>
      </dsp:nvSpPr>
      <dsp:spPr>
        <a:xfrm>
          <a:off x="342668" y="1060497"/>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History</a:t>
          </a:r>
        </a:p>
      </dsp:txBody>
      <dsp:txXfrm>
        <a:off x="446886" y="1164715"/>
        <a:ext cx="503207" cy="503207"/>
      </dsp:txXfrm>
    </dsp:sp>
    <dsp:sp modelId="{C3A0E7C5-880C-46F1-9A81-BB4C7AA58923}">
      <dsp:nvSpPr>
        <dsp:cNvPr id="0" name=""/>
        <dsp:cNvSpPr/>
      </dsp:nvSpPr>
      <dsp:spPr>
        <a:xfrm rot="13500000">
          <a:off x="1300447" y="1014430"/>
          <a:ext cx="219035" cy="11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9689" y="1049381"/>
        <a:ext cx="184776" cy="68518"/>
      </dsp:txXfrm>
    </dsp:sp>
    <dsp:sp modelId="{EEBD557D-E7E9-4EAF-971F-C428AD99BF39}">
      <dsp:nvSpPr>
        <dsp:cNvPr id="0" name=""/>
        <dsp:cNvSpPr/>
      </dsp:nvSpPr>
      <dsp:spPr>
        <a:xfrm>
          <a:off x="652041" y="313604"/>
          <a:ext cx="711643" cy="7116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a:t>
          </a:r>
        </a:p>
      </dsp:txBody>
      <dsp:txXfrm>
        <a:off x="756259" y="417822"/>
        <a:ext cx="503207" cy="5032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2749865" y="1894067"/>
          <a:ext cx="2628269" cy="1602661"/>
        </a:xfrm>
        <a:prstGeom prst="diamond">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Road</a:t>
          </a:r>
        </a:p>
        <a:p>
          <a:pPr marL="0" lvl="0" indent="0" algn="ctr" defTabSz="1155700">
            <a:lnSpc>
              <a:spcPct val="90000"/>
            </a:lnSpc>
            <a:spcBef>
              <a:spcPct val="0"/>
            </a:spcBef>
            <a:spcAft>
              <a:spcPct val="35000"/>
            </a:spcAft>
            <a:buNone/>
          </a:pPr>
          <a:r>
            <a:rPr lang="en-US" sz="2600" kern="1200" dirty="0"/>
            <a:t>Accident</a:t>
          </a:r>
        </a:p>
      </dsp:txBody>
      <dsp:txXfrm>
        <a:off x="3406932" y="2294732"/>
        <a:ext cx="1314135" cy="801331"/>
      </dsp:txXfrm>
    </dsp:sp>
    <dsp:sp modelId="{273C7859-D5B5-4B25-8F25-EDD4A5ABAA35}">
      <dsp:nvSpPr>
        <dsp:cNvPr id="0" name=""/>
        <dsp:cNvSpPr/>
      </dsp:nvSpPr>
      <dsp:spPr>
        <a:xfrm rot="16246462">
          <a:off x="3551553" y="1345951"/>
          <a:ext cx="1060891" cy="35492"/>
        </a:xfrm>
        <a:custGeom>
          <a:avLst/>
          <a:gdLst/>
          <a:ahLst/>
          <a:cxnLst/>
          <a:rect l="0" t="0" r="0" b="0"/>
          <a:pathLst>
            <a:path>
              <a:moveTo>
                <a:pt x="0" y="17746"/>
              </a:moveTo>
              <a:lnTo>
                <a:pt x="1060891"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5476" y="1337175"/>
        <a:ext cx="53044" cy="53044"/>
      </dsp:txXfrm>
    </dsp:sp>
    <dsp:sp modelId="{6715D968-BD54-40D2-8515-E2F5E1FA4B5D}">
      <dsp:nvSpPr>
        <dsp:cNvPr id="0" name=""/>
        <dsp:cNvSpPr/>
      </dsp:nvSpPr>
      <dsp:spPr>
        <a:xfrm>
          <a:off x="3292904" y="83502"/>
          <a:ext cx="1602661" cy="749805"/>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Cars</a:t>
          </a:r>
        </a:p>
      </dsp:txBody>
      <dsp:txXfrm>
        <a:off x="3504564" y="182527"/>
        <a:ext cx="1179341" cy="551755"/>
      </dsp:txXfrm>
    </dsp:sp>
    <dsp:sp modelId="{9F739C65-8B4C-4369-8D52-C30E729D8400}">
      <dsp:nvSpPr>
        <dsp:cNvPr id="0" name=""/>
        <dsp:cNvSpPr/>
      </dsp:nvSpPr>
      <dsp:spPr>
        <a:xfrm rot="20174422">
          <a:off x="5094108" y="2040396"/>
          <a:ext cx="835013" cy="35492"/>
        </a:xfrm>
        <a:custGeom>
          <a:avLst/>
          <a:gdLst/>
          <a:ahLst/>
          <a:cxnLst/>
          <a:rect l="0" t="0" r="0" b="0"/>
          <a:pathLst>
            <a:path>
              <a:moveTo>
                <a:pt x="0" y="17746"/>
              </a:moveTo>
              <a:lnTo>
                <a:pt x="835013"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0739" y="2037266"/>
        <a:ext cx="41750" cy="41750"/>
      </dsp:txXfrm>
    </dsp:sp>
    <dsp:sp modelId="{1C127093-BE40-4679-9304-A488F574ADEA}">
      <dsp:nvSpPr>
        <dsp:cNvPr id="0" name=""/>
        <dsp:cNvSpPr/>
      </dsp:nvSpPr>
      <dsp:spPr>
        <a:xfrm>
          <a:off x="5825817" y="765740"/>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Time</a:t>
          </a:r>
        </a:p>
      </dsp:txBody>
      <dsp:txXfrm>
        <a:off x="6060521" y="1000444"/>
        <a:ext cx="1133253" cy="1133253"/>
      </dsp:txXfrm>
    </dsp:sp>
    <dsp:sp modelId="{7EFDF1F9-DBE7-442D-B1C1-7F82F1338704}">
      <dsp:nvSpPr>
        <dsp:cNvPr id="0" name=""/>
        <dsp:cNvSpPr/>
      </dsp:nvSpPr>
      <dsp:spPr>
        <a:xfrm rot="2398550">
          <a:off x="4691046" y="3726900"/>
          <a:ext cx="1248939" cy="35492"/>
        </a:xfrm>
        <a:custGeom>
          <a:avLst/>
          <a:gdLst/>
          <a:ahLst/>
          <a:cxnLst/>
          <a:rect l="0" t="0" r="0" b="0"/>
          <a:pathLst>
            <a:path>
              <a:moveTo>
                <a:pt x="0" y="17746"/>
              </a:moveTo>
              <a:lnTo>
                <a:pt x="1248939"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4292" y="3713422"/>
        <a:ext cx="62446" cy="62446"/>
      </dsp:txXfrm>
    </dsp:sp>
    <dsp:sp modelId="{44DCE54C-32EE-4456-AFC5-27CB1228F1CE}">
      <dsp:nvSpPr>
        <dsp:cNvPr id="0" name=""/>
        <dsp:cNvSpPr/>
      </dsp:nvSpPr>
      <dsp:spPr>
        <a:xfrm>
          <a:off x="5314193" y="4081612"/>
          <a:ext cx="1933066" cy="944496"/>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Persons</a:t>
          </a:r>
        </a:p>
      </dsp:txBody>
      <dsp:txXfrm>
        <a:off x="5573667" y="4208391"/>
        <a:ext cx="1414118" cy="690938"/>
      </dsp:txXfrm>
    </dsp:sp>
    <dsp:sp modelId="{3972F94C-B7C5-4750-BCBA-BAAD41E5D18A}">
      <dsp:nvSpPr>
        <dsp:cNvPr id="0" name=""/>
        <dsp:cNvSpPr/>
      </dsp:nvSpPr>
      <dsp:spPr>
        <a:xfrm rot="8827985">
          <a:off x="2082016" y="3578977"/>
          <a:ext cx="1173965" cy="35492"/>
        </a:xfrm>
        <a:custGeom>
          <a:avLst/>
          <a:gdLst/>
          <a:ahLst/>
          <a:cxnLst/>
          <a:rect l="0" t="0" r="0" b="0"/>
          <a:pathLst>
            <a:path>
              <a:moveTo>
                <a:pt x="0" y="17746"/>
              </a:moveTo>
              <a:lnTo>
                <a:pt x="1173965"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39650" y="3567373"/>
        <a:ext cx="58698" cy="58698"/>
      </dsp:txXfrm>
    </dsp:sp>
    <dsp:sp modelId="{2ACF6BD2-D8AE-474A-A9B0-32279DB12525}">
      <dsp:nvSpPr>
        <dsp:cNvPr id="0" name=""/>
        <dsp:cNvSpPr/>
      </dsp:nvSpPr>
      <dsp:spPr>
        <a:xfrm>
          <a:off x="701577" y="3548815"/>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Location</a:t>
          </a:r>
        </a:p>
      </dsp:txBody>
      <dsp:txXfrm>
        <a:off x="936281" y="3783519"/>
        <a:ext cx="1133253" cy="1133253"/>
      </dsp:txXfrm>
    </dsp:sp>
    <dsp:sp modelId="{12C1D7C1-CA7C-4244-8F3D-552C1766253E}">
      <dsp:nvSpPr>
        <dsp:cNvPr id="0" name=""/>
        <dsp:cNvSpPr/>
      </dsp:nvSpPr>
      <dsp:spPr>
        <a:xfrm rot="12010162">
          <a:off x="1849605" y="2070537"/>
          <a:ext cx="1123157" cy="35492"/>
        </a:xfrm>
        <a:custGeom>
          <a:avLst/>
          <a:gdLst/>
          <a:ahLst/>
          <a:cxnLst/>
          <a:rect l="0" t="0" r="0" b="0"/>
          <a:pathLst>
            <a:path>
              <a:moveTo>
                <a:pt x="0" y="17746"/>
              </a:moveTo>
              <a:lnTo>
                <a:pt x="112315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83104" y="2060205"/>
        <a:ext cx="56157" cy="56157"/>
      </dsp:txXfrm>
    </dsp:sp>
    <dsp:sp modelId="{BCA07CEF-9CCA-4CD1-9EE6-CBFCE3074513}">
      <dsp:nvSpPr>
        <dsp:cNvPr id="0" name=""/>
        <dsp:cNvSpPr/>
      </dsp:nvSpPr>
      <dsp:spPr>
        <a:xfrm>
          <a:off x="372987" y="1072464"/>
          <a:ext cx="1602661" cy="1122985"/>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Roads</a:t>
          </a:r>
        </a:p>
      </dsp:txBody>
      <dsp:txXfrm>
        <a:off x="623520" y="1248012"/>
        <a:ext cx="1101595" cy="771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73132" y="10181"/>
              </a:lnTo>
            </a:path>
            <a:path>
              <a:moveTo>
                <a:pt x="843425" y="10181"/>
              </a:moveTo>
              <a:lnTo>
                <a:pt x="1016558"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66197" y="1307792"/>
        <a:ext cx="670293" cy="171544"/>
      </dsp:txXfrm>
    </dsp:sp>
    <dsp:sp modelId="{DDD86650-E965-459E-AFD6-B93C95E73C7E}">
      <dsp:nvSpPr>
        <dsp:cNvPr id="0" name=""/>
        <dsp:cNvSpPr/>
      </dsp:nvSpPr>
      <dsp:spPr>
        <a:xfrm>
          <a:off x="3398050" y="288177"/>
          <a:ext cx="1234633" cy="612353"/>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64818" y="10181"/>
              </a:lnTo>
            </a:path>
            <a:path>
              <a:moveTo>
                <a:pt x="925293" y="10181"/>
              </a:moveTo>
              <a:lnTo>
                <a:pt x="1390111"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76394" y="2131723"/>
        <a:ext cx="460474" cy="193312"/>
      </dsp:txXfrm>
    </dsp:sp>
    <dsp:sp modelId="{603F685E-9280-43B3-AE75-EB390103035B}">
      <dsp:nvSpPr>
        <dsp:cNvPr id="0" name=""/>
        <dsp:cNvSpPr/>
      </dsp:nvSpPr>
      <dsp:spPr>
        <a:xfrm>
          <a:off x="976947" y="1872411"/>
          <a:ext cx="1234633" cy="706494"/>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68809" y="10181"/>
              </a:lnTo>
            </a:path>
            <a:path>
              <a:moveTo>
                <a:pt x="1020877" y="10181"/>
              </a:moveTo>
              <a:lnTo>
                <a:pt x="1589687" y="10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48475" y="1615406"/>
        <a:ext cx="452067"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u="none" kern="1200" dirty="0"/>
            <a:t>Automobile</a:t>
          </a:r>
        </a:p>
      </dsp:txBody>
      <dsp:txXfrm>
        <a:off x="1402284" y="983954"/>
        <a:ext cx="897825" cy="457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070250"/>
        <a:ext cx="694101" cy="352473"/>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Person</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494492" y="10257"/>
              </a:lnTo>
            </a:path>
            <a:path>
              <a:moveTo>
                <a:pt x="1225480" y="10257"/>
              </a:moveTo>
              <a:lnTo>
                <a:pt x="1719973"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09514" y="1218336"/>
        <a:ext cx="730988"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Wanted by Police</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587141" y="10257"/>
              </a:lnTo>
            </a:path>
            <a:path>
              <a:moveTo>
                <a:pt x="1541870" y="10257"/>
              </a:moveTo>
              <a:lnTo>
                <a:pt x="212901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56135" y="2259125"/>
        <a:ext cx="954728"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Purchase Details</a:t>
          </a:r>
        </a:p>
      </dsp:txBody>
      <dsp:txXfrm>
        <a:off x="3368045" y="817924"/>
        <a:ext cx="847446" cy="8474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193CB-7240-4A67-B335-734324CE09FC}"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08C99-0254-4253-9313-C43E05990DA0}" type="slidenum">
              <a:rPr lang="en-US" smtClean="0"/>
              <a:t>‹#›</a:t>
            </a:fld>
            <a:endParaRPr lang="en-US"/>
          </a:p>
        </p:txBody>
      </p:sp>
    </p:spTree>
    <p:extLst>
      <p:ext uri="{BB962C8B-B14F-4D97-AF65-F5344CB8AC3E}">
        <p14:creationId xmlns:p14="http://schemas.microsoft.com/office/powerpoint/2010/main" val="323258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83971" name="Shape 4"/>
          <p:cNvSpPr>
            <a:spLocks noGrp="1" noChangeArrowheads="1"/>
          </p:cNvSpPr>
          <p:nvPr>
            <p:ph type="sldNum" sz="quarter" idx="5"/>
          </p:nvPr>
        </p:nvSpPr>
        <p:spPr>
          <a:noFill/>
          <a:ln>
            <a:headEnd/>
            <a:tailEnd/>
          </a:ln>
        </p:spPr>
        <p:txBody>
          <a:bodyPr/>
          <a:lstStyle/>
          <a:p>
            <a:fld id="{32F4D7C2-7319-436C-9944-441FDDA23211}" type="slidenum">
              <a:rPr lang="en-US" smtClean="0">
                <a:latin typeface="Arial" pitchFamily="34" charset="0"/>
              </a:rPr>
              <a:pPr/>
              <a:t>27</a:t>
            </a:fld>
            <a:endParaRPr lang="en-US">
              <a:latin typeface="Arial" pitchFamily="34" charset="0"/>
            </a:endParaRPr>
          </a:p>
        </p:txBody>
      </p:sp>
      <p:sp>
        <p:nvSpPr>
          <p:cNvPr id="83972" name="Rectangle 304129"/>
          <p:cNvSpPr>
            <a:spLocks noGrp="1" noRot="1" noChangeAspect="1" noChangeArrowheads="1" noTextEdit="1"/>
          </p:cNvSpPr>
          <p:nvPr>
            <p:ph type="sldImg"/>
          </p:nvPr>
        </p:nvSpPr>
        <p:spPr>
          <a:ln cap="flat">
            <a:headEnd type="none" w="med" len="med"/>
            <a:tailEnd type="none" w="med" len="med"/>
          </a:ln>
        </p:spPr>
      </p:sp>
      <p:sp>
        <p:nvSpPr>
          <p:cNvPr id="83973" name="Rectangle 30413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6499" name="Shape 4"/>
          <p:cNvSpPr>
            <a:spLocks noGrp="1" noChangeArrowheads="1"/>
          </p:cNvSpPr>
          <p:nvPr>
            <p:ph type="sldNum" sz="quarter" idx="5"/>
          </p:nvPr>
        </p:nvSpPr>
        <p:spPr>
          <a:noFill/>
          <a:ln>
            <a:headEnd/>
            <a:tailEnd/>
          </a:ln>
        </p:spPr>
        <p:txBody>
          <a:bodyPr/>
          <a:lstStyle/>
          <a:p>
            <a:fld id="{91FBBE68-23B8-4C18-BF50-F9458DF42AC5}" type="slidenum">
              <a:rPr lang="en-US" smtClean="0">
                <a:latin typeface="Arial" pitchFamily="34" charset="0"/>
              </a:rPr>
              <a:pPr/>
              <a:t>44</a:t>
            </a:fld>
            <a:endParaRPr lang="en-US">
              <a:latin typeface="Arial" pitchFamily="34" charset="0"/>
            </a:endParaRPr>
          </a:p>
        </p:txBody>
      </p:sp>
      <p:sp>
        <p:nvSpPr>
          <p:cNvPr id="106500" name="Rectangle 167937"/>
          <p:cNvSpPr>
            <a:spLocks noGrp="1" noRot="1" noChangeAspect="1" noChangeArrowheads="1" noTextEdit="1"/>
          </p:cNvSpPr>
          <p:nvPr>
            <p:ph type="sldImg"/>
          </p:nvPr>
        </p:nvSpPr>
        <p:spPr>
          <a:ln cap="flat">
            <a:headEnd type="none" w="med" len="med"/>
            <a:tailEnd type="none" w="med" len="med"/>
          </a:ln>
        </p:spPr>
      </p:sp>
      <p:sp>
        <p:nvSpPr>
          <p:cNvPr id="106501" name="Rectangle 16793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7523" name="Shape 4"/>
          <p:cNvSpPr>
            <a:spLocks noGrp="1" noChangeArrowheads="1"/>
          </p:cNvSpPr>
          <p:nvPr>
            <p:ph type="sldNum" sz="quarter" idx="5"/>
          </p:nvPr>
        </p:nvSpPr>
        <p:spPr>
          <a:noFill/>
          <a:ln>
            <a:headEnd/>
            <a:tailEnd/>
          </a:ln>
        </p:spPr>
        <p:txBody>
          <a:bodyPr/>
          <a:lstStyle/>
          <a:p>
            <a:fld id="{19C5F32F-1126-4A2E-B350-C4A4047B0BE2}" type="slidenum">
              <a:rPr lang="en-US" smtClean="0">
                <a:latin typeface="Arial" pitchFamily="34" charset="0"/>
              </a:rPr>
              <a:pPr/>
              <a:t>45</a:t>
            </a:fld>
            <a:endParaRPr lang="en-US">
              <a:latin typeface="Arial" pitchFamily="34" charset="0"/>
            </a:endParaRPr>
          </a:p>
        </p:txBody>
      </p:sp>
      <p:sp>
        <p:nvSpPr>
          <p:cNvPr id="107524" name="Rectangle 323585"/>
          <p:cNvSpPr>
            <a:spLocks noGrp="1" noRot="1" noChangeAspect="1" noChangeArrowheads="1" noTextEdit="1"/>
          </p:cNvSpPr>
          <p:nvPr>
            <p:ph type="sldImg"/>
          </p:nvPr>
        </p:nvSpPr>
        <p:spPr>
          <a:ln cap="flat">
            <a:headEnd type="none" w="med" len="med"/>
            <a:tailEnd type="none" w="med" len="med"/>
          </a:ln>
        </p:spPr>
      </p:sp>
      <p:sp>
        <p:nvSpPr>
          <p:cNvPr id="107525" name="Rectangle 323586"/>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8547" name="Shape 4"/>
          <p:cNvSpPr>
            <a:spLocks noGrp="1" noChangeArrowheads="1"/>
          </p:cNvSpPr>
          <p:nvPr>
            <p:ph type="sldNum" sz="quarter" idx="5"/>
          </p:nvPr>
        </p:nvSpPr>
        <p:spPr>
          <a:noFill/>
          <a:ln>
            <a:headEnd/>
            <a:tailEnd/>
          </a:ln>
        </p:spPr>
        <p:txBody>
          <a:bodyPr/>
          <a:lstStyle/>
          <a:p>
            <a:fld id="{546BD2D9-00DE-4932-8D42-97BB40821F6C}" type="slidenum">
              <a:rPr lang="en-US" smtClean="0">
                <a:latin typeface="Arial" pitchFamily="34" charset="0"/>
              </a:rPr>
              <a:pPr/>
              <a:t>46</a:t>
            </a:fld>
            <a:endParaRPr lang="en-US">
              <a:latin typeface="Arial" pitchFamily="34" charset="0"/>
            </a:endParaRPr>
          </a:p>
        </p:txBody>
      </p:sp>
      <p:sp>
        <p:nvSpPr>
          <p:cNvPr id="108548" name="Rectangle 324609"/>
          <p:cNvSpPr>
            <a:spLocks noGrp="1" noRot="1" noChangeAspect="1" noChangeArrowheads="1" noTextEdit="1"/>
          </p:cNvSpPr>
          <p:nvPr>
            <p:ph type="sldImg"/>
          </p:nvPr>
        </p:nvSpPr>
        <p:spPr>
          <a:ln cap="flat">
            <a:headEnd type="none" w="med" len="med"/>
            <a:tailEnd type="none" w="med" len="med"/>
          </a:ln>
        </p:spPr>
      </p:sp>
      <p:sp>
        <p:nvSpPr>
          <p:cNvPr id="108549" name="Rectangle 32461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9571" name="Shape 4"/>
          <p:cNvSpPr>
            <a:spLocks noGrp="1" noChangeArrowheads="1"/>
          </p:cNvSpPr>
          <p:nvPr>
            <p:ph type="sldNum" sz="quarter" idx="5"/>
          </p:nvPr>
        </p:nvSpPr>
        <p:spPr>
          <a:noFill/>
          <a:ln>
            <a:headEnd/>
            <a:tailEnd/>
          </a:ln>
        </p:spPr>
        <p:txBody>
          <a:bodyPr/>
          <a:lstStyle/>
          <a:p>
            <a:fld id="{B8BFCEE9-45F5-4C4D-A80E-BE4E07A11F20}" type="slidenum">
              <a:rPr lang="en-US" smtClean="0">
                <a:latin typeface="Arial" pitchFamily="34" charset="0"/>
              </a:rPr>
              <a:pPr/>
              <a:t>47</a:t>
            </a:fld>
            <a:endParaRPr lang="en-US">
              <a:latin typeface="Arial" pitchFamily="34" charset="0"/>
            </a:endParaRPr>
          </a:p>
        </p:txBody>
      </p:sp>
      <p:sp>
        <p:nvSpPr>
          <p:cNvPr id="109572" name="Rectangle 325633"/>
          <p:cNvSpPr>
            <a:spLocks noGrp="1" noRot="1" noChangeAspect="1" noChangeArrowheads="1" noTextEdit="1"/>
          </p:cNvSpPr>
          <p:nvPr>
            <p:ph type="sldImg"/>
          </p:nvPr>
        </p:nvSpPr>
        <p:spPr>
          <a:ln cap="flat">
            <a:headEnd type="none" w="med" len="med"/>
            <a:tailEnd type="none" w="med" len="med"/>
          </a:ln>
        </p:spPr>
      </p:sp>
      <p:sp>
        <p:nvSpPr>
          <p:cNvPr id="109573" name="Rectangle 325634"/>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10595" name="Shape 4"/>
          <p:cNvSpPr>
            <a:spLocks noGrp="1" noChangeArrowheads="1"/>
          </p:cNvSpPr>
          <p:nvPr>
            <p:ph type="sldNum" sz="quarter" idx="5"/>
          </p:nvPr>
        </p:nvSpPr>
        <p:spPr>
          <a:noFill/>
          <a:ln>
            <a:headEnd/>
            <a:tailEnd/>
          </a:ln>
        </p:spPr>
        <p:txBody>
          <a:bodyPr/>
          <a:lstStyle/>
          <a:p>
            <a:fld id="{E729C9D6-B3B6-4126-B5A7-8EF50F11EBAC}" type="slidenum">
              <a:rPr lang="en-US" smtClean="0">
                <a:latin typeface="Arial" pitchFamily="34" charset="0"/>
              </a:rPr>
              <a:pPr/>
              <a:t>48</a:t>
            </a:fld>
            <a:endParaRPr lang="en-US">
              <a:latin typeface="Arial" pitchFamily="34" charset="0"/>
            </a:endParaRPr>
          </a:p>
        </p:txBody>
      </p:sp>
      <p:sp>
        <p:nvSpPr>
          <p:cNvPr id="110596" name="Rectangle 326657"/>
          <p:cNvSpPr>
            <a:spLocks noGrp="1" noRot="1" noChangeAspect="1" noChangeArrowheads="1" noTextEdit="1"/>
          </p:cNvSpPr>
          <p:nvPr>
            <p:ph type="sldImg"/>
          </p:nvPr>
        </p:nvSpPr>
        <p:spPr>
          <a:ln cap="flat">
            <a:headEnd type="none" w="med" len="med"/>
            <a:tailEnd type="none" w="med" len="med"/>
          </a:ln>
        </p:spPr>
      </p:sp>
      <p:sp>
        <p:nvSpPr>
          <p:cNvPr id="110597" name="Rectangle 32665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65954"/>
          <p:cNvSpPr>
            <a:spLocks noGrp="1" noChangeArrowheads="1"/>
          </p:cNvSpPr>
          <p:nvPr>
            <p:ph type="dt" sz="half" idx="10"/>
          </p:nvPr>
        </p:nvSpPr>
        <p:spPr/>
        <p:txBody>
          <a:bodyPr/>
          <a:lstStyle>
            <a:lvl1pPr>
              <a:defRPr/>
            </a:lvl1pPr>
          </a:lstStyle>
          <a:p>
            <a:pPr>
              <a:defRPr/>
            </a:pPr>
            <a:r>
              <a:rPr lang="en-US"/>
              <a:t>Jan 2013</a:t>
            </a:r>
          </a:p>
        </p:txBody>
      </p:sp>
      <p:sp>
        <p:nvSpPr>
          <p:cNvPr id="5" name="Rectangle 16595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65956"/>
          <p:cNvSpPr>
            <a:spLocks noGrp="1" noChangeArrowheads="1"/>
          </p:cNvSpPr>
          <p:nvPr>
            <p:ph type="sldNum" sz="quarter" idx="12"/>
          </p:nvPr>
        </p:nvSpPr>
        <p:spPr/>
        <p:txBody>
          <a:bodyPr/>
          <a:lstStyle>
            <a:lvl1pPr>
              <a:defRPr/>
            </a:lvl1pPr>
          </a:lstStyle>
          <a:p>
            <a:pPr>
              <a:defRPr/>
            </a:pPr>
            <a:fld id="{634221F4-B32F-40F8-98D4-5631BC26E294}" type="slidenum">
              <a:rPr lang="en-US"/>
              <a:pPr>
                <a:defRPr/>
              </a:pPr>
              <a:t>‹#›</a:t>
            </a:fld>
            <a:endParaRPr lang="en-US"/>
          </a:p>
        </p:txBody>
      </p:sp>
    </p:spTree>
    <p:extLst>
      <p:ext uri="{BB962C8B-B14F-4D97-AF65-F5344CB8AC3E}">
        <p14:creationId xmlns:p14="http://schemas.microsoft.com/office/powerpoint/2010/main" val="396421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Jan 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Jan 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Jan 2013</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1.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7BC4-0418-4E4C-9159-75D980288A1B}"/>
              </a:ext>
            </a:extLst>
          </p:cNvPr>
          <p:cNvSpPr>
            <a:spLocks noGrp="1"/>
          </p:cNvSpPr>
          <p:nvPr>
            <p:ph type="ctrTitle"/>
          </p:nvPr>
        </p:nvSpPr>
        <p:spPr/>
        <p:txBody>
          <a:bodyPr/>
          <a:lstStyle/>
          <a:p>
            <a:r>
              <a:rPr lang="en-US" dirty="0"/>
              <a:t>Information Dynamics</a:t>
            </a:r>
          </a:p>
        </p:txBody>
      </p:sp>
      <p:sp>
        <p:nvSpPr>
          <p:cNvPr id="3" name="Subtitle 2">
            <a:extLst>
              <a:ext uri="{FF2B5EF4-FFF2-40B4-BE49-F238E27FC236}">
                <a16:creationId xmlns:a16="http://schemas.microsoft.com/office/drawing/2014/main" id="{DA55DF74-C48E-410C-8B2A-F61DA6DD8E31}"/>
              </a:ext>
            </a:extLst>
          </p:cNvPr>
          <p:cNvSpPr>
            <a:spLocks noGrp="1"/>
          </p:cNvSpPr>
          <p:nvPr>
            <p:ph type="subTitle" idx="1"/>
          </p:nvPr>
        </p:nvSpPr>
        <p:spPr/>
        <p:txBody>
          <a:bodyPr/>
          <a:lstStyle/>
          <a:p>
            <a:r>
              <a:rPr lang="en-US" dirty="0"/>
              <a:t>Ashok Agrawala</a:t>
            </a:r>
          </a:p>
          <a:p>
            <a:r>
              <a:rPr lang="en-US" dirty="0"/>
              <a:t>2024</a:t>
            </a:r>
          </a:p>
        </p:txBody>
      </p:sp>
      <p:sp>
        <p:nvSpPr>
          <p:cNvPr id="4" name="Slide Number Placeholder 3">
            <a:extLst>
              <a:ext uri="{FF2B5EF4-FFF2-40B4-BE49-F238E27FC236}">
                <a16:creationId xmlns:a16="http://schemas.microsoft.com/office/drawing/2014/main" id="{6F922233-98FB-41AC-B2A0-7A639C73720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056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2418C-7857-40F0-8546-8C324C83CE7B}"/>
              </a:ext>
            </a:extLst>
          </p:cNvPr>
          <p:cNvSpPr>
            <a:spLocks noGrp="1"/>
          </p:cNvSpPr>
          <p:nvPr>
            <p:ph type="title"/>
          </p:nvPr>
        </p:nvSpPr>
        <p:spPr>
          <a:xfrm>
            <a:off x="649224" y="645106"/>
            <a:ext cx="6495647" cy="1259894"/>
          </a:xfrm>
        </p:spPr>
        <p:txBody>
          <a:bodyPr>
            <a:normAutofit/>
          </a:bodyPr>
          <a:lstStyle/>
          <a:p>
            <a:r>
              <a:rPr lang="en-US" dirty="0"/>
              <a:t>Physical Information</a:t>
            </a:r>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817F8705-3CC8-4D24-B86F-0134C72A56D1}"/>
              </a:ext>
            </a:extLst>
          </p:cNvPr>
          <p:cNvPicPr>
            <a:picLocks noChangeAspect="1"/>
          </p:cNvPicPr>
          <p:nvPr/>
        </p:nvPicPr>
        <p:blipFill>
          <a:blip r:embed="rId2"/>
          <a:stretch>
            <a:fillRect/>
          </a:stretch>
        </p:blipFill>
        <p:spPr>
          <a:xfrm>
            <a:off x="3584694" y="1470212"/>
            <a:ext cx="7536024" cy="4069450"/>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56BB46C-D9C5-4F6B-BCD7-1F7E3C64520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3590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4135-6DC7-45CE-A883-607F337DA5B2}"/>
              </a:ext>
            </a:extLst>
          </p:cNvPr>
          <p:cNvSpPr>
            <a:spLocks noGrp="1"/>
          </p:cNvSpPr>
          <p:nvPr>
            <p:ph type="title"/>
          </p:nvPr>
        </p:nvSpPr>
        <p:spPr/>
        <p:txBody>
          <a:bodyPr/>
          <a:lstStyle/>
          <a:p>
            <a:r>
              <a:rPr lang="en-US" dirty="0"/>
              <a:t>Biological Information</a:t>
            </a:r>
          </a:p>
        </p:txBody>
      </p:sp>
      <p:sp>
        <p:nvSpPr>
          <p:cNvPr id="3" name="Content Placeholder 2">
            <a:extLst>
              <a:ext uri="{FF2B5EF4-FFF2-40B4-BE49-F238E27FC236}">
                <a16:creationId xmlns:a16="http://schemas.microsoft.com/office/drawing/2014/main" id="{F54B7818-84B2-4759-8E4B-D4DD8F85B3A6}"/>
              </a:ext>
            </a:extLst>
          </p:cNvPr>
          <p:cNvSpPr>
            <a:spLocks noGrp="1"/>
          </p:cNvSpPr>
          <p:nvPr>
            <p:ph idx="1"/>
          </p:nvPr>
        </p:nvSpPr>
        <p:spPr>
          <a:xfrm>
            <a:off x="1697223" y="1833282"/>
            <a:ext cx="3417141" cy="3777622"/>
          </a:xfrm>
        </p:spPr>
        <p:txBody>
          <a:bodyPr/>
          <a:lstStyle/>
          <a:p>
            <a:r>
              <a:rPr lang="en-US" dirty="0"/>
              <a:t>Biological</a:t>
            </a:r>
          </a:p>
          <a:p>
            <a:r>
              <a:rPr lang="en-US" dirty="0"/>
              <a:t>Genetic</a:t>
            </a:r>
          </a:p>
          <a:p>
            <a:r>
              <a:rPr lang="en-US" dirty="0"/>
              <a:t>DNA and genetic code</a:t>
            </a:r>
          </a:p>
          <a:p>
            <a:r>
              <a:rPr lang="en-US" dirty="0"/>
              <a:t>Neural Information</a:t>
            </a:r>
          </a:p>
        </p:txBody>
      </p:sp>
      <p:pic>
        <p:nvPicPr>
          <p:cNvPr id="5" name="Picture 4">
            <a:extLst>
              <a:ext uri="{FF2B5EF4-FFF2-40B4-BE49-F238E27FC236}">
                <a16:creationId xmlns:a16="http://schemas.microsoft.com/office/drawing/2014/main" id="{CEA0FBC8-E97B-424A-9347-D8CC1052B1DC}"/>
              </a:ext>
            </a:extLst>
          </p:cNvPr>
          <p:cNvPicPr>
            <a:picLocks noChangeAspect="1"/>
          </p:cNvPicPr>
          <p:nvPr/>
        </p:nvPicPr>
        <p:blipFill>
          <a:blip r:embed="rId2"/>
          <a:stretch>
            <a:fillRect/>
          </a:stretch>
        </p:blipFill>
        <p:spPr>
          <a:xfrm>
            <a:off x="5295737" y="1297711"/>
            <a:ext cx="6324925" cy="4540483"/>
          </a:xfrm>
          <a:prstGeom prst="rect">
            <a:avLst/>
          </a:prstGeom>
        </p:spPr>
      </p:pic>
      <p:sp>
        <p:nvSpPr>
          <p:cNvPr id="4" name="Slide Number Placeholder 3">
            <a:extLst>
              <a:ext uri="{FF2B5EF4-FFF2-40B4-BE49-F238E27FC236}">
                <a16:creationId xmlns:a16="http://schemas.microsoft.com/office/drawing/2014/main" id="{E857AD58-16E6-4270-829B-36BBCA2587BF}"/>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0701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DFC6-F3FD-45A1-B072-0893DFB728F6}"/>
              </a:ext>
            </a:extLst>
          </p:cNvPr>
          <p:cNvSpPr>
            <a:spLocks noGrp="1"/>
          </p:cNvSpPr>
          <p:nvPr>
            <p:ph type="title"/>
          </p:nvPr>
        </p:nvSpPr>
        <p:spPr/>
        <p:txBody>
          <a:bodyPr/>
          <a:lstStyle/>
          <a:p>
            <a:r>
              <a:rPr lang="en-US" dirty="0"/>
              <a:t>Genetic Information</a:t>
            </a:r>
          </a:p>
        </p:txBody>
      </p:sp>
      <p:pic>
        <p:nvPicPr>
          <p:cNvPr id="5" name="Picture 4">
            <a:extLst>
              <a:ext uri="{FF2B5EF4-FFF2-40B4-BE49-F238E27FC236}">
                <a16:creationId xmlns:a16="http://schemas.microsoft.com/office/drawing/2014/main" id="{FED4A884-40E7-4CD8-8CA7-AEFD3364AF62}"/>
              </a:ext>
            </a:extLst>
          </p:cNvPr>
          <p:cNvPicPr>
            <a:picLocks noChangeAspect="1"/>
          </p:cNvPicPr>
          <p:nvPr/>
        </p:nvPicPr>
        <p:blipFill>
          <a:blip r:embed="rId2"/>
          <a:stretch>
            <a:fillRect/>
          </a:stretch>
        </p:blipFill>
        <p:spPr>
          <a:xfrm>
            <a:off x="3339342" y="1685997"/>
            <a:ext cx="6589070" cy="3821333"/>
          </a:xfrm>
          <a:prstGeom prst="rect">
            <a:avLst/>
          </a:prstGeom>
        </p:spPr>
      </p:pic>
      <p:sp>
        <p:nvSpPr>
          <p:cNvPr id="3" name="Slide Number Placeholder 2">
            <a:extLst>
              <a:ext uri="{FF2B5EF4-FFF2-40B4-BE49-F238E27FC236}">
                <a16:creationId xmlns:a16="http://schemas.microsoft.com/office/drawing/2014/main" id="{BB6FB5E6-E01C-4C6A-873C-6BF1F906F83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90704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B643-864D-43AC-9183-526121FA6775}"/>
              </a:ext>
            </a:extLst>
          </p:cNvPr>
          <p:cNvSpPr>
            <a:spLocks noGrp="1"/>
          </p:cNvSpPr>
          <p:nvPr>
            <p:ph type="title"/>
          </p:nvPr>
        </p:nvSpPr>
        <p:spPr/>
        <p:txBody>
          <a:bodyPr/>
          <a:lstStyle/>
          <a:p>
            <a:r>
              <a:rPr lang="en-US" dirty="0"/>
              <a:t>Economic Information</a:t>
            </a:r>
            <a:br>
              <a:rPr lang="en-US" dirty="0"/>
            </a:br>
            <a:endParaRPr lang="en-US" dirty="0"/>
          </a:p>
        </p:txBody>
      </p:sp>
      <p:pic>
        <p:nvPicPr>
          <p:cNvPr id="5" name="Content Placeholder 4">
            <a:extLst>
              <a:ext uri="{FF2B5EF4-FFF2-40B4-BE49-F238E27FC236}">
                <a16:creationId xmlns:a16="http://schemas.microsoft.com/office/drawing/2014/main" id="{D2E37F1C-EF30-4156-A039-FE80D1E39ECD}"/>
              </a:ext>
            </a:extLst>
          </p:cNvPr>
          <p:cNvPicPr>
            <a:picLocks noGrp="1" noChangeAspect="1"/>
          </p:cNvPicPr>
          <p:nvPr>
            <p:ph idx="1"/>
          </p:nvPr>
        </p:nvPicPr>
        <p:blipFill>
          <a:blip r:embed="rId2"/>
          <a:stretch>
            <a:fillRect/>
          </a:stretch>
        </p:blipFill>
        <p:spPr>
          <a:xfrm>
            <a:off x="3864287" y="2133600"/>
            <a:ext cx="6365252" cy="3778250"/>
          </a:xfrm>
        </p:spPr>
      </p:pic>
      <p:sp>
        <p:nvSpPr>
          <p:cNvPr id="3" name="Slide Number Placeholder 2">
            <a:extLst>
              <a:ext uri="{FF2B5EF4-FFF2-40B4-BE49-F238E27FC236}">
                <a16:creationId xmlns:a16="http://schemas.microsoft.com/office/drawing/2014/main" id="{73A1F3FA-292B-4C80-9254-42D24D9E65C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9696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9FDD-BCF6-4F4C-B991-C6F7B85A420C}"/>
              </a:ext>
            </a:extLst>
          </p:cNvPr>
          <p:cNvSpPr>
            <a:spLocks noGrp="1"/>
          </p:cNvSpPr>
          <p:nvPr>
            <p:ph type="title"/>
          </p:nvPr>
        </p:nvSpPr>
        <p:spPr/>
        <p:txBody>
          <a:bodyPr/>
          <a:lstStyle/>
          <a:p>
            <a:r>
              <a:rPr lang="en-US" dirty="0"/>
              <a:t>Information vs Concepts</a:t>
            </a:r>
          </a:p>
        </p:txBody>
      </p:sp>
      <p:sp>
        <p:nvSpPr>
          <p:cNvPr id="3" name="Content Placeholder 2">
            <a:extLst>
              <a:ext uri="{FF2B5EF4-FFF2-40B4-BE49-F238E27FC236}">
                <a16:creationId xmlns:a16="http://schemas.microsoft.com/office/drawing/2014/main" id="{FE212202-7E6D-4DE2-8FD3-39ADD57990E5}"/>
              </a:ext>
            </a:extLst>
          </p:cNvPr>
          <p:cNvSpPr>
            <a:spLocks noGrp="1"/>
          </p:cNvSpPr>
          <p:nvPr>
            <p:ph idx="1"/>
          </p:nvPr>
        </p:nvSpPr>
        <p:spPr/>
        <p:txBody>
          <a:bodyPr/>
          <a:lstStyle/>
          <a:p>
            <a:r>
              <a:rPr lang="en-US" dirty="0"/>
              <a:t>C = A + B</a:t>
            </a:r>
          </a:p>
          <a:p>
            <a:r>
              <a:rPr lang="en-US" dirty="0"/>
              <a:t>Newton’s First Laws of Motion</a:t>
            </a:r>
          </a:p>
          <a:p>
            <a:pPr lvl="1"/>
            <a:r>
              <a:rPr lang="en-US" b="1" i="0" dirty="0">
                <a:solidFill>
                  <a:srgbClr val="202124"/>
                </a:solidFill>
                <a:effectLst/>
                <a:latin typeface="Roboto" panose="02000000000000000000" pitchFamily="2" charset="0"/>
              </a:rPr>
              <a:t>An object at rest stays at rest</a:t>
            </a:r>
            <a:r>
              <a:rPr lang="en-US" b="0" i="0" dirty="0">
                <a:solidFill>
                  <a:srgbClr val="202124"/>
                </a:solidFill>
                <a:effectLst/>
                <a:latin typeface="Roboto" panose="02000000000000000000" pitchFamily="2" charset="0"/>
              </a:rPr>
              <a:t> and an object in motion stays in motion with the same speed and in the same direction unless acted upon by an unbalanced force.</a:t>
            </a:r>
            <a:endParaRPr lang="en-US" dirty="0"/>
          </a:p>
          <a:p>
            <a:pPr lvl="1"/>
            <a:endParaRPr lang="en-US" dirty="0"/>
          </a:p>
        </p:txBody>
      </p:sp>
      <p:sp>
        <p:nvSpPr>
          <p:cNvPr id="4" name="Slide Number Placeholder 3">
            <a:extLst>
              <a:ext uri="{FF2B5EF4-FFF2-40B4-BE49-F238E27FC236}">
                <a16:creationId xmlns:a16="http://schemas.microsoft.com/office/drawing/2014/main" id="{6DBA9B3F-657A-4D51-873A-053129A5C71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5255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5E13-DBE7-6B24-CDCD-04F4CC05B088}"/>
              </a:ext>
            </a:extLst>
          </p:cNvPr>
          <p:cNvSpPr>
            <a:spLocks noGrp="1"/>
          </p:cNvSpPr>
          <p:nvPr>
            <p:ph type="title"/>
          </p:nvPr>
        </p:nvSpPr>
        <p:spPr/>
        <p:txBody>
          <a:bodyPr/>
          <a:lstStyle/>
          <a:p>
            <a:r>
              <a:rPr lang="en-US" dirty="0"/>
              <a:t>Information vs Representations</a:t>
            </a:r>
          </a:p>
        </p:txBody>
      </p:sp>
      <p:sp>
        <p:nvSpPr>
          <p:cNvPr id="3" name="Content Placeholder 2">
            <a:extLst>
              <a:ext uri="{FF2B5EF4-FFF2-40B4-BE49-F238E27FC236}">
                <a16:creationId xmlns:a16="http://schemas.microsoft.com/office/drawing/2014/main" id="{3906598E-1113-9844-6828-213332A27694}"/>
              </a:ext>
            </a:extLst>
          </p:cNvPr>
          <p:cNvSpPr>
            <a:spLocks noGrp="1"/>
          </p:cNvSpPr>
          <p:nvPr>
            <p:ph idx="1"/>
          </p:nvPr>
        </p:nvSpPr>
        <p:spPr/>
        <p:txBody>
          <a:bodyPr/>
          <a:lstStyle/>
          <a:p>
            <a:r>
              <a:rPr lang="en-US" dirty="0"/>
              <a:t>Representations are benign by themselves</a:t>
            </a:r>
          </a:p>
          <a:p>
            <a:r>
              <a:rPr lang="en-US" dirty="0"/>
              <a:t>Created in the physical world to capture an aspect of information</a:t>
            </a:r>
          </a:p>
          <a:p>
            <a:r>
              <a:rPr lang="en-US" dirty="0"/>
              <a:t>Extracting the information from a representation requires the knowledge of the mapping used </a:t>
            </a:r>
          </a:p>
          <a:p>
            <a:r>
              <a:rPr lang="en-US" dirty="0"/>
              <a:t>Information has a context which is rarely captured in representations</a:t>
            </a:r>
          </a:p>
          <a:p>
            <a:r>
              <a:rPr lang="en-US" dirty="0"/>
              <a:t>The ultimate consumer of information is a sentient being</a:t>
            </a:r>
          </a:p>
        </p:txBody>
      </p:sp>
      <p:sp>
        <p:nvSpPr>
          <p:cNvPr id="4" name="Slide Number Placeholder 3">
            <a:extLst>
              <a:ext uri="{FF2B5EF4-FFF2-40B4-BE49-F238E27FC236}">
                <a16:creationId xmlns:a16="http://schemas.microsoft.com/office/drawing/2014/main" id="{885FAF09-67CB-DEE7-1914-4D71F07C367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4899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k lessons of January 6 Capitol assault – Harvard Gazette">
            <a:extLst>
              <a:ext uri="{FF2B5EF4-FFF2-40B4-BE49-F238E27FC236}">
                <a16:creationId xmlns:a16="http://schemas.microsoft.com/office/drawing/2014/main" id="{A53F64B2-496B-435E-875E-41B09EC1D1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54" y="0"/>
            <a:ext cx="5667375" cy="377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BAC2F34-254E-4CA5-8285-BA22C7E4CB04}"/>
              </a:ext>
            </a:extLst>
          </p:cNvPr>
          <p:cNvPicPr>
            <a:picLocks noChangeAspect="1"/>
          </p:cNvPicPr>
          <p:nvPr/>
        </p:nvPicPr>
        <p:blipFill>
          <a:blip r:embed="rId3"/>
          <a:stretch>
            <a:fillRect/>
          </a:stretch>
        </p:blipFill>
        <p:spPr>
          <a:xfrm>
            <a:off x="6036049" y="0"/>
            <a:ext cx="5667375" cy="3780139"/>
          </a:xfrm>
          <a:prstGeom prst="rect">
            <a:avLst/>
          </a:prstGeom>
        </p:spPr>
      </p:pic>
      <p:pic>
        <p:nvPicPr>
          <p:cNvPr id="5" name="Picture 4">
            <a:extLst>
              <a:ext uri="{FF2B5EF4-FFF2-40B4-BE49-F238E27FC236}">
                <a16:creationId xmlns:a16="http://schemas.microsoft.com/office/drawing/2014/main" id="{C264AAB6-5E88-4B77-8D2B-939435D4DC2A}"/>
              </a:ext>
            </a:extLst>
          </p:cNvPr>
          <p:cNvPicPr>
            <a:picLocks noChangeAspect="1"/>
          </p:cNvPicPr>
          <p:nvPr/>
        </p:nvPicPr>
        <p:blipFill>
          <a:blip r:embed="rId4"/>
          <a:stretch>
            <a:fillRect/>
          </a:stretch>
        </p:blipFill>
        <p:spPr>
          <a:xfrm>
            <a:off x="192554" y="3697941"/>
            <a:ext cx="5617883" cy="3160059"/>
          </a:xfrm>
          <a:prstGeom prst="rect">
            <a:avLst/>
          </a:prstGeom>
        </p:spPr>
      </p:pic>
      <p:pic>
        <p:nvPicPr>
          <p:cNvPr id="6" name="Picture 5">
            <a:extLst>
              <a:ext uri="{FF2B5EF4-FFF2-40B4-BE49-F238E27FC236}">
                <a16:creationId xmlns:a16="http://schemas.microsoft.com/office/drawing/2014/main" id="{85F1000D-A99E-41BE-B008-DADC9A550413}"/>
              </a:ext>
            </a:extLst>
          </p:cNvPr>
          <p:cNvPicPr>
            <a:picLocks noChangeAspect="1"/>
          </p:cNvPicPr>
          <p:nvPr/>
        </p:nvPicPr>
        <p:blipFill>
          <a:blip r:embed="rId5"/>
          <a:stretch>
            <a:fillRect/>
          </a:stretch>
        </p:blipFill>
        <p:spPr>
          <a:xfrm>
            <a:off x="6535499" y="3778250"/>
            <a:ext cx="4668473" cy="3113835"/>
          </a:xfrm>
          <a:prstGeom prst="rect">
            <a:avLst/>
          </a:prstGeom>
        </p:spPr>
      </p:pic>
      <p:sp>
        <p:nvSpPr>
          <p:cNvPr id="2" name="Slide Number Placeholder 1">
            <a:extLst>
              <a:ext uri="{FF2B5EF4-FFF2-40B4-BE49-F238E27FC236}">
                <a16:creationId xmlns:a16="http://schemas.microsoft.com/office/drawing/2014/main" id="{27CFCCFF-FF5D-4658-9F82-276114476B1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0736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D7B9BD-F26C-4034-885C-E8B30E81E814}"/>
              </a:ext>
            </a:extLst>
          </p:cNvPr>
          <p:cNvSpPr>
            <a:spLocks noGrp="1"/>
          </p:cNvSpPr>
          <p:nvPr>
            <p:ph type="title"/>
          </p:nvPr>
        </p:nvSpPr>
        <p:spPr>
          <a:xfrm>
            <a:off x="1794897" y="624110"/>
            <a:ext cx="9712998" cy="1280890"/>
          </a:xfrm>
        </p:spPr>
        <p:txBody>
          <a:bodyPr>
            <a:normAutofit/>
          </a:bodyPr>
          <a:lstStyle/>
          <a:p>
            <a:r>
              <a:rPr lang="en-US" dirty="0"/>
              <a:t>Information and Representations</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8C7CC1B-1645-43A2-8CC2-29DA9D637D54}"/>
              </a:ext>
            </a:extLst>
          </p:cNvPr>
          <p:cNvGraphicFramePr>
            <a:graphicFrameLocks noGrp="1"/>
          </p:cNvGraphicFramePr>
          <p:nvPr>
            <p:ph idx="1"/>
            <p:extLst>
              <p:ext uri="{D42A27DB-BD31-4B8C-83A1-F6EECF244321}">
                <p14:modId xmlns:p14="http://schemas.microsoft.com/office/powerpoint/2010/main" val="308377401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121E857-35D0-40A4-8171-EF1194782B3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22259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BF16-6917-4C69-992C-50E3B4154F14}"/>
              </a:ext>
            </a:extLst>
          </p:cNvPr>
          <p:cNvSpPr>
            <a:spLocks noGrp="1"/>
          </p:cNvSpPr>
          <p:nvPr>
            <p:ph type="title"/>
          </p:nvPr>
        </p:nvSpPr>
        <p:spPr/>
        <p:txBody>
          <a:bodyPr/>
          <a:lstStyle/>
          <a:p>
            <a:r>
              <a:rPr lang="en-US" dirty="0"/>
              <a:t>Sentient Being</a:t>
            </a:r>
          </a:p>
        </p:txBody>
      </p:sp>
      <p:sp>
        <p:nvSpPr>
          <p:cNvPr id="3" name="Content Placeholder 2">
            <a:extLst>
              <a:ext uri="{FF2B5EF4-FFF2-40B4-BE49-F238E27FC236}">
                <a16:creationId xmlns:a16="http://schemas.microsoft.com/office/drawing/2014/main" id="{4FC2B2D8-4103-4085-8EF9-53A79AE12A55}"/>
              </a:ext>
            </a:extLst>
          </p:cNvPr>
          <p:cNvSpPr>
            <a:spLocks noGrp="1"/>
          </p:cNvSpPr>
          <p:nvPr>
            <p:ph idx="1"/>
          </p:nvPr>
        </p:nvSpPr>
        <p:spPr>
          <a:xfrm>
            <a:off x="2366576" y="1425934"/>
            <a:ext cx="8915400" cy="4243346"/>
          </a:xfrm>
        </p:spPr>
        <p:txBody>
          <a:bodyPr>
            <a:normAutofit fontScale="77500" lnSpcReduction="20000"/>
          </a:bodyPr>
          <a:lstStyle/>
          <a:p>
            <a:r>
              <a:rPr lang="en-US" dirty="0"/>
              <a:t>Large collection of Concepts</a:t>
            </a:r>
          </a:p>
          <a:p>
            <a:r>
              <a:rPr lang="en-US" dirty="0"/>
              <a:t>Large collection of interrelationships among individual conceptual items</a:t>
            </a:r>
          </a:p>
          <a:p>
            <a:pPr lvl="1"/>
            <a:r>
              <a:rPr lang="en-US" dirty="0"/>
              <a:t>Collection of all of it – Perceived Reality - knowledge</a:t>
            </a:r>
          </a:p>
          <a:p>
            <a:r>
              <a:rPr lang="en-US" dirty="0"/>
              <a:t>Acquiring</a:t>
            </a:r>
          </a:p>
          <a:p>
            <a:pPr lvl="1"/>
            <a:r>
              <a:rPr lang="en-US" dirty="0"/>
              <a:t>Through Senses =&gt; Information </a:t>
            </a:r>
          </a:p>
          <a:p>
            <a:pPr lvl="1"/>
            <a:r>
              <a:rPr lang="en-US" dirty="0"/>
              <a:t>Assimilation using prior conceptual framework</a:t>
            </a:r>
          </a:p>
          <a:p>
            <a:r>
              <a:rPr lang="en-US" dirty="0"/>
              <a:t>Processing</a:t>
            </a:r>
          </a:p>
          <a:p>
            <a:pPr lvl="1"/>
            <a:r>
              <a:rPr lang="en-US" dirty="0"/>
              <a:t>Accessing</a:t>
            </a:r>
          </a:p>
          <a:p>
            <a:pPr lvl="1"/>
            <a:r>
              <a:rPr lang="en-US" dirty="0"/>
              <a:t>Exploring known relationships</a:t>
            </a:r>
          </a:p>
          <a:p>
            <a:pPr lvl="1"/>
            <a:r>
              <a:rPr lang="en-US" dirty="0"/>
              <a:t>Deducing new ones</a:t>
            </a:r>
          </a:p>
          <a:p>
            <a:pPr lvl="1"/>
            <a:r>
              <a:rPr lang="en-US" dirty="0"/>
              <a:t>Initiating actions</a:t>
            </a:r>
          </a:p>
          <a:p>
            <a:r>
              <a:rPr lang="en-US" dirty="0"/>
              <a:t>Actions</a:t>
            </a:r>
          </a:p>
          <a:p>
            <a:pPr lvl="1"/>
            <a:r>
              <a:rPr lang="en-US" dirty="0"/>
              <a:t>Decision – What action to take and when</a:t>
            </a:r>
          </a:p>
          <a:p>
            <a:pPr lvl="1"/>
            <a:r>
              <a:rPr lang="en-US" dirty="0"/>
              <a:t>Actuation – initiating the action</a:t>
            </a:r>
          </a:p>
          <a:p>
            <a:pPr lvl="1"/>
            <a:r>
              <a:rPr lang="en-US" dirty="0"/>
              <a:t>Execution – using physical parts of the body</a:t>
            </a:r>
          </a:p>
          <a:p>
            <a:pPr lvl="1"/>
            <a:endParaRPr lang="en-US" dirty="0"/>
          </a:p>
        </p:txBody>
      </p:sp>
      <p:sp>
        <p:nvSpPr>
          <p:cNvPr id="4" name="Slide Number Placeholder 3">
            <a:extLst>
              <a:ext uri="{FF2B5EF4-FFF2-40B4-BE49-F238E27FC236}">
                <a16:creationId xmlns:a16="http://schemas.microsoft.com/office/drawing/2014/main" id="{CF562913-6293-46A5-956F-98CF7417E0A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26997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4671-A5AD-4AF2-B427-AA048C1A658D}"/>
              </a:ext>
            </a:extLst>
          </p:cNvPr>
          <p:cNvSpPr>
            <a:spLocks noGrp="1"/>
          </p:cNvSpPr>
          <p:nvPr>
            <p:ph type="title"/>
          </p:nvPr>
        </p:nvSpPr>
        <p:spPr/>
        <p:txBody>
          <a:bodyPr/>
          <a:lstStyle/>
          <a:p>
            <a:r>
              <a:rPr lang="en-US" dirty="0"/>
              <a:t>Meaning</a:t>
            </a:r>
          </a:p>
        </p:txBody>
      </p:sp>
      <p:sp>
        <p:nvSpPr>
          <p:cNvPr id="3" name="Content Placeholder 2">
            <a:extLst>
              <a:ext uri="{FF2B5EF4-FFF2-40B4-BE49-F238E27FC236}">
                <a16:creationId xmlns:a16="http://schemas.microsoft.com/office/drawing/2014/main" id="{4E0243AE-97D1-4C30-B96A-D59EDD0AB4F7}"/>
              </a:ext>
            </a:extLst>
          </p:cNvPr>
          <p:cNvSpPr>
            <a:spLocks noGrp="1"/>
          </p:cNvSpPr>
          <p:nvPr>
            <p:ph idx="1"/>
          </p:nvPr>
        </p:nvSpPr>
        <p:spPr/>
        <p:txBody>
          <a:bodyPr/>
          <a:lstStyle/>
          <a:p>
            <a:r>
              <a:rPr lang="en-US" dirty="0"/>
              <a:t>Derived in context</a:t>
            </a:r>
          </a:p>
          <a:p>
            <a:r>
              <a:rPr lang="en-US" dirty="0"/>
              <a:t>Context reflects ALL the interrelationships this information item has with all concepts</a:t>
            </a:r>
          </a:p>
          <a:p>
            <a:r>
              <a:rPr lang="en-US" dirty="0"/>
              <a:t>Deriving meaning is required to assimilate and integrate any information with prior knowledge – collection of concepts</a:t>
            </a:r>
          </a:p>
          <a:p>
            <a:r>
              <a:rPr lang="en-US" dirty="0"/>
              <a:t>If a relationship can not be established with a new information item, then it may be kept as an isolated item/concept</a:t>
            </a:r>
          </a:p>
          <a:p>
            <a:endParaRPr lang="en-US" dirty="0"/>
          </a:p>
        </p:txBody>
      </p:sp>
      <p:sp>
        <p:nvSpPr>
          <p:cNvPr id="4" name="Slide Number Placeholder 3">
            <a:extLst>
              <a:ext uri="{FF2B5EF4-FFF2-40B4-BE49-F238E27FC236}">
                <a16:creationId xmlns:a16="http://schemas.microsoft.com/office/drawing/2014/main" id="{177B24E7-5FF3-4574-B385-A06B7DE8890C}"/>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3566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635AC4-EC65-171E-E4DB-88E29CE8E22C}"/>
              </a:ext>
            </a:extLst>
          </p:cNvPr>
          <p:cNvSpPr/>
          <p:nvPr/>
        </p:nvSpPr>
        <p:spPr>
          <a:xfrm>
            <a:off x="3106189" y="1591887"/>
            <a:ext cx="4411287" cy="3674225"/>
          </a:xfrm>
          <a:prstGeom prst="rect">
            <a:avLst/>
          </a:prstGeom>
          <a:solidFill>
            <a:schemeClr val="bg1">
              <a:lumMod val="8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9F291-C74C-3963-78E7-2746D6F31547}"/>
              </a:ext>
            </a:extLst>
          </p:cNvPr>
          <p:cNvSpPr>
            <a:spLocks noGrp="1"/>
          </p:cNvSpPr>
          <p:nvPr>
            <p:ph type="title"/>
          </p:nvPr>
        </p:nvSpPr>
        <p:spPr>
          <a:xfrm>
            <a:off x="2587383" y="585317"/>
            <a:ext cx="8911687" cy="1280890"/>
          </a:xfrm>
        </p:spPr>
        <p:txBody>
          <a:bodyPr/>
          <a:lstStyle/>
          <a:p>
            <a:r>
              <a:rPr lang="en-US" dirty="0"/>
              <a:t>Basic Notions</a:t>
            </a:r>
          </a:p>
        </p:txBody>
      </p:sp>
      <p:sp>
        <p:nvSpPr>
          <p:cNvPr id="4" name="Slide Number Placeholder 3">
            <a:extLst>
              <a:ext uri="{FF2B5EF4-FFF2-40B4-BE49-F238E27FC236}">
                <a16:creationId xmlns:a16="http://schemas.microsoft.com/office/drawing/2014/main" id="{31E4C8C6-48BC-BC60-70F8-47BF7DAAEBA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8" name="Rectangle 7">
            <a:extLst>
              <a:ext uri="{FF2B5EF4-FFF2-40B4-BE49-F238E27FC236}">
                <a16:creationId xmlns:a16="http://schemas.microsoft.com/office/drawing/2014/main" id="{A54C3119-C14F-B228-317D-9DF72E53BB71}"/>
              </a:ext>
            </a:extLst>
          </p:cNvPr>
          <p:cNvSpPr/>
          <p:nvPr/>
        </p:nvSpPr>
        <p:spPr>
          <a:xfrm>
            <a:off x="7517476" y="1591887"/>
            <a:ext cx="4411287" cy="367422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E758414-A486-BCCC-01B7-83D46DB1291E}"/>
              </a:ext>
            </a:extLst>
          </p:cNvPr>
          <p:cNvSpPr/>
          <p:nvPr/>
        </p:nvSpPr>
        <p:spPr>
          <a:xfrm>
            <a:off x="3524601" y="2826327"/>
            <a:ext cx="2183476"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
        <p:nvSpPr>
          <p:cNvPr id="6" name="Rectangle 5">
            <a:extLst>
              <a:ext uri="{FF2B5EF4-FFF2-40B4-BE49-F238E27FC236}">
                <a16:creationId xmlns:a16="http://schemas.microsoft.com/office/drawing/2014/main" id="{F4DEBF10-5F71-6BAC-54B7-BB215805ED57}"/>
              </a:ext>
            </a:extLst>
          </p:cNvPr>
          <p:cNvSpPr/>
          <p:nvPr/>
        </p:nvSpPr>
        <p:spPr>
          <a:xfrm>
            <a:off x="6392492" y="2787534"/>
            <a:ext cx="2183476" cy="164592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Information</a:t>
            </a:r>
          </a:p>
        </p:txBody>
      </p:sp>
      <p:sp>
        <p:nvSpPr>
          <p:cNvPr id="7" name="Rectangle 6">
            <a:extLst>
              <a:ext uri="{FF2B5EF4-FFF2-40B4-BE49-F238E27FC236}">
                <a16:creationId xmlns:a16="http://schemas.microsoft.com/office/drawing/2014/main" id="{14592B38-36ED-7F53-EBC0-D7D24DF38B1C}"/>
              </a:ext>
            </a:extLst>
          </p:cNvPr>
          <p:cNvSpPr/>
          <p:nvPr/>
        </p:nvSpPr>
        <p:spPr>
          <a:xfrm>
            <a:off x="9166172" y="2787534"/>
            <a:ext cx="2183476" cy="16459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Concept</a:t>
            </a:r>
          </a:p>
        </p:txBody>
      </p:sp>
      <p:sp>
        <p:nvSpPr>
          <p:cNvPr id="9" name="Rectangle 8">
            <a:extLst>
              <a:ext uri="{FF2B5EF4-FFF2-40B4-BE49-F238E27FC236}">
                <a16:creationId xmlns:a16="http://schemas.microsoft.com/office/drawing/2014/main" id="{17A3556B-5E20-4602-3B9B-78251AFB29C7}"/>
              </a:ext>
            </a:extLst>
          </p:cNvPr>
          <p:cNvSpPr/>
          <p:nvPr/>
        </p:nvSpPr>
        <p:spPr>
          <a:xfrm>
            <a:off x="9193876" y="1930631"/>
            <a:ext cx="914400" cy="415636"/>
          </a:xfrm>
          <a:prstGeom prst="rect">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MIND</a:t>
            </a:r>
            <a:endParaRPr lang="en-US" dirty="0"/>
          </a:p>
        </p:txBody>
      </p:sp>
      <p:sp>
        <p:nvSpPr>
          <p:cNvPr id="11" name="TextBox 10">
            <a:extLst>
              <a:ext uri="{FF2B5EF4-FFF2-40B4-BE49-F238E27FC236}">
                <a16:creationId xmlns:a16="http://schemas.microsoft.com/office/drawing/2014/main" id="{260703E1-8129-5547-E258-2E05CA15DBB0}"/>
              </a:ext>
            </a:extLst>
          </p:cNvPr>
          <p:cNvSpPr txBox="1"/>
          <p:nvPr/>
        </p:nvSpPr>
        <p:spPr>
          <a:xfrm>
            <a:off x="4324802" y="1792269"/>
            <a:ext cx="1784463" cy="369332"/>
          </a:xfrm>
          <a:prstGeom prst="rect">
            <a:avLst/>
          </a:prstGeom>
          <a:noFill/>
        </p:spPr>
        <p:txBody>
          <a:bodyPr wrap="none" rtlCol="0">
            <a:spAutoFit/>
          </a:bodyPr>
          <a:lstStyle/>
          <a:p>
            <a:r>
              <a:rPr lang="en-US" dirty="0"/>
              <a:t>Physical World</a:t>
            </a:r>
          </a:p>
        </p:txBody>
      </p:sp>
    </p:spTree>
    <p:extLst>
      <p:ext uri="{BB962C8B-B14F-4D97-AF65-F5344CB8AC3E}">
        <p14:creationId xmlns:p14="http://schemas.microsoft.com/office/powerpoint/2010/main" val="98571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4E9B-3793-43AD-845A-8776108206B4}"/>
              </a:ext>
            </a:extLst>
          </p:cNvPr>
          <p:cNvSpPr>
            <a:spLocks noGrp="1"/>
          </p:cNvSpPr>
          <p:nvPr>
            <p:ph type="title"/>
          </p:nvPr>
        </p:nvSpPr>
        <p:spPr>
          <a:xfrm>
            <a:off x="2592925" y="624110"/>
            <a:ext cx="8911687" cy="823027"/>
          </a:xfrm>
        </p:spPr>
        <p:txBody>
          <a:bodyPr/>
          <a:lstStyle/>
          <a:p>
            <a:r>
              <a:rPr lang="en-US" dirty="0"/>
              <a:t>Context</a:t>
            </a:r>
          </a:p>
        </p:txBody>
      </p:sp>
      <p:sp>
        <p:nvSpPr>
          <p:cNvPr id="3" name="Content Placeholder 2">
            <a:extLst>
              <a:ext uri="{FF2B5EF4-FFF2-40B4-BE49-F238E27FC236}">
                <a16:creationId xmlns:a16="http://schemas.microsoft.com/office/drawing/2014/main" id="{5E234233-3565-4852-B806-9ABBB7FBD2D3}"/>
              </a:ext>
            </a:extLst>
          </p:cNvPr>
          <p:cNvSpPr>
            <a:spLocks noGrp="1"/>
          </p:cNvSpPr>
          <p:nvPr>
            <p:ph idx="1"/>
          </p:nvPr>
        </p:nvSpPr>
        <p:spPr>
          <a:xfrm>
            <a:off x="2589212" y="2133600"/>
            <a:ext cx="6757546" cy="3777622"/>
          </a:xfrm>
        </p:spPr>
        <p:txBody>
          <a:bodyPr/>
          <a:lstStyle/>
          <a:p>
            <a:r>
              <a:rPr lang="en-US" dirty="0"/>
              <a:t>All interrelationships </a:t>
            </a:r>
          </a:p>
          <a:p>
            <a:r>
              <a:rPr lang="en-US" dirty="0"/>
              <a:t>Any question you ask is exploring another relationship</a:t>
            </a:r>
          </a:p>
          <a:p>
            <a:r>
              <a:rPr lang="en-US" dirty="0"/>
              <a:t>Relationships are information items also</a:t>
            </a:r>
          </a:p>
          <a:p>
            <a:pPr lvl="1"/>
            <a:r>
              <a:rPr lang="en-US" dirty="0"/>
              <a:t>Standard graph theoretic models may not work</a:t>
            </a:r>
          </a:p>
          <a:p>
            <a:pPr lvl="1"/>
            <a:endParaRPr lang="en-US" dirty="0"/>
          </a:p>
          <a:p>
            <a:r>
              <a:rPr lang="en-US" dirty="0">
                <a:solidFill>
                  <a:srgbClr val="FF0000"/>
                </a:solidFill>
              </a:rPr>
              <a:t>Models</a:t>
            </a:r>
          </a:p>
          <a:p>
            <a:pPr lvl="1"/>
            <a:r>
              <a:rPr lang="en-US" dirty="0"/>
              <a:t>Collection of interrelationships</a:t>
            </a:r>
          </a:p>
          <a:p>
            <a:pPr lvl="1"/>
            <a:r>
              <a:rPr lang="en-US" dirty="0"/>
              <a:t>Used in all decision making</a:t>
            </a:r>
          </a:p>
          <a:p>
            <a:pPr lvl="2"/>
            <a:r>
              <a:rPr lang="en-US" dirty="0"/>
              <a:t>Which may lead to actuation of actions</a:t>
            </a:r>
          </a:p>
        </p:txBody>
      </p:sp>
      <p:sp>
        <p:nvSpPr>
          <p:cNvPr id="4" name="Slide Number Placeholder 3">
            <a:extLst>
              <a:ext uri="{FF2B5EF4-FFF2-40B4-BE49-F238E27FC236}">
                <a16:creationId xmlns:a16="http://schemas.microsoft.com/office/drawing/2014/main" id="{715B381C-7D39-4A44-AAC9-2F4794C4B52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3336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09C8-4E76-4B44-8793-485548FAF31C}"/>
              </a:ext>
            </a:extLst>
          </p:cNvPr>
          <p:cNvSpPr>
            <a:spLocks noGrp="1"/>
          </p:cNvSpPr>
          <p:nvPr>
            <p:ph type="title"/>
          </p:nvPr>
        </p:nvSpPr>
        <p:spPr>
          <a:xfrm>
            <a:off x="2592925" y="624110"/>
            <a:ext cx="8911687" cy="815076"/>
          </a:xfrm>
        </p:spPr>
        <p:txBody>
          <a:bodyPr/>
          <a:lstStyle/>
          <a:p>
            <a:r>
              <a:rPr lang="en-US" dirty="0"/>
              <a:t>Models</a:t>
            </a:r>
          </a:p>
        </p:txBody>
      </p:sp>
      <p:sp>
        <p:nvSpPr>
          <p:cNvPr id="3" name="Content Placeholder 2">
            <a:extLst>
              <a:ext uri="{FF2B5EF4-FFF2-40B4-BE49-F238E27FC236}">
                <a16:creationId xmlns:a16="http://schemas.microsoft.com/office/drawing/2014/main" id="{8006565D-1404-49F2-824B-3C21A46B51A8}"/>
              </a:ext>
            </a:extLst>
          </p:cNvPr>
          <p:cNvSpPr>
            <a:spLocks noGrp="1"/>
          </p:cNvSpPr>
          <p:nvPr>
            <p:ph idx="1"/>
          </p:nvPr>
        </p:nvSpPr>
        <p:spPr/>
        <p:txBody>
          <a:bodyPr/>
          <a:lstStyle/>
          <a:p>
            <a:r>
              <a:rPr lang="en-US" dirty="0"/>
              <a:t>Each sentient being has a very large number of such models</a:t>
            </a:r>
          </a:p>
          <a:p>
            <a:r>
              <a:rPr lang="en-US" dirty="0"/>
              <a:t>Some models may be static</a:t>
            </a:r>
          </a:p>
          <a:p>
            <a:r>
              <a:rPr lang="en-US" dirty="0"/>
              <a:t>Others may be refined</a:t>
            </a:r>
          </a:p>
          <a:p>
            <a:r>
              <a:rPr lang="en-US" dirty="0"/>
              <a:t>An expert is one who understand more interrelationships in a field – has better models</a:t>
            </a:r>
          </a:p>
        </p:txBody>
      </p:sp>
      <p:sp>
        <p:nvSpPr>
          <p:cNvPr id="4" name="Slide Number Placeholder 3">
            <a:extLst>
              <a:ext uri="{FF2B5EF4-FFF2-40B4-BE49-F238E27FC236}">
                <a16:creationId xmlns:a16="http://schemas.microsoft.com/office/drawing/2014/main" id="{DA39BB0B-9AF2-43A8-8274-16F14869704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24102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7444-B15B-463E-899B-8BBAAB01E7F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BC28882B-7549-48F9-ABBB-CDD44F0522A3}"/>
              </a:ext>
            </a:extLst>
          </p:cNvPr>
          <p:cNvSpPr>
            <a:spLocks noGrp="1"/>
          </p:cNvSpPr>
          <p:nvPr>
            <p:ph idx="1"/>
          </p:nvPr>
        </p:nvSpPr>
        <p:spPr/>
        <p:txBody>
          <a:bodyPr/>
          <a:lstStyle/>
          <a:p>
            <a:r>
              <a:rPr lang="en-US" dirty="0"/>
              <a:t>Is information </a:t>
            </a:r>
          </a:p>
          <a:p>
            <a:pPr lvl="1"/>
            <a:r>
              <a:rPr lang="en-US" dirty="0"/>
              <a:t>Discrete, or</a:t>
            </a:r>
          </a:p>
          <a:p>
            <a:pPr lvl="1"/>
            <a:r>
              <a:rPr lang="en-US" dirty="0"/>
              <a:t>Continuous</a:t>
            </a:r>
          </a:p>
          <a:p>
            <a:pPr lvl="1"/>
            <a:endParaRPr lang="en-US" dirty="0"/>
          </a:p>
          <a:p>
            <a:pPr marL="457200" lvl="1" indent="0">
              <a:buNone/>
            </a:pPr>
            <a:r>
              <a:rPr lang="en-US" dirty="0"/>
              <a:t>???</a:t>
            </a:r>
          </a:p>
        </p:txBody>
      </p:sp>
      <p:sp>
        <p:nvSpPr>
          <p:cNvPr id="4" name="Slide Number Placeholder 3">
            <a:extLst>
              <a:ext uri="{FF2B5EF4-FFF2-40B4-BE49-F238E27FC236}">
                <a16:creationId xmlns:a16="http://schemas.microsoft.com/office/drawing/2014/main" id="{E86A66AA-3AD8-45A8-ADFF-D56A1C0322D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3385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B2D7-6951-4406-ACF1-60E48B23CF88}"/>
              </a:ext>
            </a:extLst>
          </p:cNvPr>
          <p:cNvSpPr>
            <a:spLocks noGrp="1"/>
          </p:cNvSpPr>
          <p:nvPr>
            <p:ph type="title"/>
          </p:nvPr>
        </p:nvSpPr>
        <p:spPr/>
        <p:txBody>
          <a:bodyPr/>
          <a:lstStyle/>
          <a:p>
            <a:r>
              <a:rPr lang="en-US" dirty="0"/>
              <a:t>Perceived Reality/Knowledge</a:t>
            </a:r>
          </a:p>
        </p:txBody>
      </p:sp>
      <p:sp>
        <p:nvSpPr>
          <p:cNvPr id="3" name="Content Placeholder 2">
            <a:extLst>
              <a:ext uri="{FF2B5EF4-FFF2-40B4-BE49-F238E27FC236}">
                <a16:creationId xmlns:a16="http://schemas.microsoft.com/office/drawing/2014/main" id="{DED95581-839A-4D2C-B3B9-532244BBE05A}"/>
              </a:ext>
            </a:extLst>
          </p:cNvPr>
          <p:cNvSpPr>
            <a:spLocks noGrp="1"/>
          </p:cNvSpPr>
          <p:nvPr>
            <p:ph idx="1"/>
          </p:nvPr>
        </p:nvSpPr>
        <p:spPr/>
        <p:txBody>
          <a:bodyPr/>
          <a:lstStyle/>
          <a:p>
            <a:r>
              <a:rPr lang="en-US" dirty="0"/>
              <a:t>The conceptual framework</a:t>
            </a:r>
          </a:p>
          <a:p>
            <a:r>
              <a:rPr lang="en-US" dirty="0"/>
              <a:t>Collection of all concepts, models, and interrelationships</a:t>
            </a:r>
          </a:p>
          <a:p>
            <a:r>
              <a:rPr lang="en-US" dirty="0"/>
              <a:t>Model of </a:t>
            </a:r>
          </a:p>
          <a:p>
            <a:pPr lvl="1"/>
            <a:r>
              <a:rPr lang="en-US" dirty="0"/>
              <a:t>External world</a:t>
            </a:r>
          </a:p>
          <a:p>
            <a:pPr lvl="1"/>
            <a:r>
              <a:rPr lang="en-US" dirty="0"/>
              <a:t>Individuals</a:t>
            </a:r>
          </a:p>
          <a:p>
            <a:pPr lvl="1"/>
            <a:r>
              <a:rPr lang="en-US" dirty="0"/>
              <a:t>Self</a:t>
            </a:r>
          </a:p>
          <a:p>
            <a:pPr lvl="1"/>
            <a:r>
              <a:rPr lang="en-US" dirty="0"/>
              <a:t>Activities</a:t>
            </a:r>
          </a:p>
          <a:p>
            <a:pPr lvl="1"/>
            <a:r>
              <a:rPr lang="en-US" dirty="0"/>
              <a:t>….</a:t>
            </a:r>
          </a:p>
        </p:txBody>
      </p:sp>
      <p:sp>
        <p:nvSpPr>
          <p:cNvPr id="4" name="Slide Number Placeholder 3">
            <a:extLst>
              <a:ext uri="{FF2B5EF4-FFF2-40B4-BE49-F238E27FC236}">
                <a16:creationId xmlns:a16="http://schemas.microsoft.com/office/drawing/2014/main" id="{D53684E5-1972-4A65-945C-866C772E046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26542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4356-B0C5-47ED-9AFA-C52A71CA9645}"/>
              </a:ext>
            </a:extLst>
          </p:cNvPr>
          <p:cNvSpPr>
            <a:spLocks noGrp="1"/>
          </p:cNvSpPr>
          <p:nvPr>
            <p:ph type="title"/>
          </p:nvPr>
        </p:nvSpPr>
        <p:spPr/>
        <p:txBody>
          <a:bodyPr/>
          <a:lstStyle/>
          <a:p>
            <a:r>
              <a:rPr lang="en-US" dirty="0"/>
              <a:t>Agents</a:t>
            </a:r>
          </a:p>
        </p:txBody>
      </p:sp>
      <p:sp>
        <p:nvSpPr>
          <p:cNvPr id="3" name="Content Placeholder 2">
            <a:extLst>
              <a:ext uri="{FF2B5EF4-FFF2-40B4-BE49-F238E27FC236}">
                <a16:creationId xmlns:a16="http://schemas.microsoft.com/office/drawing/2014/main" id="{7EE97D32-3D01-42AD-A700-193735EAEC71}"/>
              </a:ext>
            </a:extLst>
          </p:cNvPr>
          <p:cNvSpPr>
            <a:spLocks noGrp="1"/>
          </p:cNvSpPr>
          <p:nvPr>
            <p:ph idx="1"/>
          </p:nvPr>
        </p:nvSpPr>
        <p:spPr>
          <a:xfrm>
            <a:off x="2589212" y="2133600"/>
            <a:ext cx="8915400" cy="4100290"/>
          </a:xfrm>
        </p:spPr>
        <p:txBody>
          <a:bodyPr>
            <a:normAutofit/>
          </a:bodyPr>
          <a:lstStyle/>
          <a:p>
            <a:r>
              <a:rPr lang="en-US" dirty="0"/>
              <a:t>Capable of handling information/representations</a:t>
            </a:r>
          </a:p>
          <a:p>
            <a:r>
              <a:rPr lang="en-US" dirty="0"/>
              <a:t>Capable of actions</a:t>
            </a:r>
          </a:p>
          <a:p>
            <a:r>
              <a:rPr lang="en-US" dirty="0"/>
              <a:t>Two types</a:t>
            </a:r>
          </a:p>
          <a:p>
            <a:pPr lvl="1"/>
            <a:r>
              <a:rPr lang="en-US" dirty="0"/>
              <a:t>Sentient  (SA)</a:t>
            </a:r>
          </a:p>
          <a:p>
            <a:pPr lvl="1"/>
            <a:r>
              <a:rPr lang="en-US" dirty="0"/>
              <a:t>Constructed  (CA)</a:t>
            </a:r>
          </a:p>
          <a:p>
            <a:r>
              <a:rPr lang="en-US" dirty="0"/>
              <a:t>Actions</a:t>
            </a:r>
          </a:p>
          <a:p>
            <a:pPr lvl="1"/>
            <a:r>
              <a:rPr lang="en-US" dirty="0"/>
              <a:t>SA</a:t>
            </a:r>
          </a:p>
          <a:p>
            <a:pPr lvl="2"/>
            <a:r>
              <a:rPr lang="en-US" dirty="0"/>
              <a:t>Using the mind and the body</a:t>
            </a:r>
          </a:p>
          <a:p>
            <a:pPr lvl="1"/>
            <a:r>
              <a:rPr lang="en-US" dirty="0"/>
              <a:t>CA</a:t>
            </a:r>
          </a:p>
          <a:p>
            <a:pPr lvl="2"/>
            <a:r>
              <a:rPr lang="en-US" dirty="0"/>
              <a:t>Exploiting the physical properties of the constructed system components</a:t>
            </a:r>
          </a:p>
          <a:p>
            <a:pPr lvl="2"/>
            <a:r>
              <a:rPr lang="en-US" dirty="0"/>
              <a:t>As designed by some SA using concepts and mapping them to the CA</a:t>
            </a:r>
          </a:p>
        </p:txBody>
      </p:sp>
      <p:sp>
        <p:nvSpPr>
          <p:cNvPr id="4" name="Slide Number Placeholder 3">
            <a:extLst>
              <a:ext uri="{FF2B5EF4-FFF2-40B4-BE49-F238E27FC236}">
                <a16:creationId xmlns:a16="http://schemas.microsoft.com/office/drawing/2014/main" id="{DBBB2720-5FC3-4C5B-A6CC-3990F7677EE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10558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7743-F211-4438-BDAB-CB55E043EE0D}"/>
              </a:ext>
            </a:extLst>
          </p:cNvPr>
          <p:cNvSpPr>
            <a:spLocks noGrp="1"/>
          </p:cNvSpPr>
          <p:nvPr>
            <p:ph type="title"/>
          </p:nvPr>
        </p:nvSpPr>
        <p:spPr/>
        <p:txBody>
          <a:bodyPr/>
          <a:lstStyle/>
          <a:p>
            <a:r>
              <a:rPr lang="en-US" dirty="0"/>
              <a:t>Interaction among Sentient Agents</a:t>
            </a:r>
          </a:p>
        </p:txBody>
      </p:sp>
      <p:sp>
        <p:nvSpPr>
          <p:cNvPr id="3" name="Content Placeholder 2">
            <a:extLst>
              <a:ext uri="{FF2B5EF4-FFF2-40B4-BE49-F238E27FC236}">
                <a16:creationId xmlns:a16="http://schemas.microsoft.com/office/drawing/2014/main" id="{49CFC909-79B8-42F0-B3C4-E747E9B975B2}"/>
              </a:ext>
            </a:extLst>
          </p:cNvPr>
          <p:cNvSpPr>
            <a:spLocks noGrp="1"/>
          </p:cNvSpPr>
          <p:nvPr>
            <p:ph idx="1"/>
          </p:nvPr>
        </p:nvSpPr>
        <p:spPr>
          <a:xfrm>
            <a:off x="2589212" y="2133600"/>
            <a:ext cx="6916572" cy="3777622"/>
          </a:xfrm>
        </p:spPr>
        <p:txBody>
          <a:bodyPr/>
          <a:lstStyle/>
          <a:p>
            <a:r>
              <a:rPr lang="en-US" dirty="0"/>
              <a:t>Primarily through exchange of information</a:t>
            </a:r>
          </a:p>
          <a:p>
            <a:r>
              <a:rPr lang="en-US" dirty="0"/>
              <a:t>Some interaction may be through physical means also</a:t>
            </a:r>
          </a:p>
        </p:txBody>
      </p:sp>
      <p:sp>
        <p:nvSpPr>
          <p:cNvPr id="4" name="Slide Number Placeholder 3">
            <a:extLst>
              <a:ext uri="{FF2B5EF4-FFF2-40B4-BE49-F238E27FC236}">
                <a16:creationId xmlns:a16="http://schemas.microsoft.com/office/drawing/2014/main" id="{675B7936-47BE-47D2-834F-0ACE3B09347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21449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FB49-32E6-4A64-ADC0-83DCC673857B}"/>
              </a:ext>
            </a:extLst>
          </p:cNvPr>
          <p:cNvSpPr>
            <a:spLocks noGrp="1"/>
          </p:cNvSpPr>
          <p:nvPr>
            <p:ph type="title"/>
          </p:nvPr>
        </p:nvSpPr>
        <p:spPr>
          <a:xfrm>
            <a:off x="1687669" y="624110"/>
            <a:ext cx="4137059" cy="1280890"/>
          </a:xfrm>
        </p:spPr>
        <p:txBody>
          <a:bodyPr>
            <a:normAutofit/>
          </a:bodyPr>
          <a:lstStyle/>
          <a:p>
            <a:r>
              <a:rPr lang="en-US" sz="3200" dirty="0"/>
              <a:t>Exchange of information</a:t>
            </a:r>
          </a:p>
        </p:txBody>
      </p:sp>
      <p:sp>
        <p:nvSpPr>
          <p:cNvPr id="3" name="Content Placeholder 2">
            <a:extLst>
              <a:ext uri="{FF2B5EF4-FFF2-40B4-BE49-F238E27FC236}">
                <a16:creationId xmlns:a16="http://schemas.microsoft.com/office/drawing/2014/main" id="{4E9ABA2F-CA0B-4490-9FAF-D75FEC13A9E2}"/>
              </a:ext>
            </a:extLst>
          </p:cNvPr>
          <p:cNvSpPr>
            <a:spLocks noGrp="1"/>
          </p:cNvSpPr>
          <p:nvPr>
            <p:ph idx="1"/>
          </p:nvPr>
        </p:nvSpPr>
        <p:spPr>
          <a:xfrm>
            <a:off x="1857373" y="2819400"/>
            <a:ext cx="4140772" cy="3777622"/>
          </a:xfrm>
        </p:spPr>
        <p:txBody>
          <a:bodyPr>
            <a:normAutofit/>
          </a:bodyPr>
          <a:lstStyle/>
          <a:p>
            <a:r>
              <a:rPr lang="en-US" dirty="0">
                <a:solidFill>
                  <a:srgbClr val="000000"/>
                </a:solidFill>
              </a:rPr>
              <a:t>Only through representations</a:t>
            </a:r>
          </a:p>
          <a:p>
            <a:endParaRPr lang="en-US" dirty="0">
              <a:solidFill>
                <a:srgbClr val="000000"/>
              </a:solidFill>
            </a:endParaRPr>
          </a:p>
        </p:txBody>
      </p:sp>
      <p:pic>
        <p:nvPicPr>
          <p:cNvPr id="7" name="Graphic 6" descr="Transfer">
            <a:extLst>
              <a:ext uri="{FF2B5EF4-FFF2-40B4-BE49-F238E27FC236}">
                <a16:creationId xmlns:a16="http://schemas.microsoft.com/office/drawing/2014/main" id="{31E5E6C1-D012-45FC-A140-77374EB737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4" name="Slide Number Placeholder 3">
            <a:extLst>
              <a:ext uri="{FF2B5EF4-FFF2-40B4-BE49-F238E27FC236}">
                <a16:creationId xmlns:a16="http://schemas.microsoft.com/office/drawing/2014/main" id="{6DC82AF8-3C03-41A8-96F1-1DEE7FC4BF0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94303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47819">
            <a:extLst>
              <a:ext uri="{FF2B5EF4-FFF2-40B4-BE49-F238E27FC236}">
                <a16:creationId xmlns:a16="http://schemas.microsoft.com/office/drawing/2014/main" id="{4AFF8F7A-202D-46C5-B324-744EAC353658}"/>
              </a:ext>
            </a:extLst>
          </p:cNvPr>
          <p:cNvSpPr>
            <a:spLocks noChangeArrowheads="1"/>
          </p:cNvSpPr>
          <p:nvPr/>
        </p:nvSpPr>
        <p:spPr bwMode="auto">
          <a:xfrm>
            <a:off x="5963480" y="1855788"/>
            <a:ext cx="3555737" cy="2971800"/>
          </a:xfrm>
          <a:prstGeom prst="rect">
            <a:avLst/>
          </a:prstGeom>
          <a:solidFill>
            <a:schemeClr val="bg2"/>
          </a:solidFill>
          <a:ln w="9525" algn="ctr">
            <a:solidFill>
              <a:schemeClr val="tx1"/>
            </a:solidFill>
            <a:miter lim="800000"/>
            <a:headEnd/>
            <a:tailEnd/>
          </a:ln>
        </p:spPr>
        <p:txBody>
          <a:bodyPr wrap="none" anchor="ctr"/>
          <a:lstStyle/>
          <a:p>
            <a:pPr algn="ctr"/>
            <a:r>
              <a:rPr lang="en-US" dirty="0"/>
              <a:t>Sentient Agent</a:t>
            </a:r>
          </a:p>
        </p:txBody>
      </p:sp>
      <p:sp>
        <p:nvSpPr>
          <p:cNvPr id="18435" name="Rectangle 247819"/>
          <p:cNvSpPr>
            <a:spLocks noChangeArrowheads="1"/>
          </p:cNvSpPr>
          <p:nvPr/>
        </p:nvSpPr>
        <p:spPr bwMode="auto">
          <a:xfrm>
            <a:off x="2407743" y="1855788"/>
            <a:ext cx="3555737" cy="2971800"/>
          </a:xfrm>
          <a:prstGeom prst="rect">
            <a:avLst/>
          </a:prstGeom>
          <a:solidFill>
            <a:srgbClr val="FFFF00"/>
          </a:solidFill>
          <a:ln w="9525" algn="ctr">
            <a:solidFill>
              <a:schemeClr val="tx1"/>
            </a:solidFill>
            <a:miter lim="800000"/>
            <a:headEnd/>
            <a:tailEnd/>
          </a:ln>
        </p:spPr>
        <p:txBody>
          <a:bodyPr wrap="none" anchor="ctr"/>
          <a:lstStyle/>
          <a:p>
            <a:pPr algn="ctr"/>
            <a:r>
              <a:rPr lang="en-US" dirty="0"/>
              <a:t>Sentient Agent</a:t>
            </a:r>
          </a:p>
        </p:txBody>
      </p:sp>
      <p:sp>
        <p:nvSpPr>
          <p:cNvPr id="18436" name="Shape 247809"/>
          <p:cNvSpPr>
            <a:spLocks noGrp="1" noChangeArrowheads="1"/>
          </p:cNvSpPr>
          <p:nvPr>
            <p:ph type="title"/>
          </p:nvPr>
        </p:nvSpPr>
        <p:spPr>
          <a:xfrm>
            <a:off x="2067446" y="258126"/>
            <a:ext cx="8911687" cy="706440"/>
          </a:xfrm>
        </p:spPr>
        <p:txBody>
          <a:bodyPr anchor="b"/>
          <a:lstStyle/>
          <a:p>
            <a:pPr defTabSz="914400"/>
            <a:r>
              <a:rPr lang="en-US" dirty="0"/>
              <a:t>Information Communication</a:t>
            </a:r>
          </a:p>
        </p:txBody>
      </p:sp>
      <p:sp>
        <p:nvSpPr>
          <p:cNvPr id="18437" name="Rectangle 247810"/>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38" name="Rectangle 247811"/>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18439" name="Rectangle 247812"/>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40" name="Rectangle 247813"/>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8441" name="Straight Arrow Connector 247814"/>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8442" name="Straight Arrow Connector 247815"/>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8443" name="Straight Arrow Connector 247816"/>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247818" name="Oval 247817"/>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247819" name="Oval 247818"/>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2" name="Slide Number Placeholder 1">
            <a:extLst>
              <a:ext uri="{FF2B5EF4-FFF2-40B4-BE49-F238E27FC236}">
                <a16:creationId xmlns:a16="http://schemas.microsoft.com/office/drawing/2014/main" id="{995E6240-B451-4E4A-B235-B7CF467BA0B2}"/>
              </a:ext>
            </a:extLst>
          </p:cNvPr>
          <p:cNvSpPr>
            <a:spLocks noGrp="1"/>
          </p:cNvSpPr>
          <p:nvPr>
            <p:ph type="sldNum" sz="quarter" idx="12"/>
          </p:nvPr>
        </p:nvSpPr>
        <p:spPr/>
        <p:txBody>
          <a:bodyPr/>
          <a:lstStyle/>
          <a:p>
            <a:pPr>
              <a:defRPr/>
            </a:pPr>
            <a:fld id="{634221F4-B32F-40F8-98D4-5631BC26E294}"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18"/>
                                        </p:tgtEl>
                                        <p:attrNameLst>
                                          <p:attrName>style.visibility</p:attrName>
                                        </p:attrNameLst>
                                      </p:cBhvr>
                                      <p:to>
                                        <p:strVal val="visible"/>
                                      </p:to>
                                    </p:set>
                                    <p:animEffect transition="in" filter="blinds(horizontal)">
                                      <p:cBhvr>
                                        <p:cTn id="7" dur="500"/>
                                        <p:tgtEl>
                                          <p:spTgt spid="247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9"/>
                                        </p:tgtEl>
                                        <p:attrNameLst>
                                          <p:attrName>style.visibility</p:attrName>
                                        </p:attrNameLst>
                                      </p:cBhvr>
                                      <p:to>
                                        <p:strVal val="visible"/>
                                      </p:to>
                                    </p:set>
                                    <p:animEffect transition="in" filter="blinds(horizontal)">
                                      <p:cBhvr>
                                        <p:cTn id="10" dur="500"/>
                                        <p:tgtEl>
                                          <p:spTgt spid="247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8" grpId="0" animBg="1"/>
      <p:bldP spid="2478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1DD8-E75C-44ED-8930-945526597EA2}"/>
              </a:ext>
            </a:extLst>
          </p:cNvPr>
          <p:cNvSpPr>
            <a:spLocks noGrp="1"/>
          </p:cNvSpPr>
          <p:nvPr>
            <p:ph type="title"/>
          </p:nvPr>
        </p:nvSpPr>
        <p:spPr/>
        <p:txBody>
          <a:bodyPr/>
          <a:lstStyle/>
          <a:p>
            <a:r>
              <a:rPr lang="en-US" dirty="0"/>
              <a:t>Representations</a:t>
            </a:r>
          </a:p>
        </p:txBody>
      </p:sp>
      <p:sp>
        <p:nvSpPr>
          <p:cNvPr id="3" name="Text Placeholder 2">
            <a:extLst>
              <a:ext uri="{FF2B5EF4-FFF2-40B4-BE49-F238E27FC236}">
                <a16:creationId xmlns:a16="http://schemas.microsoft.com/office/drawing/2014/main" id="{E6E981FD-E46B-4950-89FE-DC086163E773}"/>
              </a:ext>
            </a:extLst>
          </p:cNvPr>
          <p:cNvSpPr>
            <a:spLocks noGrp="1"/>
          </p:cNvSpPr>
          <p:nvPr>
            <p:ph type="body" idx="1"/>
          </p:nvPr>
        </p:nvSpPr>
        <p:spPr/>
        <p:txBody>
          <a:bodyPr/>
          <a:lstStyle/>
          <a:p>
            <a:r>
              <a:rPr lang="en-US" dirty="0"/>
              <a:t>All “Information” in physical world is the representations which are relevant for sentient beings</a:t>
            </a:r>
          </a:p>
          <a:p>
            <a:r>
              <a:rPr lang="en-US" dirty="0"/>
              <a:t>Representations are created as arrangements of energy or matter</a:t>
            </a:r>
          </a:p>
          <a:p>
            <a:pPr lvl="1"/>
            <a:r>
              <a:rPr lang="en-US" dirty="0"/>
              <a:t>Ink spread on paper</a:t>
            </a:r>
          </a:p>
          <a:p>
            <a:pPr lvl="1"/>
            <a:r>
              <a:rPr lang="en-US" dirty="0"/>
              <a:t>Chalk on a board</a:t>
            </a:r>
          </a:p>
          <a:p>
            <a:pPr lvl="1"/>
            <a:r>
              <a:rPr lang="en-US" dirty="0"/>
              <a:t>Bits in a memory cell</a:t>
            </a:r>
          </a:p>
          <a:p>
            <a:pPr lvl="1"/>
            <a:r>
              <a:rPr lang="en-US" dirty="0"/>
              <a:t>Sound waves</a:t>
            </a:r>
          </a:p>
          <a:p>
            <a:pPr lvl="1"/>
            <a:r>
              <a:rPr lang="en-US" dirty="0"/>
              <a:t>Pictures </a:t>
            </a:r>
          </a:p>
          <a:p>
            <a:pPr lvl="1"/>
            <a:r>
              <a:rPr lang="en-US" dirty="0"/>
              <a:t>…</a:t>
            </a:r>
          </a:p>
          <a:p>
            <a:r>
              <a:rPr lang="en-US" dirty="0"/>
              <a:t>Many representations of any information item</a:t>
            </a:r>
          </a:p>
          <a:p>
            <a:pPr lvl="1"/>
            <a:endParaRPr lang="en-US" dirty="0"/>
          </a:p>
        </p:txBody>
      </p:sp>
      <p:sp>
        <p:nvSpPr>
          <p:cNvPr id="4" name="Slide Number Placeholder 3">
            <a:extLst>
              <a:ext uri="{FF2B5EF4-FFF2-40B4-BE49-F238E27FC236}">
                <a16:creationId xmlns:a16="http://schemas.microsoft.com/office/drawing/2014/main" id="{A19D5DE7-EF1C-47CA-8A76-04F963529E9A}"/>
              </a:ext>
            </a:extLst>
          </p:cNvPr>
          <p:cNvSpPr>
            <a:spLocks noGrp="1"/>
          </p:cNvSpPr>
          <p:nvPr>
            <p:ph type="sldNum" sz="quarter" idx="12"/>
          </p:nvPr>
        </p:nvSpPr>
        <p:spPr/>
        <p:txBody>
          <a:bodyPr/>
          <a:lstStyle/>
          <a:p>
            <a:pPr>
              <a:defRPr/>
            </a:pPr>
            <a:fld id="{634221F4-B32F-40F8-98D4-5631BC26E294}" type="slidenum">
              <a:rPr lang="en-US" smtClean="0"/>
              <a:pPr>
                <a:defRPr/>
              </a:pPr>
              <a:t>28</a:t>
            </a:fld>
            <a:endParaRPr lang="en-US"/>
          </a:p>
        </p:txBody>
      </p:sp>
    </p:spTree>
    <p:extLst>
      <p:ext uri="{BB962C8B-B14F-4D97-AF65-F5344CB8AC3E}">
        <p14:creationId xmlns:p14="http://schemas.microsoft.com/office/powerpoint/2010/main" val="2483174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3D7E-AFF9-4FC3-A6FC-B6E69C85352E}"/>
              </a:ext>
            </a:extLst>
          </p:cNvPr>
          <p:cNvSpPr>
            <a:spLocks noGrp="1"/>
          </p:cNvSpPr>
          <p:nvPr>
            <p:ph type="title"/>
          </p:nvPr>
        </p:nvSpPr>
        <p:spPr/>
        <p:txBody>
          <a:bodyPr/>
          <a:lstStyle/>
          <a:p>
            <a:r>
              <a:rPr lang="en-US" dirty="0"/>
              <a:t>Use of Representations</a:t>
            </a:r>
          </a:p>
        </p:txBody>
      </p:sp>
      <p:sp>
        <p:nvSpPr>
          <p:cNvPr id="3" name="Text Placeholder 2">
            <a:extLst>
              <a:ext uri="{FF2B5EF4-FFF2-40B4-BE49-F238E27FC236}">
                <a16:creationId xmlns:a16="http://schemas.microsoft.com/office/drawing/2014/main" id="{12E7759C-7D4D-4C25-9CD9-986227AF9BE5}"/>
              </a:ext>
            </a:extLst>
          </p:cNvPr>
          <p:cNvSpPr>
            <a:spLocks noGrp="1"/>
          </p:cNvSpPr>
          <p:nvPr>
            <p:ph type="body" idx="1"/>
          </p:nvPr>
        </p:nvSpPr>
        <p:spPr/>
        <p:txBody>
          <a:bodyPr>
            <a:normAutofit lnSpcReduction="10000"/>
          </a:bodyPr>
          <a:lstStyle/>
          <a:p>
            <a:r>
              <a:rPr lang="en-US" dirty="0"/>
              <a:t>Storage</a:t>
            </a:r>
          </a:p>
          <a:p>
            <a:pPr lvl="1"/>
            <a:r>
              <a:rPr lang="en-US" dirty="0"/>
              <a:t>Keep the arrangement of matter or energy in a container</a:t>
            </a:r>
          </a:p>
          <a:p>
            <a:pPr lvl="1"/>
            <a:r>
              <a:rPr lang="en-US" dirty="0"/>
              <a:t>Very few interrelationships are retained</a:t>
            </a:r>
          </a:p>
          <a:p>
            <a:r>
              <a:rPr lang="en-US" dirty="0"/>
              <a:t>Movement</a:t>
            </a:r>
          </a:p>
          <a:p>
            <a:pPr lvl="1"/>
            <a:r>
              <a:rPr lang="en-US" dirty="0"/>
              <a:t>Transfer the representation directly or indirectly – so that at the receiving end a corresponding representation can be created</a:t>
            </a:r>
          </a:p>
          <a:p>
            <a:r>
              <a:rPr lang="en-US" dirty="0"/>
              <a:t>Manipulation</a:t>
            </a:r>
          </a:p>
          <a:p>
            <a:pPr lvl="1"/>
            <a:r>
              <a:rPr lang="en-US" dirty="0"/>
              <a:t>Transform them through physical operations</a:t>
            </a:r>
          </a:p>
          <a:p>
            <a:pPr lvl="2"/>
            <a:r>
              <a:rPr lang="en-US" dirty="0"/>
              <a:t>Addition, multiplication, …</a:t>
            </a:r>
          </a:p>
          <a:p>
            <a:pPr lvl="2"/>
            <a:r>
              <a:rPr lang="en-US" dirty="0"/>
              <a:t>Photoshop</a:t>
            </a:r>
          </a:p>
          <a:p>
            <a:pPr lvl="2"/>
            <a:r>
              <a:rPr lang="en-US" dirty="0"/>
              <a:t>…</a:t>
            </a:r>
          </a:p>
        </p:txBody>
      </p:sp>
      <p:sp>
        <p:nvSpPr>
          <p:cNvPr id="4" name="Slide Number Placeholder 3">
            <a:extLst>
              <a:ext uri="{FF2B5EF4-FFF2-40B4-BE49-F238E27FC236}">
                <a16:creationId xmlns:a16="http://schemas.microsoft.com/office/drawing/2014/main" id="{2A35AE46-F94D-4421-B09B-5EEEC6E3F82B}"/>
              </a:ext>
            </a:extLst>
          </p:cNvPr>
          <p:cNvSpPr>
            <a:spLocks noGrp="1"/>
          </p:cNvSpPr>
          <p:nvPr>
            <p:ph type="sldNum" sz="quarter" idx="12"/>
          </p:nvPr>
        </p:nvSpPr>
        <p:spPr/>
        <p:txBody>
          <a:bodyPr/>
          <a:lstStyle/>
          <a:p>
            <a:pPr>
              <a:defRPr/>
            </a:pPr>
            <a:fld id="{634221F4-B32F-40F8-98D4-5631BC26E294}" type="slidenum">
              <a:rPr lang="en-US" smtClean="0"/>
              <a:pPr>
                <a:defRPr/>
              </a:pPr>
              <a:t>29</a:t>
            </a:fld>
            <a:endParaRPr lang="en-US"/>
          </a:p>
        </p:txBody>
      </p:sp>
    </p:spTree>
    <p:extLst>
      <p:ext uri="{BB962C8B-B14F-4D97-AF65-F5344CB8AC3E}">
        <p14:creationId xmlns:p14="http://schemas.microsoft.com/office/powerpoint/2010/main" val="397371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FA77-D90F-4B5E-B200-6C7A0F8D0BF8}"/>
              </a:ext>
            </a:extLst>
          </p:cNvPr>
          <p:cNvSpPr>
            <a:spLocks noGrp="1"/>
          </p:cNvSpPr>
          <p:nvPr>
            <p:ph type="title"/>
          </p:nvPr>
        </p:nvSpPr>
        <p:spPr/>
        <p:txBody>
          <a:bodyPr/>
          <a:lstStyle/>
          <a:p>
            <a:r>
              <a:rPr lang="en-US" dirty="0"/>
              <a:t>What is information???</a:t>
            </a:r>
          </a:p>
        </p:txBody>
      </p:sp>
      <p:sp>
        <p:nvSpPr>
          <p:cNvPr id="2" name="Slide Number Placeholder 1">
            <a:extLst>
              <a:ext uri="{FF2B5EF4-FFF2-40B4-BE49-F238E27FC236}">
                <a16:creationId xmlns:a16="http://schemas.microsoft.com/office/drawing/2014/main" id="{066761CA-E4DD-4429-997D-F2FC2B4DADE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69665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6164-CA6C-424C-9C10-65D550DC90E7}"/>
              </a:ext>
            </a:extLst>
          </p:cNvPr>
          <p:cNvSpPr>
            <a:spLocks noGrp="1"/>
          </p:cNvSpPr>
          <p:nvPr>
            <p:ph type="title"/>
          </p:nvPr>
        </p:nvSpPr>
        <p:spPr/>
        <p:txBody>
          <a:bodyPr/>
          <a:lstStyle/>
          <a:p>
            <a:r>
              <a:rPr lang="en-US" dirty="0"/>
              <a:t>Manipulation of Representations</a:t>
            </a:r>
          </a:p>
        </p:txBody>
      </p:sp>
      <p:sp>
        <p:nvSpPr>
          <p:cNvPr id="3" name="Text Placeholder 2">
            <a:extLst>
              <a:ext uri="{FF2B5EF4-FFF2-40B4-BE49-F238E27FC236}">
                <a16:creationId xmlns:a16="http://schemas.microsoft.com/office/drawing/2014/main" id="{3A879679-9410-4BA0-8C77-509886C6B83C}"/>
              </a:ext>
            </a:extLst>
          </p:cNvPr>
          <p:cNvSpPr>
            <a:spLocks noGrp="1"/>
          </p:cNvSpPr>
          <p:nvPr>
            <p:ph type="body" idx="1"/>
          </p:nvPr>
        </p:nvSpPr>
        <p:spPr>
          <a:xfrm>
            <a:off x="2436751" y="2775527"/>
            <a:ext cx="3141952" cy="3886200"/>
          </a:xfrm>
        </p:spPr>
        <p:txBody>
          <a:bodyPr/>
          <a:lstStyle/>
          <a:p>
            <a:r>
              <a:rPr lang="en-US" dirty="0"/>
              <a:t>Physical operations on representations which may be meaningful</a:t>
            </a:r>
          </a:p>
          <a:p>
            <a:endParaRPr lang="en-US" dirty="0"/>
          </a:p>
        </p:txBody>
      </p:sp>
      <p:sp>
        <p:nvSpPr>
          <p:cNvPr id="4" name="Rectangle 84995">
            <a:extLst>
              <a:ext uri="{FF2B5EF4-FFF2-40B4-BE49-F238E27FC236}">
                <a16:creationId xmlns:a16="http://schemas.microsoft.com/office/drawing/2014/main" id="{940C8348-59DF-434E-8B4A-734FD165D0CF}"/>
              </a:ext>
            </a:extLst>
          </p:cNvPr>
          <p:cNvSpPr>
            <a:spLocks noChangeArrowheads="1"/>
          </p:cNvSpPr>
          <p:nvPr/>
        </p:nvSpPr>
        <p:spPr bwMode="auto">
          <a:xfrm>
            <a:off x="6206704" y="3463639"/>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010</a:t>
            </a:r>
          </a:p>
        </p:txBody>
      </p:sp>
      <p:sp>
        <p:nvSpPr>
          <p:cNvPr id="5" name="Rectangle 84996">
            <a:extLst>
              <a:ext uri="{FF2B5EF4-FFF2-40B4-BE49-F238E27FC236}">
                <a16:creationId xmlns:a16="http://schemas.microsoft.com/office/drawing/2014/main" id="{4BF2FE33-971E-478B-AB9E-DA52C7B932A1}"/>
              </a:ext>
            </a:extLst>
          </p:cNvPr>
          <p:cNvSpPr>
            <a:spLocks noChangeArrowheads="1"/>
          </p:cNvSpPr>
          <p:nvPr/>
        </p:nvSpPr>
        <p:spPr bwMode="auto">
          <a:xfrm>
            <a:off x="6206704" y="4449477"/>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011</a:t>
            </a:r>
          </a:p>
        </p:txBody>
      </p:sp>
      <p:sp>
        <p:nvSpPr>
          <p:cNvPr id="6" name="Rectangle 84997">
            <a:extLst>
              <a:ext uri="{FF2B5EF4-FFF2-40B4-BE49-F238E27FC236}">
                <a16:creationId xmlns:a16="http://schemas.microsoft.com/office/drawing/2014/main" id="{DBDA6BB8-3EDD-4724-9E22-44544F097481}"/>
              </a:ext>
            </a:extLst>
          </p:cNvPr>
          <p:cNvSpPr>
            <a:spLocks noChangeArrowheads="1"/>
          </p:cNvSpPr>
          <p:nvPr/>
        </p:nvSpPr>
        <p:spPr bwMode="auto">
          <a:xfrm>
            <a:off x="9662691" y="3955764"/>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101</a:t>
            </a:r>
          </a:p>
        </p:txBody>
      </p:sp>
      <p:sp>
        <p:nvSpPr>
          <p:cNvPr id="7" name="Rectangle 84998">
            <a:extLst>
              <a:ext uri="{FF2B5EF4-FFF2-40B4-BE49-F238E27FC236}">
                <a16:creationId xmlns:a16="http://schemas.microsoft.com/office/drawing/2014/main" id="{91A6B80F-4644-46C4-BE7D-4658A1AB31A3}"/>
              </a:ext>
            </a:extLst>
          </p:cNvPr>
          <p:cNvSpPr>
            <a:spLocks noChangeArrowheads="1"/>
          </p:cNvSpPr>
          <p:nvPr/>
        </p:nvSpPr>
        <p:spPr bwMode="auto">
          <a:xfrm>
            <a:off x="7938666" y="3944652"/>
            <a:ext cx="857250" cy="384175"/>
          </a:xfrm>
          <a:prstGeom prst="rect">
            <a:avLst/>
          </a:prstGeom>
          <a:solidFill>
            <a:srgbClr val="0070C0"/>
          </a:solidFill>
          <a:ln w="28575" algn="ctr">
            <a:solidFill>
              <a:schemeClr val="tx1"/>
            </a:solidFill>
            <a:miter lim="800000"/>
            <a:headEnd/>
            <a:tailEnd/>
          </a:ln>
        </p:spPr>
        <p:txBody>
          <a:bodyPr wrap="none" anchor="ctr"/>
          <a:lstStyle/>
          <a:p>
            <a:pPr algn="ctr"/>
            <a:r>
              <a:rPr lang="en-US" sz="1600" dirty="0">
                <a:solidFill>
                  <a:schemeClr val="bg1"/>
                </a:solidFill>
                <a:latin typeface="Arial" pitchFamily="34" charset="0"/>
              </a:rPr>
              <a:t>Adder</a:t>
            </a:r>
          </a:p>
        </p:txBody>
      </p:sp>
      <p:sp>
        <p:nvSpPr>
          <p:cNvPr id="8" name="Straight Connector 84999">
            <a:extLst>
              <a:ext uri="{FF2B5EF4-FFF2-40B4-BE49-F238E27FC236}">
                <a16:creationId xmlns:a16="http://schemas.microsoft.com/office/drawing/2014/main" id="{418D1368-3AFD-4075-98B5-341FAB0B3AFD}"/>
              </a:ext>
            </a:extLst>
          </p:cNvPr>
          <p:cNvSpPr>
            <a:spLocks noChangeShapeType="1"/>
          </p:cNvSpPr>
          <p:nvPr/>
        </p:nvSpPr>
        <p:spPr bwMode="auto">
          <a:xfrm>
            <a:off x="7087766" y="3650964"/>
            <a:ext cx="857250" cy="392113"/>
          </a:xfrm>
          <a:prstGeom prst="line">
            <a:avLst/>
          </a:prstGeom>
          <a:noFill/>
          <a:ln w="9525" algn="ctr">
            <a:solidFill>
              <a:schemeClr val="tx1"/>
            </a:solidFill>
            <a:round/>
            <a:headEnd/>
            <a:tailEnd type="triangle" w="med" len="med"/>
          </a:ln>
        </p:spPr>
        <p:txBody>
          <a:bodyPr/>
          <a:lstStyle/>
          <a:p>
            <a:endParaRPr lang="en-US"/>
          </a:p>
        </p:txBody>
      </p:sp>
      <p:sp>
        <p:nvSpPr>
          <p:cNvPr id="9" name="Straight Connector 85000">
            <a:extLst>
              <a:ext uri="{FF2B5EF4-FFF2-40B4-BE49-F238E27FC236}">
                <a16:creationId xmlns:a16="http://schemas.microsoft.com/office/drawing/2014/main" id="{B14FE03C-0FED-4AF0-BB7B-09A91A46F0E5}"/>
              </a:ext>
            </a:extLst>
          </p:cNvPr>
          <p:cNvSpPr>
            <a:spLocks noChangeShapeType="1"/>
          </p:cNvSpPr>
          <p:nvPr/>
        </p:nvSpPr>
        <p:spPr bwMode="auto">
          <a:xfrm flipV="1">
            <a:off x="7063954" y="4247864"/>
            <a:ext cx="881062" cy="423863"/>
          </a:xfrm>
          <a:prstGeom prst="line">
            <a:avLst/>
          </a:prstGeom>
          <a:noFill/>
          <a:ln w="9525" algn="ctr">
            <a:solidFill>
              <a:schemeClr val="tx1"/>
            </a:solidFill>
            <a:round/>
            <a:headEnd/>
            <a:tailEnd type="triangle" w="med" len="med"/>
          </a:ln>
        </p:spPr>
        <p:txBody>
          <a:bodyPr/>
          <a:lstStyle/>
          <a:p>
            <a:endParaRPr lang="en-US"/>
          </a:p>
        </p:txBody>
      </p:sp>
      <p:sp>
        <p:nvSpPr>
          <p:cNvPr id="10" name="Straight Connector 85001">
            <a:extLst>
              <a:ext uri="{FF2B5EF4-FFF2-40B4-BE49-F238E27FC236}">
                <a16:creationId xmlns:a16="http://schemas.microsoft.com/office/drawing/2014/main" id="{FB41E9FC-B919-4E3D-8590-68FFEEAE2619}"/>
              </a:ext>
            </a:extLst>
          </p:cNvPr>
          <p:cNvSpPr>
            <a:spLocks noChangeShapeType="1"/>
          </p:cNvSpPr>
          <p:nvPr/>
        </p:nvSpPr>
        <p:spPr bwMode="auto">
          <a:xfrm>
            <a:off x="8794329" y="4133564"/>
            <a:ext cx="873125" cy="0"/>
          </a:xfrm>
          <a:prstGeom prst="line">
            <a:avLst/>
          </a:prstGeom>
          <a:noFill/>
          <a:ln w="9525" algn="ctr">
            <a:solidFill>
              <a:schemeClr val="tx1"/>
            </a:solidFill>
            <a:round/>
            <a:headEnd/>
            <a:tailEnd type="triangle" w="med" len="med"/>
          </a:ln>
        </p:spPr>
        <p:txBody>
          <a:bodyPr/>
          <a:lstStyle/>
          <a:p>
            <a:endParaRPr lang="en-US"/>
          </a:p>
        </p:txBody>
      </p:sp>
      <p:sp>
        <p:nvSpPr>
          <p:cNvPr id="11" name="TextBox 85002">
            <a:extLst>
              <a:ext uri="{FF2B5EF4-FFF2-40B4-BE49-F238E27FC236}">
                <a16:creationId xmlns:a16="http://schemas.microsoft.com/office/drawing/2014/main" id="{2DF6D314-8941-452C-9038-75E450144027}"/>
              </a:ext>
            </a:extLst>
          </p:cNvPr>
          <p:cNvSpPr txBox="1">
            <a:spLocks noChangeArrowheads="1"/>
          </p:cNvSpPr>
          <p:nvPr/>
        </p:nvSpPr>
        <p:spPr bwMode="auto">
          <a:xfrm>
            <a:off x="8008516" y="2795302"/>
            <a:ext cx="989013" cy="336550"/>
          </a:xfrm>
          <a:prstGeom prst="rect">
            <a:avLst/>
          </a:prstGeom>
          <a:noFill/>
          <a:ln w="9525">
            <a:noFill/>
            <a:miter lim="800000"/>
            <a:headEnd/>
            <a:tailEnd/>
          </a:ln>
        </p:spPr>
        <p:txBody>
          <a:bodyPr wrap="none">
            <a:spAutoFit/>
          </a:bodyPr>
          <a:lstStyle/>
          <a:p>
            <a:r>
              <a:rPr lang="en-US" sz="1600">
                <a:latin typeface="Arial" pitchFamily="34" charset="0"/>
              </a:rPr>
              <a:t>2 + 3 = 5</a:t>
            </a:r>
          </a:p>
        </p:txBody>
      </p:sp>
      <p:sp>
        <p:nvSpPr>
          <p:cNvPr id="12" name="Slide Number Placeholder 11">
            <a:extLst>
              <a:ext uri="{FF2B5EF4-FFF2-40B4-BE49-F238E27FC236}">
                <a16:creationId xmlns:a16="http://schemas.microsoft.com/office/drawing/2014/main" id="{249EE127-6745-4BE6-ACB7-398226CF56AD}"/>
              </a:ext>
            </a:extLst>
          </p:cNvPr>
          <p:cNvSpPr>
            <a:spLocks noGrp="1"/>
          </p:cNvSpPr>
          <p:nvPr>
            <p:ph type="sldNum" sz="quarter" idx="12"/>
          </p:nvPr>
        </p:nvSpPr>
        <p:spPr/>
        <p:txBody>
          <a:bodyPr/>
          <a:lstStyle/>
          <a:p>
            <a:pPr>
              <a:defRPr/>
            </a:pPr>
            <a:fld id="{634221F4-B32F-40F8-98D4-5631BC26E294}" type="slidenum">
              <a:rPr lang="en-US" smtClean="0"/>
              <a:pPr>
                <a:defRPr/>
              </a:pPr>
              <a:t>30</a:t>
            </a:fld>
            <a:endParaRPr lang="en-US"/>
          </a:p>
        </p:txBody>
      </p:sp>
    </p:spTree>
    <p:extLst>
      <p:ext uri="{BB962C8B-B14F-4D97-AF65-F5344CB8AC3E}">
        <p14:creationId xmlns:p14="http://schemas.microsoft.com/office/powerpoint/2010/main" val="178280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605B-0BE2-4B5E-B6B5-C44F029049BB}"/>
              </a:ext>
            </a:extLst>
          </p:cNvPr>
          <p:cNvSpPr>
            <a:spLocks noGrp="1"/>
          </p:cNvSpPr>
          <p:nvPr>
            <p:ph type="title"/>
          </p:nvPr>
        </p:nvSpPr>
        <p:spPr/>
        <p:txBody>
          <a:bodyPr/>
          <a:lstStyle/>
          <a:p>
            <a:r>
              <a:rPr lang="en-US" dirty="0"/>
              <a:t>Meaningful Manipulations</a:t>
            </a:r>
          </a:p>
        </p:txBody>
      </p:sp>
      <p:sp>
        <p:nvSpPr>
          <p:cNvPr id="5" name="Rectangle 247819">
            <a:extLst>
              <a:ext uri="{FF2B5EF4-FFF2-40B4-BE49-F238E27FC236}">
                <a16:creationId xmlns:a16="http://schemas.microsoft.com/office/drawing/2014/main" id="{AD9BA7FD-DD5D-40B2-8380-D9D9EA241230}"/>
              </a:ext>
            </a:extLst>
          </p:cNvPr>
          <p:cNvSpPr>
            <a:spLocks noChangeArrowheads="1"/>
          </p:cNvSpPr>
          <p:nvPr/>
        </p:nvSpPr>
        <p:spPr bwMode="auto">
          <a:xfrm>
            <a:off x="2407743" y="1855788"/>
            <a:ext cx="7664512" cy="2971800"/>
          </a:xfrm>
          <a:prstGeom prst="rect">
            <a:avLst/>
          </a:prstGeom>
          <a:solidFill>
            <a:srgbClr val="FFFF00"/>
          </a:solidFill>
          <a:ln w="9525" algn="ctr">
            <a:solidFill>
              <a:schemeClr val="tx1"/>
            </a:solidFill>
            <a:miter lim="800000"/>
            <a:headEnd/>
            <a:tailEnd/>
          </a:ln>
        </p:spPr>
        <p:txBody>
          <a:bodyPr wrap="none" anchor="ctr"/>
          <a:lstStyle/>
          <a:p>
            <a:pPr algn="ctr"/>
            <a:r>
              <a:rPr lang="en-US" dirty="0"/>
              <a:t>Sentient Agent</a:t>
            </a:r>
          </a:p>
        </p:txBody>
      </p:sp>
      <p:sp>
        <p:nvSpPr>
          <p:cNvPr id="6" name="Rectangle 247810">
            <a:extLst>
              <a:ext uri="{FF2B5EF4-FFF2-40B4-BE49-F238E27FC236}">
                <a16:creationId xmlns:a16="http://schemas.microsoft.com/office/drawing/2014/main" id="{6B1E61A5-8F83-41CF-9742-06C4B46B69F1}"/>
              </a:ext>
            </a:extLst>
          </p:cNvPr>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7" name="Rectangle 247811">
            <a:extLst>
              <a:ext uri="{FF2B5EF4-FFF2-40B4-BE49-F238E27FC236}">
                <a16:creationId xmlns:a16="http://schemas.microsoft.com/office/drawing/2014/main" id="{CB53CAF8-FDA3-43D8-A68E-C8B48885E1E6}"/>
              </a:ext>
            </a:extLst>
          </p:cNvPr>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8" name="Rectangle 247812">
            <a:extLst>
              <a:ext uri="{FF2B5EF4-FFF2-40B4-BE49-F238E27FC236}">
                <a16:creationId xmlns:a16="http://schemas.microsoft.com/office/drawing/2014/main" id="{5DD18864-B015-4D5A-A00E-15874A5E2FC6}"/>
              </a:ext>
            </a:extLst>
          </p:cNvPr>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9" name="Rectangle 247813">
            <a:extLst>
              <a:ext uri="{FF2B5EF4-FFF2-40B4-BE49-F238E27FC236}">
                <a16:creationId xmlns:a16="http://schemas.microsoft.com/office/drawing/2014/main" id="{5890152C-03EC-4FE4-8F4E-650D7486D006}"/>
              </a:ext>
            </a:extLst>
          </p:cNvPr>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0" name="Straight Arrow Connector 247814">
            <a:extLst>
              <a:ext uri="{FF2B5EF4-FFF2-40B4-BE49-F238E27FC236}">
                <a16:creationId xmlns:a16="http://schemas.microsoft.com/office/drawing/2014/main" id="{72A37EDD-832F-40C3-B72F-5DB4010649AE}"/>
              </a:ext>
            </a:extLst>
          </p:cNvPr>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1" name="Straight Arrow Connector 247815">
            <a:extLst>
              <a:ext uri="{FF2B5EF4-FFF2-40B4-BE49-F238E27FC236}">
                <a16:creationId xmlns:a16="http://schemas.microsoft.com/office/drawing/2014/main" id="{367D202E-9F90-4794-B35D-8E77115876B3}"/>
              </a:ext>
            </a:extLst>
          </p:cNvPr>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2" name="Straight Arrow Connector 247816">
            <a:extLst>
              <a:ext uri="{FF2B5EF4-FFF2-40B4-BE49-F238E27FC236}">
                <a16:creationId xmlns:a16="http://schemas.microsoft.com/office/drawing/2014/main" id="{63A89F09-6DB9-4C14-8627-2B5AB8C385C8}"/>
              </a:ext>
            </a:extLst>
          </p:cNvPr>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13" name="Oval 12">
            <a:extLst>
              <a:ext uri="{FF2B5EF4-FFF2-40B4-BE49-F238E27FC236}">
                <a16:creationId xmlns:a16="http://schemas.microsoft.com/office/drawing/2014/main" id="{7D7415BF-F522-4953-810D-1F576B65C6BB}"/>
              </a:ext>
            </a:extLst>
          </p:cNvPr>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4" name="Oval 13">
            <a:extLst>
              <a:ext uri="{FF2B5EF4-FFF2-40B4-BE49-F238E27FC236}">
                <a16:creationId xmlns:a16="http://schemas.microsoft.com/office/drawing/2014/main" id="{081370F8-66ED-4881-A9D7-8CE7338D19B4}"/>
              </a:ext>
            </a:extLst>
          </p:cNvPr>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5" name="Rectangle 14">
            <a:extLst>
              <a:ext uri="{FF2B5EF4-FFF2-40B4-BE49-F238E27FC236}">
                <a16:creationId xmlns:a16="http://schemas.microsoft.com/office/drawing/2014/main" id="{0D1F4B00-C95D-4964-B62D-E5D90E5A4741}"/>
              </a:ext>
            </a:extLst>
          </p:cNvPr>
          <p:cNvSpPr/>
          <p:nvPr/>
        </p:nvSpPr>
        <p:spPr>
          <a:xfrm>
            <a:off x="5564909" y="5287818"/>
            <a:ext cx="1242291" cy="4306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sp>
        <p:nvSpPr>
          <p:cNvPr id="16" name="Rectangle 15">
            <a:extLst>
              <a:ext uri="{FF2B5EF4-FFF2-40B4-BE49-F238E27FC236}">
                <a16:creationId xmlns:a16="http://schemas.microsoft.com/office/drawing/2014/main" id="{6213E438-E8B4-45D6-A5BD-56617C4A3ECE}"/>
              </a:ext>
            </a:extLst>
          </p:cNvPr>
          <p:cNvSpPr/>
          <p:nvPr/>
        </p:nvSpPr>
        <p:spPr>
          <a:xfrm>
            <a:off x="5444693" y="2255984"/>
            <a:ext cx="1242291" cy="4306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cxnSp>
        <p:nvCxnSpPr>
          <p:cNvPr id="18" name="Straight Arrow Connector 17">
            <a:extLst>
              <a:ext uri="{FF2B5EF4-FFF2-40B4-BE49-F238E27FC236}">
                <a16:creationId xmlns:a16="http://schemas.microsoft.com/office/drawing/2014/main" id="{5BB48BD1-7449-45E3-94A5-38424087AA22}"/>
              </a:ext>
            </a:extLst>
          </p:cNvPr>
          <p:cNvCxnSpPr>
            <a:stCxn id="7" idx="3"/>
            <a:endCxn id="16" idx="1"/>
          </p:cNvCxnSpPr>
          <p:nvPr/>
        </p:nvCxnSpPr>
        <p:spPr>
          <a:xfrm flipV="1">
            <a:off x="4630739" y="2471307"/>
            <a:ext cx="813954" cy="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2F412DA-EFFA-4DD5-AEB8-056711D951F8}"/>
              </a:ext>
            </a:extLst>
          </p:cNvPr>
          <p:cNvCxnSpPr>
            <a:cxnSpLocks/>
            <a:stCxn id="16" idx="3"/>
          </p:cNvCxnSpPr>
          <p:nvPr/>
        </p:nvCxnSpPr>
        <p:spPr>
          <a:xfrm>
            <a:off x="6686984" y="2471307"/>
            <a:ext cx="81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3A6021A-5212-4C0D-9265-E72A49192610}"/>
              </a:ext>
            </a:extLst>
          </p:cNvPr>
          <p:cNvSpPr>
            <a:spLocks noGrp="1"/>
          </p:cNvSpPr>
          <p:nvPr>
            <p:ph type="sldNum" sz="quarter" idx="12"/>
          </p:nvPr>
        </p:nvSpPr>
        <p:spPr/>
        <p:txBody>
          <a:bodyPr/>
          <a:lstStyle/>
          <a:p>
            <a:pPr>
              <a:defRPr/>
            </a:pPr>
            <a:fld id="{634221F4-B32F-40F8-98D4-5631BC26E294}" type="slidenum">
              <a:rPr lang="en-US" smtClean="0"/>
              <a:pPr>
                <a:defRPr/>
              </a:pPr>
              <a:t>31</a:t>
            </a:fld>
            <a:endParaRPr lang="en-US"/>
          </a:p>
        </p:txBody>
      </p:sp>
    </p:spTree>
    <p:extLst>
      <p:ext uri="{BB962C8B-B14F-4D97-AF65-F5344CB8AC3E}">
        <p14:creationId xmlns:p14="http://schemas.microsoft.com/office/powerpoint/2010/main" val="33811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F04C-6DA8-46E3-874B-5D2C553872BC}"/>
              </a:ext>
            </a:extLst>
          </p:cNvPr>
          <p:cNvSpPr>
            <a:spLocks noGrp="1"/>
          </p:cNvSpPr>
          <p:nvPr>
            <p:ph type="title"/>
          </p:nvPr>
        </p:nvSpPr>
        <p:spPr/>
        <p:txBody>
          <a:bodyPr/>
          <a:lstStyle/>
          <a:p>
            <a:r>
              <a:rPr lang="en-US" dirty="0"/>
              <a:t>Information Manipulation in CAs</a:t>
            </a:r>
          </a:p>
        </p:txBody>
      </p:sp>
      <p:sp>
        <p:nvSpPr>
          <p:cNvPr id="3" name="Text Placeholder 2">
            <a:extLst>
              <a:ext uri="{FF2B5EF4-FFF2-40B4-BE49-F238E27FC236}">
                <a16:creationId xmlns:a16="http://schemas.microsoft.com/office/drawing/2014/main" id="{8800CF4C-F6F8-4370-BC35-B74424DF4166}"/>
              </a:ext>
            </a:extLst>
          </p:cNvPr>
          <p:cNvSpPr>
            <a:spLocks noGrp="1"/>
          </p:cNvSpPr>
          <p:nvPr>
            <p:ph type="body" idx="1"/>
          </p:nvPr>
        </p:nvSpPr>
        <p:spPr/>
        <p:txBody>
          <a:bodyPr>
            <a:normAutofit lnSpcReduction="10000"/>
          </a:bodyPr>
          <a:lstStyle/>
          <a:p>
            <a:r>
              <a:rPr lang="en-US" dirty="0"/>
              <a:t>Computers are constructed agents</a:t>
            </a:r>
          </a:p>
          <a:p>
            <a:r>
              <a:rPr lang="en-US" dirty="0"/>
              <a:t>All representations in computers are in the form of bits</a:t>
            </a:r>
          </a:p>
          <a:p>
            <a:r>
              <a:rPr lang="en-US" dirty="0"/>
              <a:t>There is no meaning of bits or collection of bits that is available in or to the computer – only to the designer</a:t>
            </a:r>
          </a:p>
          <a:p>
            <a:r>
              <a:rPr lang="en-US" dirty="0"/>
              <a:t>Computer Operations</a:t>
            </a:r>
          </a:p>
          <a:p>
            <a:pPr lvl="1"/>
            <a:r>
              <a:rPr lang="en-US" dirty="0"/>
              <a:t>Arithmetic and Logic operations and comparisons =&gt; bits</a:t>
            </a:r>
          </a:p>
          <a:p>
            <a:pPr lvl="1"/>
            <a:r>
              <a:rPr lang="en-US" dirty="0"/>
              <a:t>Move bits individually or in groups </a:t>
            </a:r>
          </a:p>
          <a:p>
            <a:pPr lvl="1"/>
            <a:r>
              <a:rPr lang="en-US" dirty="0"/>
              <a:t>Control the movement of bits using some bit(s) as triggers</a:t>
            </a:r>
          </a:p>
          <a:p>
            <a:r>
              <a:rPr lang="en-US" dirty="0"/>
              <a:t>Complex manipulations are done as a sequence of simple ones</a:t>
            </a:r>
          </a:p>
          <a:p>
            <a:r>
              <a:rPr lang="en-US" dirty="0"/>
              <a:t>The sequence is defined by a </a:t>
            </a:r>
            <a:r>
              <a:rPr lang="en-US" dirty="0">
                <a:solidFill>
                  <a:srgbClr val="FF0000"/>
                </a:solidFill>
              </a:rPr>
              <a:t>program</a:t>
            </a:r>
            <a:r>
              <a:rPr lang="en-US" dirty="0"/>
              <a:t> which is also represented as bits which are used to “guide” the movement of bits during the execution</a:t>
            </a:r>
          </a:p>
        </p:txBody>
      </p:sp>
      <p:sp>
        <p:nvSpPr>
          <p:cNvPr id="4" name="Slide Number Placeholder 3">
            <a:extLst>
              <a:ext uri="{FF2B5EF4-FFF2-40B4-BE49-F238E27FC236}">
                <a16:creationId xmlns:a16="http://schemas.microsoft.com/office/drawing/2014/main" id="{76597480-EC64-4C9D-BC77-F0309CC3443B}"/>
              </a:ext>
            </a:extLst>
          </p:cNvPr>
          <p:cNvSpPr>
            <a:spLocks noGrp="1"/>
          </p:cNvSpPr>
          <p:nvPr>
            <p:ph type="sldNum" sz="quarter" idx="12"/>
          </p:nvPr>
        </p:nvSpPr>
        <p:spPr/>
        <p:txBody>
          <a:bodyPr/>
          <a:lstStyle/>
          <a:p>
            <a:pPr>
              <a:defRPr/>
            </a:pPr>
            <a:fld id="{634221F4-B32F-40F8-98D4-5631BC26E294}" type="slidenum">
              <a:rPr lang="en-US" smtClean="0"/>
              <a:pPr>
                <a:defRPr/>
              </a:pPr>
              <a:t>32</a:t>
            </a:fld>
            <a:endParaRPr lang="en-US"/>
          </a:p>
        </p:txBody>
      </p:sp>
    </p:spTree>
    <p:extLst>
      <p:ext uri="{BB962C8B-B14F-4D97-AF65-F5344CB8AC3E}">
        <p14:creationId xmlns:p14="http://schemas.microsoft.com/office/powerpoint/2010/main" val="387435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FCDC-D9B9-47DD-85CF-270705A9A700}"/>
              </a:ext>
            </a:extLst>
          </p:cNvPr>
          <p:cNvSpPr>
            <a:spLocks noGrp="1"/>
          </p:cNvSpPr>
          <p:nvPr>
            <p:ph type="title"/>
          </p:nvPr>
        </p:nvSpPr>
        <p:spPr/>
        <p:txBody>
          <a:bodyPr/>
          <a:lstStyle/>
          <a:p>
            <a:r>
              <a:rPr lang="en-US" dirty="0"/>
              <a:t>Communications between CAs</a:t>
            </a:r>
          </a:p>
        </p:txBody>
      </p:sp>
      <p:sp>
        <p:nvSpPr>
          <p:cNvPr id="3" name="Text Placeholder 2">
            <a:extLst>
              <a:ext uri="{FF2B5EF4-FFF2-40B4-BE49-F238E27FC236}">
                <a16:creationId xmlns:a16="http://schemas.microsoft.com/office/drawing/2014/main" id="{E7ABB881-BE3D-44CB-9D1F-E5E7F6B05D02}"/>
              </a:ext>
            </a:extLst>
          </p:cNvPr>
          <p:cNvSpPr>
            <a:spLocks noGrp="1"/>
          </p:cNvSpPr>
          <p:nvPr>
            <p:ph type="body" idx="1"/>
          </p:nvPr>
        </p:nvSpPr>
        <p:spPr/>
        <p:txBody>
          <a:bodyPr>
            <a:normAutofit fontScale="85000" lnSpcReduction="20000"/>
          </a:bodyPr>
          <a:lstStyle/>
          <a:p>
            <a:r>
              <a:rPr lang="en-US" dirty="0"/>
              <a:t>At least two agents are involved</a:t>
            </a:r>
          </a:p>
          <a:p>
            <a:r>
              <a:rPr lang="en-US" dirty="0"/>
              <a:t>Move representations from a sender to a receiver</a:t>
            </a:r>
          </a:p>
          <a:p>
            <a:r>
              <a:rPr lang="en-US" dirty="0"/>
              <a:t>May transform one or more times in the process</a:t>
            </a:r>
          </a:p>
          <a:p>
            <a:pPr lvl="1"/>
            <a:r>
              <a:rPr lang="en-US" dirty="0"/>
              <a:t>Compression</a:t>
            </a:r>
          </a:p>
          <a:p>
            <a:pPr lvl="1"/>
            <a:r>
              <a:rPr lang="en-US" dirty="0"/>
              <a:t>Encryption</a:t>
            </a:r>
          </a:p>
          <a:p>
            <a:pPr lvl="1"/>
            <a:r>
              <a:rPr lang="en-US" dirty="0"/>
              <a:t>…</a:t>
            </a:r>
          </a:p>
          <a:p>
            <a:r>
              <a:rPr lang="en-US" dirty="0"/>
              <a:t>Protocol</a:t>
            </a:r>
          </a:p>
          <a:p>
            <a:pPr lvl="1"/>
            <a:r>
              <a:rPr lang="en-US" dirty="0"/>
              <a:t>Each side has an implicit or explicit model of the other side</a:t>
            </a:r>
          </a:p>
          <a:p>
            <a:pPr lvl="2"/>
            <a:r>
              <a:rPr lang="en-US" dirty="0"/>
              <a:t>“When I send this, I expect to receive this”</a:t>
            </a:r>
          </a:p>
          <a:p>
            <a:r>
              <a:rPr lang="en-US" dirty="0"/>
              <a:t>Communication Transit Times</a:t>
            </a:r>
          </a:p>
          <a:p>
            <a:pPr lvl="1"/>
            <a:r>
              <a:rPr lang="en-US" dirty="0"/>
              <a:t>As communication requires movement of some representation, fastest it can travel is at the speed of light. </a:t>
            </a:r>
          </a:p>
          <a:p>
            <a:pPr lvl="1"/>
            <a:r>
              <a:rPr lang="en-US" dirty="0">
                <a:solidFill>
                  <a:srgbClr val="FF0000"/>
                </a:solidFill>
              </a:rPr>
              <a:t>Non-Zero Latencies</a:t>
            </a:r>
          </a:p>
          <a:p>
            <a:pPr marL="0" indent="0">
              <a:buNone/>
            </a:pPr>
            <a:endParaRPr lang="en-US" dirty="0"/>
          </a:p>
        </p:txBody>
      </p:sp>
      <p:sp>
        <p:nvSpPr>
          <p:cNvPr id="4" name="Slide Number Placeholder 3">
            <a:extLst>
              <a:ext uri="{FF2B5EF4-FFF2-40B4-BE49-F238E27FC236}">
                <a16:creationId xmlns:a16="http://schemas.microsoft.com/office/drawing/2014/main" id="{706E8982-C2B2-464A-8C58-FDB5C644C243}"/>
              </a:ext>
            </a:extLst>
          </p:cNvPr>
          <p:cNvSpPr>
            <a:spLocks noGrp="1"/>
          </p:cNvSpPr>
          <p:nvPr>
            <p:ph type="sldNum" sz="quarter" idx="12"/>
          </p:nvPr>
        </p:nvSpPr>
        <p:spPr/>
        <p:txBody>
          <a:bodyPr/>
          <a:lstStyle/>
          <a:p>
            <a:pPr>
              <a:defRPr/>
            </a:pPr>
            <a:fld id="{634221F4-B32F-40F8-98D4-5631BC26E294}" type="slidenum">
              <a:rPr lang="en-US" smtClean="0"/>
              <a:pPr>
                <a:defRPr/>
              </a:pPr>
              <a:t>33</a:t>
            </a:fld>
            <a:endParaRPr lang="en-US"/>
          </a:p>
        </p:txBody>
      </p:sp>
    </p:spTree>
    <p:extLst>
      <p:ext uri="{BB962C8B-B14F-4D97-AF65-F5344CB8AC3E}">
        <p14:creationId xmlns:p14="http://schemas.microsoft.com/office/powerpoint/2010/main" val="275434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Physical Reality</a:t>
            </a:r>
          </a:p>
        </p:txBody>
      </p:sp>
      <p:sp>
        <p:nvSpPr>
          <p:cNvPr id="3" name="Text Placeholder 2"/>
          <p:cNvSpPr>
            <a:spLocks noGrp="1"/>
          </p:cNvSpPr>
          <p:nvPr>
            <p:ph idx="1"/>
          </p:nvPr>
        </p:nvSpPr>
        <p:spPr/>
        <p:txBody>
          <a:bodyPr>
            <a:normAutofit/>
          </a:bodyPr>
          <a:lstStyle/>
          <a:p>
            <a:pPr>
              <a:lnSpc>
                <a:spcPct val="80000"/>
              </a:lnSpc>
            </a:pPr>
            <a:r>
              <a:rPr lang="en-US" sz="2500" dirty="0"/>
              <a:t>Energy in various forms</a:t>
            </a:r>
          </a:p>
          <a:p>
            <a:pPr>
              <a:lnSpc>
                <a:spcPct val="80000"/>
              </a:lnSpc>
            </a:pPr>
            <a:r>
              <a:rPr lang="en-US" sz="2500" dirty="0"/>
              <a:t>Laws of interactions (Nature) – as interpreted by science</a:t>
            </a:r>
          </a:p>
          <a:p>
            <a:pPr lvl="1">
              <a:lnSpc>
                <a:spcPct val="80000"/>
              </a:lnSpc>
            </a:pPr>
            <a:r>
              <a:rPr lang="en-US" sz="2500" dirty="0"/>
              <a:t>Depend on the form </a:t>
            </a:r>
          </a:p>
          <a:p>
            <a:pPr lvl="2">
              <a:lnSpc>
                <a:spcPct val="80000"/>
              </a:lnSpc>
            </a:pPr>
            <a:r>
              <a:rPr lang="en-US" sz="2500" dirty="0"/>
              <a:t>Elementary Particles</a:t>
            </a:r>
          </a:p>
          <a:p>
            <a:pPr lvl="2">
              <a:lnSpc>
                <a:spcPct val="80000"/>
              </a:lnSpc>
            </a:pPr>
            <a:r>
              <a:rPr lang="en-US" sz="2500" dirty="0"/>
              <a:t>Atoms</a:t>
            </a:r>
          </a:p>
          <a:p>
            <a:pPr lvl="2">
              <a:lnSpc>
                <a:spcPct val="80000"/>
              </a:lnSpc>
            </a:pPr>
            <a:r>
              <a:rPr lang="en-US" sz="2500" dirty="0"/>
              <a:t>Molecules</a:t>
            </a:r>
          </a:p>
          <a:p>
            <a:pPr lvl="2">
              <a:lnSpc>
                <a:spcPct val="80000"/>
              </a:lnSpc>
            </a:pPr>
            <a:r>
              <a:rPr lang="en-US" sz="2500" dirty="0"/>
              <a:t>Objects</a:t>
            </a:r>
          </a:p>
          <a:p>
            <a:pPr lvl="2">
              <a:lnSpc>
                <a:spcPct val="80000"/>
              </a:lnSpc>
            </a:pPr>
            <a:r>
              <a:rPr lang="en-US" sz="2500" dirty="0"/>
              <a:t>Collection of objects</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34</a:t>
            </a:fld>
            <a:endParaRPr lang="en-US"/>
          </a:p>
        </p:txBody>
      </p:sp>
    </p:spTree>
    <p:extLst>
      <p:ext uri="{BB962C8B-B14F-4D97-AF65-F5344CB8AC3E}">
        <p14:creationId xmlns:p14="http://schemas.microsoft.com/office/powerpoint/2010/main" val="399410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8B98-C2A2-4E72-96AB-CCCF802873CE}"/>
              </a:ext>
            </a:extLst>
          </p:cNvPr>
          <p:cNvSpPr>
            <a:spLocks noGrp="1"/>
          </p:cNvSpPr>
          <p:nvPr>
            <p:ph type="title"/>
          </p:nvPr>
        </p:nvSpPr>
        <p:spPr/>
        <p:txBody>
          <a:bodyPr/>
          <a:lstStyle/>
          <a:p>
            <a:r>
              <a:rPr lang="en-US" dirty="0"/>
              <a:t> Physical Entities</a:t>
            </a:r>
          </a:p>
        </p:txBody>
      </p:sp>
      <p:sp>
        <p:nvSpPr>
          <p:cNvPr id="3" name="Text Placeholder 2">
            <a:extLst>
              <a:ext uri="{FF2B5EF4-FFF2-40B4-BE49-F238E27FC236}">
                <a16:creationId xmlns:a16="http://schemas.microsoft.com/office/drawing/2014/main" id="{B35B4373-618B-4F28-BDA2-E0605740E2AB}"/>
              </a:ext>
            </a:extLst>
          </p:cNvPr>
          <p:cNvSpPr>
            <a:spLocks noGrp="1"/>
          </p:cNvSpPr>
          <p:nvPr>
            <p:ph type="body" idx="1"/>
          </p:nvPr>
        </p:nvSpPr>
        <p:spPr/>
        <p:txBody>
          <a:bodyPr>
            <a:normAutofit/>
          </a:bodyPr>
          <a:lstStyle/>
          <a:p>
            <a:r>
              <a:rPr lang="en-US" dirty="0"/>
              <a:t>Energy or Matter</a:t>
            </a:r>
          </a:p>
          <a:p>
            <a:r>
              <a:rPr lang="en-US" dirty="0"/>
              <a:t>Can not </a:t>
            </a:r>
            <a:r>
              <a:rPr lang="en-US" dirty="0">
                <a:solidFill>
                  <a:srgbClr val="FF0000"/>
                </a:solidFill>
              </a:rPr>
              <a:t>deal</a:t>
            </a:r>
            <a:r>
              <a:rPr lang="en-US" dirty="0"/>
              <a:t> with information</a:t>
            </a:r>
          </a:p>
          <a:p>
            <a:pPr lvl="1"/>
            <a:r>
              <a:rPr lang="en-US" dirty="0"/>
              <a:t>Only representations – other CAs</a:t>
            </a:r>
          </a:p>
          <a:p>
            <a:pPr lvl="1"/>
            <a:r>
              <a:rPr lang="en-US" dirty="0"/>
              <a:t>Have a variety of information about them – not aware</a:t>
            </a:r>
          </a:p>
          <a:p>
            <a:r>
              <a:rPr lang="en-US" dirty="0"/>
              <a:t>Have attributes</a:t>
            </a:r>
          </a:p>
          <a:p>
            <a:pPr lvl="1"/>
            <a:r>
              <a:rPr lang="en-US" dirty="0"/>
              <a:t>Size, color, shape, weight …</a:t>
            </a:r>
          </a:p>
          <a:p>
            <a:r>
              <a:rPr lang="en-US" dirty="0"/>
              <a:t>Aggregation</a:t>
            </a:r>
          </a:p>
          <a:p>
            <a:pPr lvl="1"/>
            <a:r>
              <a:rPr lang="en-US" dirty="0"/>
              <a:t>Compose larger entities from a collection of smaller entities</a:t>
            </a:r>
          </a:p>
          <a:p>
            <a:r>
              <a:rPr lang="en-US" dirty="0"/>
              <a:t>Aggregate may have complex interdependent structures and properties</a:t>
            </a:r>
          </a:p>
          <a:p>
            <a:pPr marL="457200" lvl="1" indent="0">
              <a:buNone/>
            </a:pPr>
            <a:r>
              <a:rPr lang="en-US" dirty="0"/>
              <a:t> </a:t>
            </a:r>
          </a:p>
        </p:txBody>
      </p:sp>
      <p:sp>
        <p:nvSpPr>
          <p:cNvPr id="4" name="Slide Number Placeholder 3">
            <a:extLst>
              <a:ext uri="{FF2B5EF4-FFF2-40B4-BE49-F238E27FC236}">
                <a16:creationId xmlns:a16="http://schemas.microsoft.com/office/drawing/2014/main" id="{4DE679AA-2A8C-46CB-A52E-D2EC9DDCED54}"/>
              </a:ext>
            </a:extLst>
          </p:cNvPr>
          <p:cNvSpPr>
            <a:spLocks noGrp="1"/>
          </p:cNvSpPr>
          <p:nvPr>
            <p:ph type="sldNum" sz="quarter" idx="12"/>
          </p:nvPr>
        </p:nvSpPr>
        <p:spPr/>
        <p:txBody>
          <a:bodyPr/>
          <a:lstStyle/>
          <a:p>
            <a:pPr>
              <a:defRPr/>
            </a:pPr>
            <a:fld id="{634221F4-B32F-40F8-98D4-5631BC26E294}" type="slidenum">
              <a:rPr lang="en-US" smtClean="0"/>
              <a:pPr>
                <a:defRPr/>
              </a:pPr>
              <a:t>35</a:t>
            </a:fld>
            <a:endParaRPr lang="en-US"/>
          </a:p>
        </p:txBody>
      </p:sp>
    </p:spTree>
    <p:extLst>
      <p:ext uri="{BB962C8B-B14F-4D97-AF65-F5344CB8AC3E}">
        <p14:creationId xmlns:p14="http://schemas.microsoft.com/office/powerpoint/2010/main" val="110288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FDE2-832D-4035-9ADD-B28A07614EA2}"/>
              </a:ext>
            </a:extLst>
          </p:cNvPr>
          <p:cNvSpPr>
            <a:spLocks noGrp="1"/>
          </p:cNvSpPr>
          <p:nvPr>
            <p:ph type="title"/>
          </p:nvPr>
        </p:nvSpPr>
        <p:spPr/>
        <p:txBody>
          <a:bodyPr/>
          <a:lstStyle/>
          <a:p>
            <a:r>
              <a:rPr lang="en-US" dirty="0"/>
              <a:t>Physical Entities</a:t>
            </a:r>
          </a:p>
        </p:txBody>
      </p:sp>
      <p:sp>
        <p:nvSpPr>
          <p:cNvPr id="3" name="Text Placeholder 2">
            <a:extLst>
              <a:ext uri="{FF2B5EF4-FFF2-40B4-BE49-F238E27FC236}">
                <a16:creationId xmlns:a16="http://schemas.microsoft.com/office/drawing/2014/main" id="{95F25063-5022-4FEA-BB19-D7C9002B08BE}"/>
              </a:ext>
            </a:extLst>
          </p:cNvPr>
          <p:cNvSpPr>
            <a:spLocks noGrp="1"/>
          </p:cNvSpPr>
          <p:nvPr>
            <p:ph type="body" idx="1"/>
          </p:nvPr>
        </p:nvSpPr>
        <p:spPr/>
        <p:txBody>
          <a:bodyPr/>
          <a:lstStyle/>
          <a:p>
            <a:r>
              <a:rPr lang="en-US" dirty="0"/>
              <a:t>Natural Systems</a:t>
            </a:r>
          </a:p>
          <a:p>
            <a:pPr lvl="1"/>
            <a:r>
              <a:rPr lang="en-US" dirty="0"/>
              <a:t>Weather, Air, Sea, Sun </a:t>
            </a:r>
          </a:p>
          <a:p>
            <a:r>
              <a:rPr lang="en-US" dirty="0"/>
              <a:t>Man-made or Constructed Systems</a:t>
            </a:r>
          </a:p>
          <a:p>
            <a:pPr lvl="1"/>
            <a:r>
              <a:rPr lang="en-US" dirty="0"/>
              <a:t>May have many interacting components</a:t>
            </a:r>
          </a:p>
          <a:p>
            <a:pPr lvl="2"/>
            <a:r>
              <a:rPr lang="en-US" dirty="0"/>
              <a:t>Exploiting the knowledge of interactions – Physics</a:t>
            </a:r>
          </a:p>
          <a:p>
            <a:pPr lvl="1"/>
            <a:r>
              <a:rPr lang="en-US" dirty="0"/>
              <a:t>Unknowns – Nature, Sentient entities</a:t>
            </a:r>
          </a:p>
          <a:p>
            <a:r>
              <a:rPr lang="en-US" dirty="0"/>
              <a:t>All man-made systems exist in natural environment</a:t>
            </a:r>
          </a:p>
          <a:p>
            <a:pPr lvl="1"/>
            <a:r>
              <a:rPr lang="en-US" dirty="0"/>
              <a:t>Interact </a:t>
            </a:r>
          </a:p>
        </p:txBody>
      </p:sp>
      <p:sp>
        <p:nvSpPr>
          <p:cNvPr id="4" name="Slide Number Placeholder 3">
            <a:extLst>
              <a:ext uri="{FF2B5EF4-FFF2-40B4-BE49-F238E27FC236}">
                <a16:creationId xmlns:a16="http://schemas.microsoft.com/office/drawing/2014/main" id="{473E6854-4DB6-40AC-8E61-EA21D06ABC74}"/>
              </a:ext>
            </a:extLst>
          </p:cNvPr>
          <p:cNvSpPr>
            <a:spLocks noGrp="1"/>
          </p:cNvSpPr>
          <p:nvPr>
            <p:ph type="sldNum" sz="quarter" idx="12"/>
          </p:nvPr>
        </p:nvSpPr>
        <p:spPr/>
        <p:txBody>
          <a:bodyPr/>
          <a:lstStyle/>
          <a:p>
            <a:pPr>
              <a:defRPr/>
            </a:pPr>
            <a:fld id="{634221F4-B32F-40F8-98D4-5631BC26E294}" type="slidenum">
              <a:rPr lang="en-US" smtClean="0"/>
              <a:pPr>
                <a:defRPr/>
              </a:pPr>
              <a:t>36</a:t>
            </a:fld>
            <a:endParaRPr lang="en-US"/>
          </a:p>
        </p:txBody>
      </p:sp>
    </p:spTree>
    <p:extLst>
      <p:ext uri="{BB962C8B-B14F-4D97-AF65-F5344CB8AC3E}">
        <p14:creationId xmlns:p14="http://schemas.microsoft.com/office/powerpoint/2010/main" val="548967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Constructed System</a:t>
            </a:r>
          </a:p>
        </p:txBody>
      </p:sp>
      <p:sp>
        <p:nvSpPr>
          <p:cNvPr id="3" name="Text Placeholder 2"/>
          <p:cNvSpPr>
            <a:spLocks noGrp="1"/>
          </p:cNvSpPr>
          <p:nvPr>
            <p:ph idx="1"/>
          </p:nvPr>
        </p:nvSpPr>
        <p:spPr/>
        <p:txBody>
          <a:bodyPr>
            <a:normAutofit fontScale="92500" lnSpcReduction="20000"/>
          </a:bodyPr>
          <a:lstStyle/>
          <a:p>
            <a:pPr>
              <a:lnSpc>
                <a:spcPct val="90000"/>
              </a:lnSpc>
            </a:pPr>
            <a:r>
              <a:rPr lang="en-US" sz="2500" dirty="0"/>
              <a:t>A system designed by humans – not due to the nature alone</a:t>
            </a:r>
          </a:p>
          <a:p>
            <a:pPr>
              <a:lnSpc>
                <a:spcPct val="90000"/>
              </a:lnSpc>
            </a:pPr>
            <a:r>
              <a:rPr lang="en-US" sz="2500" dirty="0"/>
              <a:t>Has </a:t>
            </a:r>
          </a:p>
          <a:p>
            <a:pPr lvl="1">
              <a:lnSpc>
                <a:spcPct val="90000"/>
              </a:lnSpc>
            </a:pPr>
            <a:r>
              <a:rPr lang="en-US" sz="2500" dirty="0"/>
              <a:t>resources</a:t>
            </a:r>
          </a:p>
          <a:p>
            <a:pPr lvl="1">
              <a:lnSpc>
                <a:spcPct val="90000"/>
              </a:lnSpc>
            </a:pPr>
            <a:r>
              <a:rPr lang="en-US" sz="2500" dirty="0"/>
              <a:t>permissible actions</a:t>
            </a:r>
          </a:p>
          <a:p>
            <a:pPr lvl="1">
              <a:lnSpc>
                <a:spcPct val="90000"/>
              </a:lnSpc>
            </a:pPr>
            <a:r>
              <a:rPr lang="en-US" sz="2500" dirty="0"/>
              <a:t>State</a:t>
            </a:r>
          </a:p>
          <a:p>
            <a:pPr lvl="1">
              <a:lnSpc>
                <a:spcPct val="90000"/>
              </a:lnSpc>
            </a:pPr>
            <a:r>
              <a:rPr lang="en-US" sz="2500" dirty="0"/>
              <a:t>Environment</a:t>
            </a:r>
          </a:p>
          <a:p>
            <a:pPr lvl="1">
              <a:lnSpc>
                <a:spcPct val="90000"/>
              </a:lnSpc>
            </a:pPr>
            <a:r>
              <a:rPr lang="en-US" sz="2500" dirty="0"/>
              <a:t>Energy sources</a:t>
            </a:r>
          </a:p>
          <a:p>
            <a:pPr lvl="1">
              <a:lnSpc>
                <a:spcPct val="90000"/>
              </a:lnSpc>
            </a:pPr>
            <a:r>
              <a:rPr lang="en-US" sz="2500" dirty="0"/>
              <a:t>Location</a:t>
            </a:r>
          </a:p>
          <a:p>
            <a:pPr lvl="1">
              <a:lnSpc>
                <a:spcPct val="90000"/>
              </a:lnSpc>
            </a:pPr>
            <a:r>
              <a:rPr lang="en-US" sz="2500" dirty="0"/>
              <a:t>Range of operation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37</a:t>
            </a:fld>
            <a:endParaRPr lang="en-US"/>
          </a:p>
        </p:txBody>
      </p:sp>
    </p:spTree>
    <p:extLst>
      <p:ext uri="{BB962C8B-B14F-4D97-AF65-F5344CB8AC3E}">
        <p14:creationId xmlns:p14="http://schemas.microsoft.com/office/powerpoint/2010/main" val="1621300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Purpose/Goal/Intent</a:t>
            </a:r>
          </a:p>
        </p:txBody>
      </p:sp>
      <p:sp>
        <p:nvSpPr>
          <p:cNvPr id="3" name="Text Placeholder 2"/>
          <p:cNvSpPr>
            <a:spLocks noGrp="1"/>
          </p:cNvSpPr>
          <p:nvPr>
            <p:ph idx="1"/>
          </p:nvPr>
        </p:nvSpPr>
        <p:spPr/>
        <p:txBody>
          <a:bodyPr>
            <a:normAutofit/>
          </a:bodyPr>
          <a:lstStyle/>
          <a:p>
            <a:pPr>
              <a:lnSpc>
                <a:spcPct val="80000"/>
              </a:lnSpc>
            </a:pPr>
            <a:r>
              <a:rPr lang="en-US" sz="2500" dirty="0"/>
              <a:t>Constructed systems – for a goal/purpose</a:t>
            </a:r>
          </a:p>
          <a:p>
            <a:pPr>
              <a:lnSpc>
                <a:spcPct val="80000"/>
              </a:lnSpc>
            </a:pPr>
            <a:r>
              <a:rPr lang="en-US" sz="2500" dirty="0"/>
              <a:t>Involve several resources and actual or permissible actions</a:t>
            </a:r>
          </a:p>
          <a:p>
            <a:pPr>
              <a:lnSpc>
                <a:spcPct val="80000"/>
              </a:lnSpc>
            </a:pPr>
            <a:r>
              <a:rPr lang="en-US" sz="2500" dirty="0"/>
              <a:t>Machines – incapable of defining their purpose</a:t>
            </a:r>
          </a:p>
          <a:p>
            <a:pPr>
              <a:lnSpc>
                <a:spcPct val="80000"/>
              </a:lnSpc>
            </a:pPr>
            <a:endParaRPr lang="en-US" sz="2500" dirty="0"/>
          </a:p>
          <a:p>
            <a:pPr>
              <a:lnSpc>
                <a:spcPct val="80000"/>
              </a:lnSpc>
            </a:pPr>
            <a:r>
              <a:rPr lang="en-US" sz="2500" dirty="0"/>
              <a:t>Intent – purpose or goal before the actions are taken to achieve it</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38</a:t>
            </a:fld>
            <a:endParaRPr lang="en-US"/>
          </a:p>
        </p:txBody>
      </p:sp>
    </p:spTree>
    <p:extLst>
      <p:ext uri="{BB962C8B-B14F-4D97-AF65-F5344CB8AC3E}">
        <p14:creationId xmlns:p14="http://schemas.microsoft.com/office/powerpoint/2010/main" val="293781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9A35-D388-4BAB-9ACA-76F2B7DCCF16}"/>
              </a:ext>
            </a:extLst>
          </p:cNvPr>
          <p:cNvSpPr>
            <a:spLocks noGrp="1"/>
          </p:cNvSpPr>
          <p:nvPr>
            <p:ph type="title"/>
          </p:nvPr>
        </p:nvSpPr>
        <p:spPr/>
        <p:txBody>
          <a:bodyPr/>
          <a:lstStyle/>
          <a:p>
            <a:r>
              <a:rPr lang="en-US" dirty="0"/>
              <a:t>Constructed Systems</a:t>
            </a:r>
          </a:p>
        </p:txBody>
      </p:sp>
      <p:sp>
        <p:nvSpPr>
          <p:cNvPr id="3" name="Text Placeholder 2">
            <a:extLst>
              <a:ext uri="{FF2B5EF4-FFF2-40B4-BE49-F238E27FC236}">
                <a16:creationId xmlns:a16="http://schemas.microsoft.com/office/drawing/2014/main" id="{307F848F-E26F-4E4B-894E-C2091C61668D}"/>
              </a:ext>
            </a:extLst>
          </p:cNvPr>
          <p:cNvSpPr>
            <a:spLocks noGrp="1"/>
          </p:cNvSpPr>
          <p:nvPr>
            <p:ph type="body" idx="1"/>
          </p:nvPr>
        </p:nvSpPr>
        <p:spPr/>
        <p:txBody>
          <a:bodyPr>
            <a:normAutofit fontScale="85000" lnSpcReduction="10000"/>
          </a:bodyPr>
          <a:lstStyle/>
          <a:p>
            <a:r>
              <a:rPr lang="en-US" dirty="0"/>
              <a:t>Purpose</a:t>
            </a:r>
          </a:p>
          <a:p>
            <a:pPr lvl="1"/>
            <a:r>
              <a:rPr lang="en-US" dirty="0"/>
              <a:t>To “help” mankind</a:t>
            </a:r>
          </a:p>
          <a:p>
            <a:pPr lvl="1"/>
            <a:r>
              <a:rPr lang="en-US" dirty="0"/>
              <a:t>To carry out hard tasks</a:t>
            </a:r>
          </a:p>
          <a:p>
            <a:pPr lvl="2"/>
            <a:r>
              <a:rPr lang="en-US" dirty="0"/>
              <a:t>Mechanical – Industrial revolution</a:t>
            </a:r>
          </a:p>
          <a:p>
            <a:pPr lvl="2"/>
            <a:r>
              <a:rPr lang="en-US" dirty="0"/>
              <a:t>Informational – Handlining LARGE quantities in reasonable times</a:t>
            </a:r>
          </a:p>
          <a:p>
            <a:r>
              <a:rPr lang="en-US" dirty="0"/>
              <a:t>Designed by exploiting the known interrelationships</a:t>
            </a:r>
          </a:p>
          <a:p>
            <a:pPr lvl="1"/>
            <a:r>
              <a:rPr lang="en-US" dirty="0"/>
              <a:t>Automobile</a:t>
            </a:r>
          </a:p>
          <a:p>
            <a:pPr lvl="1"/>
            <a:r>
              <a:rPr lang="en-US" dirty="0"/>
              <a:t>Computer</a:t>
            </a:r>
          </a:p>
          <a:p>
            <a:pPr lvl="1"/>
            <a:r>
              <a:rPr lang="en-US" dirty="0"/>
              <a:t>…</a:t>
            </a:r>
          </a:p>
          <a:p>
            <a:r>
              <a:rPr lang="en-US" dirty="0"/>
              <a:t>Once implemented – can change only within the bounds permitted by the design</a:t>
            </a:r>
          </a:p>
          <a:p>
            <a:pPr lvl="1"/>
            <a:r>
              <a:rPr lang="en-US" dirty="0"/>
              <a:t>Bounds may be explicit or implicit</a:t>
            </a:r>
          </a:p>
          <a:p>
            <a:r>
              <a:rPr lang="en-US" dirty="0"/>
              <a:t>Complexity of a system can lead to unexpected behaviors – malfunction, bugs, …</a:t>
            </a:r>
          </a:p>
          <a:p>
            <a:pPr lvl="2"/>
            <a:endParaRPr lang="en-US" dirty="0"/>
          </a:p>
        </p:txBody>
      </p:sp>
      <p:sp>
        <p:nvSpPr>
          <p:cNvPr id="4" name="Slide Number Placeholder 3">
            <a:extLst>
              <a:ext uri="{FF2B5EF4-FFF2-40B4-BE49-F238E27FC236}">
                <a16:creationId xmlns:a16="http://schemas.microsoft.com/office/drawing/2014/main" id="{3A1BBDB9-0E21-448E-9379-5A95C5E44EDD}"/>
              </a:ext>
            </a:extLst>
          </p:cNvPr>
          <p:cNvSpPr>
            <a:spLocks noGrp="1"/>
          </p:cNvSpPr>
          <p:nvPr>
            <p:ph type="sldNum" sz="quarter" idx="12"/>
          </p:nvPr>
        </p:nvSpPr>
        <p:spPr/>
        <p:txBody>
          <a:bodyPr/>
          <a:lstStyle/>
          <a:p>
            <a:pPr>
              <a:defRPr/>
            </a:pPr>
            <a:fld id="{634221F4-B32F-40F8-98D4-5631BC26E294}" type="slidenum">
              <a:rPr lang="en-US" smtClean="0"/>
              <a:pPr>
                <a:defRPr/>
              </a:pPr>
              <a:t>39</a:t>
            </a:fld>
            <a:endParaRPr lang="en-US"/>
          </a:p>
        </p:txBody>
      </p:sp>
    </p:spTree>
    <p:extLst>
      <p:ext uri="{BB962C8B-B14F-4D97-AF65-F5344CB8AC3E}">
        <p14:creationId xmlns:p14="http://schemas.microsoft.com/office/powerpoint/2010/main" val="151517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DDF01-F362-48A5-9316-875644B6AC57}"/>
              </a:ext>
            </a:extLst>
          </p:cNvPr>
          <p:cNvSpPr>
            <a:spLocks noGrp="1"/>
          </p:cNvSpPr>
          <p:nvPr>
            <p:ph type="title"/>
          </p:nvPr>
        </p:nvSpPr>
        <p:spPr>
          <a:xfrm>
            <a:off x="649224" y="645106"/>
            <a:ext cx="6574536" cy="1259894"/>
          </a:xfrm>
        </p:spPr>
        <p:txBody>
          <a:bodyPr>
            <a:normAutofit/>
          </a:bodyPr>
          <a:lstStyle/>
          <a:p>
            <a:r>
              <a:rPr lang="en-US" dirty="0"/>
              <a:t>Information</a:t>
            </a:r>
          </a:p>
        </p:txBody>
      </p:sp>
      <p:sp>
        <p:nvSpPr>
          <p:cNvPr id="13" name="Rectangle 1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9B423A1B-51B0-42A4-97AB-242D88C22CA0}"/>
              </a:ext>
            </a:extLst>
          </p:cNvPr>
          <p:cNvSpPr>
            <a:spLocks noGrp="1"/>
          </p:cNvSpPr>
          <p:nvPr>
            <p:ph idx="1"/>
          </p:nvPr>
        </p:nvSpPr>
        <p:spPr>
          <a:xfrm>
            <a:off x="683789" y="3391923"/>
            <a:ext cx="6574535" cy="2809322"/>
          </a:xfrm>
        </p:spPr>
        <p:txBody>
          <a:bodyPr>
            <a:normAutofit/>
          </a:bodyPr>
          <a:lstStyle/>
          <a:p>
            <a:r>
              <a:rPr lang="en-US" sz="1400" dirty="0"/>
              <a:t>1) technical problems concerning the quantification of information and dealt with by Shannon’s theory; </a:t>
            </a:r>
          </a:p>
          <a:p>
            <a:r>
              <a:rPr lang="en-US" sz="1400" dirty="0"/>
              <a:t>2) semantic problems relating to meaning and truth; and </a:t>
            </a:r>
          </a:p>
          <a:p>
            <a:r>
              <a:rPr lang="en-US" sz="1400" dirty="0"/>
              <a:t>3) what he called ‘influential’ problems concerning the impact and effectiveness of information on human behavior, which he thought had to play an equally important role.</a:t>
            </a:r>
          </a:p>
          <a:p>
            <a:endParaRPr lang="en-US" sz="1400" dirty="0"/>
          </a:p>
        </p:txBody>
      </p:sp>
      <p:pic>
        <p:nvPicPr>
          <p:cNvPr id="4" name="Content Placeholder 3" descr="Graphical user interface&#10;&#10;Description automatically generated with medium confidence">
            <a:extLst>
              <a:ext uri="{FF2B5EF4-FFF2-40B4-BE49-F238E27FC236}">
                <a16:creationId xmlns:a16="http://schemas.microsoft.com/office/drawing/2014/main" id="{F6824D6E-FC76-43F0-ADA6-47EE64E7EABB}"/>
              </a:ext>
            </a:extLst>
          </p:cNvPr>
          <p:cNvPicPr>
            <a:picLocks noChangeAspect="1"/>
          </p:cNvPicPr>
          <p:nvPr/>
        </p:nvPicPr>
        <p:blipFill>
          <a:blip r:embed="rId2"/>
          <a:stretch>
            <a:fillRect/>
          </a:stretch>
        </p:blipFill>
        <p:spPr>
          <a:xfrm>
            <a:off x="7899775" y="645106"/>
            <a:ext cx="3306080" cy="5247747"/>
          </a:xfrm>
          <a:prstGeom prst="rect">
            <a:avLst/>
          </a:prstGeom>
        </p:spPr>
      </p:pic>
      <p:sp>
        <p:nvSpPr>
          <p:cNvPr id="15"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2BF7EE-C676-438C-B4C7-F71CA8790651}"/>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
        <p:nvSpPr>
          <p:cNvPr id="6" name="TextBox 5">
            <a:extLst>
              <a:ext uri="{FF2B5EF4-FFF2-40B4-BE49-F238E27FC236}">
                <a16:creationId xmlns:a16="http://schemas.microsoft.com/office/drawing/2014/main" id="{39CF6AFC-D339-4C21-8D8E-1541144E8415}"/>
              </a:ext>
            </a:extLst>
          </p:cNvPr>
          <p:cNvSpPr txBox="1"/>
          <p:nvPr/>
        </p:nvSpPr>
        <p:spPr>
          <a:xfrm>
            <a:off x="986145" y="1240120"/>
            <a:ext cx="6361037" cy="1277273"/>
          </a:xfrm>
          <a:prstGeom prst="rect">
            <a:avLst/>
          </a:prstGeom>
          <a:noFill/>
        </p:spPr>
        <p:txBody>
          <a:bodyPr wrap="none" rtlCol="0">
            <a:spAutoFit/>
          </a:bodyPr>
          <a:lstStyle/>
          <a:p>
            <a:r>
              <a:rPr lang="en-US" sz="1100" dirty="0"/>
              <a:t>Shannon:</a:t>
            </a:r>
          </a:p>
          <a:p>
            <a:endParaRPr lang="en-US" sz="1100" dirty="0"/>
          </a:p>
          <a:p>
            <a:r>
              <a:rPr lang="en-US" sz="1100" dirty="0"/>
              <a:t>The word ‘information’ has been given different meanings by various writers in the general </a:t>
            </a:r>
          </a:p>
          <a:p>
            <a:r>
              <a:rPr lang="en-US" sz="1100" dirty="0"/>
              <a:t>field of information theory. It is likely that at least a number of these will prove sufficiently </a:t>
            </a:r>
          </a:p>
          <a:p>
            <a:r>
              <a:rPr lang="en-US" sz="1100" dirty="0"/>
              <a:t>useful in certain applications to deserve further study and permanent recognition. </a:t>
            </a:r>
          </a:p>
          <a:p>
            <a:r>
              <a:rPr lang="en-US" sz="1100" b="1" i="1" dirty="0"/>
              <a:t>It is hardly to be expected that a single concept of information would satisfactorily </a:t>
            </a:r>
          </a:p>
          <a:p>
            <a:r>
              <a:rPr lang="en-US" sz="1100" b="1" i="1" dirty="0"/>
              <a:t>account for the numerous possible applications of this general field,</a:t>
            </a:r>
            <a:endParaRPr lang="en-US" sz="1100" dirty="0"/>
          </a:p>
        </p:txBody>
      </p:sp>
      <p:sp>
        <p:nvSpPr>
          <p:cNvPr id="3" name="Slide Number Placeholder 2">
            <a:extLst>
              <a:ext uri="{FF2B5EF4-FFF2-40B4-BE49-F238E27FC236}">
                <a16:creationId xmlns:a16="http://schemas.microsoft.com/office/drawing/2014/main" id="{645767C1-B503-4982-88A0-BF821C1AA5A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012389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Intention Detection</a:t>
            </a:r>
          </a:p>
        </p:txBody>
      </p:sp>
      <p:sp>
        <p:nvSpPr>
          <p:cNvPr id="3" name="Text Placeholder 2"/>
          <p:cNvSpPr>
            <a:spLocks noGrp="1"/>
          </p:cNvSpPr>
          <p:nvPr>
            <p:ph idx="1"/>
          </p:nvPr>
        </p:nvSpPr>
        <p:spPr/>
        <p:txBody>
          <a:bodyPr/>
          <a:lstStyle/>
          <a:p>
            <a:pPr>
              <a:lnSpc>
                <a:spcPct val="80000"/>
              </a:lnSpc>
            </a:pPr>
            <a:r>
              <a:rPr lang="en-US" sz="2500" dirty="0"/>
              <a:t>Can we detect the intention from observing a sequence of actions/states before the final goal of the intent is achieved?</a:t>
            </a:r>
          </a:p>
          <a:p>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40</a:t>
            </a:fld>
            <a:endParaRPr lang="en-US"/>
          </a:p>
        </p:txBody>
      </p:sp>
    </p:spTree>
    <p:extLst>
      <p:ext uri="{BB962C8B-B14F-4D97-AF65-F5344CB8AC3E}">
        <p14:creationId xmlns:p14="http://schemas.microsoft.com/office/powerpoint/2010/main" val="383195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A428-A904-4649-9EA2-E2370D158656}"/>
              </a:ext>
            </a:extLst>
          </p:cNvPr>
          <p:cNvSpPr>
            <a:spLocks noGrp="1"/>
          </p:cNvSpPr>
          <p:nvPr>
            <p:ph type="title"/>
          </p:nvPr>
        </p:nvSpPr>
        <p:spPr/>
        <p:txBody>
          <a:bodyPr/>
          <a:lstStyle/>
          <a:p>
            <a:r>
              <a:rPr lang="en-US" dirty="0"/>
              <a:t>Accuracy</a:t>
            </a:r>
          </a:p>
        </p:txBody>
      </p:sp>
      <p:sp>
        <p:nvSpPr>
          <p:cNvPr id="3" name="Text Placeholder 2">
            <a:extLst>
              <a:ext uri="{FF2B5EF4-FFF2-40B4-BE49-F238E27FC236}">
                <a16:creationId xmlns:a16="http://schemas.microsoft.com/office/drawing/2014/main" id="{0303F8FF-B6AA-45EE-B23F-F4A3C1FD72E7}"/>
              </a:ext>
            </a:extLst>
          </p:cNvPr>
          <p:cNvSpPr>
            <a:spLocks noGrp="1"/>
          </p:cNvSpPr>
          <p:nvPr>
            <p:ph type="body" idx="1"/>
          </p:nvPr>
        </p:nvSpPr>
        <p:spPr/>
        <p:txBody>
          <a:bodyPr/>
          <a:lstStyle/>
          <a:p>
            <a:r>
              <a:rPr lang="en-US" dirty="0"/>
              <a:t>Mathematics and Mathematical Models are precise</a:t>
            </a:r>
          </a:p>
          <a:p>
            <a:r>
              <a:rPr lang="en-US" dirty="0"/>
              <a:t>Our knowledge of all physical systems is imprecise</a:t>
            </a:r>
          </a:p>
          <a:p>
            <a:pPr lvl="1"/>
            <a:r>
              <a:rPr lang="en-US" dirty="0"/>
              <a:t>Operate with in designed tolerances</a:t>
            </a:r>
          </a:p>
          <a:p>
            <a:pPr lvl="1"/>
            <a:r>
              <a:rPr lang="en-US" dirty="0"/>
              <a:t>Imprecision is controlled by design</a:t>
            </a:r>
          </a:p>
          <a:p>
            <a:pPr lvl="2"/>
            <a:r>
              <a:rPr lang="en-US" dirty="0"/>
              <a:t>(Most of the time)</a:t>
            </a:r>
          </a:p>
        </p:txBody>
      </p:sp>
      <p:sp>
        <p:nvSpPr>
          <p:cNvPr id="4" name="Slide Number Placeholder 3">
            <a:extLst>
              <a:ext uri="{FF2B5EF4-FFF2-40B4-BE49-F238E27FC236}">
                <a16:creationId xmlns:a16="http://schemas.microsoft.com/office/drawing/2014/main" id="{79061F7D-0A7A-4743-82A2-F2349170AEDC}"/>
              </a:ext>
            </a:extLst>
          </p:cNvPr>
          <p:cNvSpPr>
            <a:spLocks noGrp="1"/>
          </p:cNvSpPr>
          <p:nvPr>
            <p:ph type="sldNum" sz="quarter" idx="12"/>
          </p:nvPr>
        </p:nvSpPr>
        <p:spPr/>
        <p:txBody>
          <a:bodyPr/>
          <a:lstStyle/>
          <a:p>
            <a:pPr>
              <a:defRPr/>
            </a:pPr>
            <a:fld id="{634221F4-B32F-40F8-98D4-5631BC26E294}" type="slidenum">
              <a:rPr lang="en-US" smtClean="0"/>
              <a:pPr>
                <a:defRPr/>
              </a:pPr>
              <a:t>41</a:t>
            </a:fld>
            <a:endParaRPr lang="en-US"/>
          </a:p>
        </p:txBody>
      </p:sp>
    </p:spTree>
    <p:extLst>
      <p:ext uri="{BB962C8B-B14F-4D97-AF65-F5344CB8AC3E}">
        <p14:creationId xmlns:p14="http://schemas.microsoft.com/office/powerpoint/2010/main" val="1459516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F28D-CBFA-44CC-A905-DCA1530ABE79}"/>
              </a:ext>
            </a:extLst>
          </p:cNvPr>
          <p:cNvSpPr>
            <a:spLocks noGrp="1"/>
          </p:cNvSpPr>
          <p:nvPr>
            <p:ph type="title"/>
          </p:nvPr>
        </p:nvSpPr>
        <p:spPr/>
        <p:txBody>
          <a:bodyPr/>
          <a:lstStyle/>
          <a:p>
            <a:r>
              <a:rPr lang="en-US" dirty="0"/>
              <a:t>Time</a:t>
            </a:r>
          </a:p>
        </p:txBody>
      </p:sp>
      <p:sp>
        <p:nvSpPr>
          <p:cNvPr id="3" name="Text Placeholder 2">
            <a:extLst>
              <a:ext uri="{FF2B5EF4-FFF2-40B4-BE49-F238E27FC236}">
                <a16:creationId xmlns:a16="http://schemas.microsoft.com/office/drawing/2014/main" id="{75456D7E-7C1A-4108-85CB-5EDE529A2CC7}"/>
              </a:ext>
            </a:extLst>
          </p:cNvPr>
          <p:cNvSpPr>
            <a:spLocks noGrp="1"/>
          </p:cNvSpPr>
          <p:nvPr>
            <p:ph type="body" idx="1"/>
          </p:nvPr>
        </p:nvSpPr>
        <p:spPr/>
        <p:txBody>
          <a:bodyPr/>
          <a:lstStyle/>
          <a:p>
            <a:r>
              <a:rPr lang="en-US" dirty="0"/>
              <a:t>Physics of Time</a:t>
            </a:r>
          </a:p>
          <a:p>
            <a:pPr lvl="1"/>
            <a:r>
              <a:rPr lang="en-US" dirty="0"/>
              <a:t>Linear</a:t>
            </a:r>
          </a:p>
          <a:p>
            <a:pPr lvl="1"/>
            <a:r>
              <a:rPr lang="en-US" dirty="0"/>
              <a:t>Unidirectional</a:t>
            </a:r>
          </a:p>
          <a:p>
            <a:pPr lvl="1"/>
            <a:r>
              <a:rPr lang="en-US" dirty="0"/>
              <a:t>Local</a:t>
            </a:r>
          </a:p>
          <a:p>
            <a:pPr lvl="1"/>
            <a:r>
              <a:rPr lang="en-US" dirty="0"/>
              <a:t>…</a:t>
            </a:r>
          </a:p>
          <a:p>
            <a:r>
              <a:rPr lang="en-US" dirty="0"/>
              <a:t>Event</a:t>
            </a:r>
          </a:p>
          <a:p>
            <a:pPr lvl="1"/>
            <a:r>
              <a:rPr lang="en-US" dirty="0"/>
              <a:t>Change that occurs instantaneously</a:t>
            </a:r>
          </a:p>
          <a:p>
            <a:r>
              <a:rPr lang="en-US" dirty="0"/>
              <a:t>Time may be used to order events</a:t>
            </a:r>
          </a:p>
          <a:p>
            <a:r>
              <a:rPr lang="en-US" dirty="0"/>
              <a:t>Synchronization</a:t>
            </a:r>
          </a:p>
          <a:p>
            <a:pPr lvl="1"/>
            <a:r>
              <a:rPr lang="en-US" dirty="0"/>
              <a:t>Concurrency vs simultaneity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9939D97-B2C6-4B13-9AD4-60B36F257A99}"/>
              </a:ext>
            </a:extLst>
          </p:cNvPr>
          <p:cNvSpPr>
            <a:spLocks noGrp="1"/>
          </p:cNvSpPr>
          <p:nvPr>
            <p:ph type="sldNum" sz="quarter" idx="12"/>
          </p:nvPr>
        </p:nvSpPr>
        <p:spPr/>
        <p:txBody>
          <a:bodyPr/>
          <a:lstStyle/>
          <a:p>
            <a:pPr>
              <a:defRPr/>
            </a:pPr>
            <a:fld id="{634221F4-B32F-40F8-98D4-5631BC26E294}" type="slidenum">
              <a:rPr lang="en-US" smtClean="0"/>
              <a:pPr>
                <a:defRPr/>
              </a:pPr>
              <a:t>42</a:t>
            </a:fld>
            <a:endParaRPr lang="en-US"/>
          </a:p>
        </p:txBody>
      </p:sp>
    </p:spTree>
    <p:extLst>
      <p:ext uri="{BB962C8B-B14F-4D97-AF65-F5344CB8AC3E}">
        <p14:creationId xmlns:p14="http://schemas.microsoft.com/office/powerpoint/2010/main" val="184340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5049-4AAC-45B5-AFC6-41289A52F562}"/>
              </a:ext>
            </a:extLst>
          </p:cNvPr>
          <p:cNvSpPr>
            <a:spLocks noGrp="1"/>
          </p:cNvSpPr>
          <p:nvPr>
            <p:ph type="title"/>
          </p:nvPr>
        </p:nvSpPr>
        <p:spPr/>
        <p:txBody>
          <a:bodyPr/>
          <a:lstStyle/>
          <a:p>
            <a:r>
              <a:rPr lang="en-US" dirty="0"/>
              <a:t>Changes in Time</a:t>
            </a:r>
          </a:p>
        </p:txBody>
      </p:sp>
      <p:sp>
        <p:nvSpPr>
          <p:cNvPr id="3" name="Text Placeholder 2">
            <a:extLst>
              <a:ext uri="{FF2B5EF4-FFF2-40B4-BE49-F238E27FC236}">
                <a16:creationId xmlns:a16="http://schemas.microsoft.com/office/drawing/2014/main" id="{60207369-D47C-42B6-8B9E-FC1E19F30BE5}"/>
              </a:ext>
            </a:extLst>
          </p:cNvPr>
          <p:cNvSpPr>
            <a:spLocks noGrp="1"/>
          </p:cNvSpPr>
          <p:nvPr>
            <p:ph type="body" idx="1"/>
          </p:nvPr>
        </p:nvSpPr>
        <p:spPr/>
        <p:txBody>
          <a:bodyPr/>
          <a:lstStyle/>
          <a:p>
            <a:r>
              <a:rPr lang="en-US" dirty="0"/>
              <a:t>Information</a:t>
            </a:r>
          </a:p>
          <a:p>
            <a:pPr lvl="1"/>
            <a:r>
              <a:rPr lang="en-US" dirty="0"/>
              <a:t>Static</a:t>
            </a:r>
          </a:p>
          <a:p>
            <a:pPr lvl="2"/>
            <a:r>
              <a:rPr lang="en-US" dirty="0"/>
              <a:t>E.g., name</a:t>
            </a:r>
          </a:p>
          <a:p>
            <a:pPr lvl="2"/>
            <a:r>
              <a:rPr lang="en-US" dirty="0"/>
              <a:t>About past events</a:t>
            </a:r>
          </a:p>
          <a:p>
            <a:pPr lvl="3"/>
            <a:r>
              <a:rPr lang="en-US" dirty="0"/>
              <a:t>Representation and interpretation may change</a:t>
            </a:r>
          </a:p>
          <a:p>
            <a:pPr lvl="1"/>
            <a:r>
              <a:rPr lang="en-US" dirty="0"/>
              <a:t>Dynamic</a:t>
            </a:r>
          </a:p>
          <a:p>
            <a:pPr lvl="2"/>
            <a:r>
              <a:rPr lang="en-US" dirty="0"/>
              <a:t>Changes with time</a:t>
            </a:r>
          </a:p>
          <a:p>
            <a:pPr lvl="3"/>
            <a:r>
              <a:rPr lang="en-US" dirty="0"/>
              <a:t>As a system evolves </a:t>
            </a:r>
          </a:p>
          <a:p>
            <a:pPr lvl="3"/>
            <a:endParaRPr lang="en-US" dirty="0"/>
          </a:p>
          <a:p>
            <a:pPr lvl="3"/>
            <a:endParaRPr lang="en-US" dirty="0"/>
          </a:p>
          <a:p>
            <a:pPr lvl="2"/>
            <a:endParaRPr lang="en-US" dirty="0"/>
          </a:p>
        </p:txBody>
      </p:sp>
      <p:sp>
        <p:nvSpPr>
          <p:cNvPr id="4" name="Slide Number Placeholder 3">
            <a:extLst>
              <a:ext uri="{FF2B5EF4-FFF2-40B4-BE49-F238E27FC236}">
                <a16:creationId xmlns:a16="http://schemas.microsoft.com/office/drawing/2014/main" id="{98860DD7-A9CE-43E4-8D33-AF706DAD54B9}"/>
              </a:ext>
            </a:extLst>
          </p:cNvPr>
          <p:cNvSpPr>
            <a:spLocks noGrp="1"/>
          </p:cNvSpPr>
          <p:nvPr>
            <p:ph type="sldNum" sz="quarter" idx="12"/>
          </p:nvPr>
        </p:nvSpPr>
        <p:spPr/>
        <p:txBody>
          <a:bodyPr/>
          <a:lstStyle/>
          <a:p>
            <a:pPr>
              <a:defRPr/>
            </a:pPr>
            <a:fld id="{634221F4-B32F-40F8-98D4-5631BC26E294}" type="slidenum">
              <a:rPr lang="en-US" smtClean="0"/>
              <a:pPr>
                <a:defRPr/>
              </a:pPr>
              <a:t>43</a:t>
            </a:fld>
            <a:endParaRPr lang="en-US"/>
          </a:p>
        </p:txBody>
      </p:sp>
    </p:spTree>
    <p:extLst>
      <p:ext uri="{BB962C8B-B14F-4D97-AF65-F5344CB8AC3E}">
        <p14:creationId xmlns:p14="http://schemas.microsoft.com/office/powerpoint/2010/main" val="43297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hape 30721"/>
          <p:cNvSpPr>
            <a:spLocks noGrp="1" noChangeArrowheads="1"/>
          </p:cNvSpPr>
          <p:nvPr>
            <p:ph type="title"/>
          </p:nvPr>
        </p:nvSpPr>
        <p:spPr/>
        <p:txBody>
          <a:bodyPr anchor="b"/>
          <a:lstStyle/>
          <a:p>
            <a:pPr defTabSz="914400"/>
            <a:r>
              <a:rPr lang="en-US"/>
              <a:t>Implications of Information Movement</a:t>
            </a:r>
          </a:p>
        </p:txBody>
      </p:sp>
      <p:sp>
        <p:nvSpPr>
          <p:cNvPr id="40964" name="Shape 30722"/>
          <p:cNvSpPr>
            <a:spLocks noGrp="1" noChangeArrowheads="1"/>
          </p:cNvSpPr>
          <p:nvPr>
            <p:ph type="body" idx="1"/>
          </p:nvPr>
        </p:nvSpPr>
        <p:spPr/>
        <p:txBody>
          <a:bodyPr/>
          <a:lstStyle/>
          <a:p>
            <a:pPr defTabSz="914400"/>
            <a:r>
              <a:rPr lang="en-US" sz="2400"/>
              <a:t>Moving information from location x to location y takes time t</a:t>
            </a:r>
            <a:r>
              <a:rPr lang="en-US" sz="2400" baseline="-25000"/>
              <a:t>xy</a:t>
            </a:r>
          </a:p>
          <a:p>
            <a:pPr defTabSz="914400"/>
            <a:r>
              <a:rPr lang="en-US" sz="2400"/>
              <a:t>At y we can only get information from x which is at least t</a:t>
            </a:r>
            <a:r>
              <a:rPr lang="en-US" sz="2400" baseline="-25000"/>
              <a:t>xy</a:t>
            </a:r>
            <a:r>
              <a:rPr lang="en-US" sz="2400"/>
              <a:t> old</a:t>
            </a:r>
          </a:p>
          <a:p>
            <a:pPr defTabSz="914400"/>
            <a:endParaRPr lang="en-US" sz="2400"/>
          </a:p>
        </p:txBody>
      </p:sp>
      <p:sp>
        <p:nvSpPr>
          <p:cNvPr id="40965" name="Oval 30723"/>
          <p:cNvSpPr>
            <a:spLocks noChangeArrowheads="1"/>
          </p:cNvSpPr>
          <p:nvPr/>
        </p:nvSpPr>
        <p:spPr bwMode="auto">
          <a:xfrm>
            <a:off x="5981700" y="4914900"/>
            <a:ext cx="609600" cy="609600"/>
          </a:xfrm>
          <a:prstGeom prst="ellipse">
            <a:avLst/>
          </a:prstGeom>
          <a:no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
        <p:nvSpPr>
          <p:cNvPr id="40966" name="Oval 30724"/>
          <p:cNvSpPr>
            <a:spLocks noChangeArrowheads="1"/>
          </p:cNvSpPr>
          <p:nvPr/>
        </p:nvSpPr>
        <p:spPr bwMode="auto">
          <a:xfrm>
            <a:off x="5562600" y="4495800"/>
            <a:ext cx="1447800" cy="1447800"/>
          </a:xfrm>
          <a:prstGeom prst="ellipse">
            <a:avLst/>
          </a:prstGeom>
          <a:noFill/>
          <a:ln w="28575" algn="ctr">
            <a:solidFill>
              <a:schemeClr val="bg2"/>
            </a:solidFill>
            <a:round/>
            <a:headEnd/>
            <a:tailEnd/>
          </a:ln>
        </p:spPr>
        <p:txBody>
          <a:bodyPr wrap="none" anchor="ctr"/>
          <a:lstStyle/>
          <a:p>
            <a:endParaRPr lang="en-US">
              <a:solidFill>
                <a:srgbClr val="000000"/>
              </a:solidFill>
              <a:latin typeface="Arial" pitchFamily="34" charset="0"/>
            </a:endParaRPr>
          </a:p>
        </p:txBody>
      </p:sp>
      <p:sp>
        <p:nvSpPr>
          <p:cNvPr id="40967" name="Oval 30725"/>
          <p:cNvSpPr>
            <a:spLocks noChangeArrowheads="1"/>
          </p:cNvSpPr>
          <p:nvPr/>
        </p:nvSpPr>
        <p:spPr bwMode="auto">
          <a:xfrm>
            <a:off x="5257800" y="4191000"/>
            <a:ext cx="2057400" cy="2057400"/>
          </a:xfrm>
          <a:prstGeom prst="ellipse">
            <a:avLst/>
          </a:prstGeom>
          <a:noFill/>
          <a:ln w="76200" algn="ctr">
            <a:solidFill>
              <a:schemeClr val="folHlink"/>
            </a:solidFill>
            <a:round/>
            <a:headEnd/>
            <a:tailEnd/>
          </a:ln>
        </p:spPr>
        <p:txBody>
          <a:bodyPr wrap="none" anchor="ctr"/>
          <a:lstStyle/>
          <a:p>
            <a:endParaRPr lang="en-US">
              <a:solidFill>
                <a:srgbClr val="000000"/>
              </a:solidFill>
              <a:latin typeface="Arial" pitchFamily="34" charset="0"/>
            </a:endParaRPr>
          </a:p>
        </p:txBody>
      </p:sp>
      <p:sp>
        <p:nvSpPr>
          <p:cNvPr id="40968" name="Oval 30726"/>
          <p:cNvSpPr>
            <a:spLocks noChangeArrowheads="1"/>
          </p:cNvSpPr>
          <p:nvPr/>
        </p:nvSpPr>
        <p:spPr bwMode="auto">
          <a:xfrm>
            <a:off x="6248400" y="5181600"/>
            <a:ext cx="76200" cy="76200"/>
          </a:xfrm>
          <a:prstGeom prst="ellipse">
            <a:avLst/>
          </a:prstGeom>
          <a:solidFill>
            <a:schemeClr val="accent1"/>
          </a:solid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
        <p:nvSpPr>
          <p:cNvPr id="2" name="Slide Number Placeholder 1">
            <a:extLst>
              <a:ext uri="{FF2B5EF4-FFF2-40B4-BE49-F238E27FC236}">
                <a16:creationId xmlns:a16="http://schemas.microsoft.com/office/drawing/2014/main" id="{D43C5ED2-50F6-48AA-A6C3-8C0FE1988F00}"/>
              </a:ext>
            </a:extLst>
          </p:cNvPr>
          <p:cNvSpPr>
            <a:spLocks noGrp="1"/>
          </p:cNvSpPr>
          <p:nvPr>
            <p:ph type="sldNum" sz="quarter" idx="12"/>
          </p:nvPr>
        </p:nvSpPr>
        <p:spPr/>
        <p:txBody>
          <a:bodyPr/>
          <a:lstStyle/>
          <a:p>
            <a:pPr>
              <a:defRPr/>
            </a:pPr>
            <a:fld id="{634221F4-B32F-40F8-98D4-5631BC26E294}" type="slidenum">
              <a:rPr lang="en-US" smtClean="0"/>
              <a:pPr>
                <a:defRPr/>
              </a:pPr>
              <a:t>44</a:t>
            </a:fld>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hape 252929"/>
          <p:cNvSpPr>
            <a:spLocks noGrp="1" noChangeArrowheads="1"/>
          </p:cNvSpPr>
          <p:nvPr>
            <p:ph type="title"/>
          </p:nvPr>
        </p:nvSpPr>
        <p:spPr/>
        <p:txBody>
          <a:bodyPr anchor="b"/>
          <a:lstStyle/>
          <a:p>
            <a:pPr defTabSz="914400"/>
            <a:r>
              <a:rPr lang="en-US"/>
              <a:t>Information Uncertainty Principle-1</a:t>
            </a:r>
          </a:p>
        </p:txBody>
      </p:sp>
      <p:sp>
        <p:nvSpPr>
          <p:cNvPr id="41988" name="Shape 252930"/>
          <p:cNvSpPr>
            <a:spLocks noGrp="1" noChangeArrowheads="1"/>
          </p:cNvSpPr>
          <p:nvPr>
            <p:ph type="body" idx="1"/>
          </p:nvPr>
        </p:nvSpPr>
        <p:spPr/>
        <p:txBody>
          <a:bodyPr/>
          <a:lstStyle/>
          <a:p>
            <a:pPr defTabSz="914400">
              <a:lnSpc>
                <a:spcPct val="90000"/>
              </a:lnSpc>
            </a:pPr>
            <a:r>
              <a:rPr lang="en-US" sz="2000" dirty="0"/>
              <a:t>The perceived reality at any location </a:t>
            </a:r>
            <a:r>
              <a:rPr lang="en-US" sz="2000" dirty="0">
                <a:solidFill>
                  <a:srgbClr val="FF0000"/>
                </a:solidFill>
              </a:rPr>
              <a:t>CAN NOT</a:t>
            </a:r>
            <a:r>
              <a:rPr lang="en-US" sz="2000" dirty="0"/>
              <a:t> be the same as the actual reality at any remote location of the global reality</a:t>
            </a:r>
          </a:p>
          <a:p>
            <a:pPr lvl="1" defTabSz="914400">
              <a:lnSpc>
                <a:spcPct val="90000"/>
              </a:lnSpc>
            </a:pPr>
            <a:r>
              <a:rPr lang="en-US" dirty="0"/>
              <a:t>Due to the transmission and processing delays</a:t>
            </a:r>
          </a:p>
          <a:p>
            <a:pPr defTabSz="914400">
              <a:lnSpc>
                <a:spcPct val="90000"/>
              </a:lnSpc>
            </a:pPr>
            <a:r>
              <a:rPr lang="en-US" sz="2000" dirty="0"/>
              <a:t>It is not sufficient to receive the information</a:t>
            </a:r>
          </a:p>
          <a:p>
            <a:pPr lvl="1" defTabSz="914400">
              <a:lnSpc>
                <a:spcPct val="90000"/>
              </a:lnSpc>
            </a:pPr>
            <a:r>
              <a:rPr lang="en-US" dirty="0"/>
              <a:t>It must be interpreted and processed to integrate it with the current perceived reality</a:t>
            </a:r>
          </a:p>
          <a:p>
            <a:pPr defTabSz="914400">
              <a:lnSpc>
                <a:spcPct val="90000"/>
              </a:lnSpc>
            </a:pPr>
            <a:r>
              <a:rPr lang="en-US" sz="2000" dirty="0"/>
              <a:t>Perceived reality at a location may be </a:t>
            </a:r>
            <a:r>
              <a:rPr lang="en-US" sz="2000" dirty="0">
                <a:solidFill>
                  <a:srgbClr val="FF0000"/>
                </a:solidFill>
              </a:rPr>
              <a:t>consistent</a:t>
            </a:r>
            <a:r>
              <a:rPr lang="en-US" sz="2000" dirty="0"/>
              <a:t> with global/remote reality but can not be the </a:t>
            </a:r>
            <a:r>
              <a:rPr lang="en-US" sz="2000" dirty="0">
                <a:solidFill>
                  <a:srgbClr val="FF0000"/>
                </a:solidFill>
              </a:rPr>
              <a:t>same</a:t>
            </a:r>
          </a:p>
          <a:p>
            <a:pPr defTabSz="914400">
              <a:lnSpc>
                <a:spcPct val="90000"/>
              </a:lnSpc>
            </a:pPr>
            <a:r>
              <a:rPr lang="en-US" sz="2000" dirty="0"/>
              <a:t>We can never have a complete model of another entity: </a:t>
            </a:r>
          </a:p>
          <a:p>
            <a:pPr lvl="1" defTabSz="914400">
              <a:lnSpc>
                <a:spcPct val="90000"/>
              </a:lnSpc>
            </a:pPr>
            <a:r>
              <a:rPr lang="en-US" dirty="0">
                <a:solidFill>
                  <a:srgbClr val="FF0000"/>
                </a:solidFill>
              </a:rPr>
              <a:t>model abstracts knowledge</a:t>
            </a:r>
          </a:p>
        </p:txBody>
      </p:sp>
      <p:sp>
        <p:nvSpPr>
          <p:cNvPr id="2" name="Slide Number Placeholder 1">
            <a:extLst>
              <a:ext uri="{FF2B5EF4-FFF2-40B4-BE49-F238E27FC236}">
                <a16:creationId xmlns:a16="http://schemas.microsoft.com/office/drawing/2014/main" id="{3A698000-95F6-465B-890E-9FFD4C255488}"/>
              </a:ext>
            </a:extLst>
          </p:cNvPr>
          <p:cNvSpPr>
            <a:spLocks noGrp="1"/>
          </p:cNvSpPr>
          <p:nvPr>
            <p:ph type="sldNum" sz="quarter" idx="12"/>
          </p:nvPr>
        </p:nvSpPr>
        <p:spPr/>
        <p:txBody>
          <a:bodyPr/>
          <a:lstStyle/>
          <a:p>
            <a:pPr>
              <a:defRPr/>
            </a:pPr>
            <a:fld id="{634221F4-B32F-40F8-98D4-5631BC26E294}" type="slidenum">
              <a:rPr lang="en-US" smtClean="0"/>
              <a:pPr>
                <a:defRPr/>
              </a:pPr>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hape 253953"/>
          <p:cNvSpPr>
            <a:spLocks noGrp="1" noChangeArrowheads="1"/>
          </p:cNvSpPr>
          <p:nvPr>
            <p:ph type="title"/>
          </p:nvPr>
        </p:nvSpPr>
        <p:spPr/>
        <p:txBody>
          <a:bodyPr anchor="b"/>
          <a:lstStyle/>
          <a:p>
            <a:pPr defTabSz="914400"/>
            <a:r>
              <a:rPr lang="en-US"/>
              <a:t>Information Uncertainty Principle - 2</a:t>
            </a:r>
          </a:p>
        </p:txBody>
      </p:sp>
      <p:sp>
        <p:nvSpPr>
          <p:cNvPr id="43012" name="Shape 253954"/>
          <p:cNvSpPr>
            <a:spLocks noGrp="1" noChangeArrowheads="1"/>
          </p:cNvSpPr>
          <p:nvPr>
            <p:ph type="body" idx="1"/>
          </p:nvPr>
        </p:nvSpPr>
        <p:spPr>
          <a:xfrm>
            <a:off x="2370139" y="2181225"/>
            <a:ext cx="8110537" cy="4191000"/>
          </a:xfrm>
        </p:spPr>
        <p:txBody>
          <a:bodyPr/>
          <a:lstStyle/>
          <a:p>
            <a:pPr defTabSz="914400"/>
            <a:r>
              <a:rPr lang="en-US" sz="2400"/>
              <a:t>Due to finite precision of measurement and representations we can never have complete and precise knowledge of any quantifiable information</a:t>
            </a:r>
          </a:p>
          <a:p>
            <a:pPr defTabSz="914400"/>
            <a:endParaRPr lang="en-US" sz="2400"/>
          </a:p>
          <a:p>
            <a:pPr defTabSz="914400"/>
            <a:r>
              <a:rPr lang="en-US" sz="2400"/>
              <a:t>We deal with this uncertainty all the time !!!</a:t>
            </a:r>
          </a:p>
        </p:txBody>
      </p:sp>
      <p:sp>
        <p:nvSpPr>
          <p:cNvPr id="2" name="Slide Number Placeholder 1">
            <a:extLst>
              <a:ext uri="{FF2B5EF4-FFF2-40B4-BE49-F238E27FC236}">
                <a16:creationId xmlns:a16="http://schemas.microsoft.com/office/drawing/2014/main" id="{783327DB-7A8F-4E04-ADBB-9C3A2143E2F1}"/>
              </a:ext>
            </a:extLst>
          </p:cNvPr>
          <p:cNvSpPr>
            <a:spLocks noGrp="1"/>
          </p:cNvSpPr>
          <p:nvPr>
            <p:ph type="sldNum" sz="quarter" idx="12"/>
          </p:nvPr>
        </p:nvSpPr>
        <p:spPr/>
        <p:txBody>
          <a:bodyPr/>
          <a:lstStyle/>
          <a:p>
            <a:pPr>
              <a:defRPr/>
            </a:pPr>
            <a:fld id="{634221F4-B32F-40F8-98D4-5631BC26E294}"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hape 99329"/>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4036" name="Shape 99330"/>
          <p:cNvSpPr>
            <a:spLocks noGrp="1" noChangeArrowheads="1"/>
          </p:cNvSpPr>
          <p:nvPr>
            <p:ph type="body" idx="1"/>
          </p:nvPr>
        </p:nvSpPr>
        <p:spPr/>
        <p:txBody>
          <a:bodyPr/>
          <a:lstStyle/>
          <a:p>
            <a:pPr defTabSz="914400"/>
            <a:r>
              <a:rPr lang="en-US" sz="2400"/>
              <a:t>Implicit understanding of the value</a:t>
            </a:r>
          </a:p>
          <a:p>
            <a:pPr defTabSz="914400"/>
            <a:r>
              <a:rPr lang="en-US" sz="2400"/>
              <a:t>Is entity/agent specific</a:t>
            </a:r>
          </a:p>
          <a:p>
            <a:pPr defTabSz="914400"/>
            <a:r>
              <a:rPr lang="en-US" sz="2400"/>
              <a:t>Use in selecting – deciding among options for processing and taking action</a:t>
            </a:r>
          </a:p>
          <a:p>
            <a:pPr defTabSz="914400"/>
            <a:r>
              <a:rPr lang="en-US" sz="2400"/>
              <a:t>Value of information changes with time</a:t>
            </a:r>
          </a:p>
          <a:p>
            <a:pPr lvl="1" defTabSz="914400"/>
            <a:r>
              <a:rPr lang="en-US" sz="2000"/>
              <a:t>Different for each agent</a:t>
            </a:r>
          </a:p>
          <a:p>
            <a:pPr lvl="1" defTabSz="914400"/>
            <a:r>
              <a:rPr lang="en-US" sz="2000"/>
              <a:t>Depends on his perceived reality</a:t>
            </a:r>
          </a:p>
          <a:p>
            <a:pPr lvl="1" defTabSz="914400"/>
            <a:r>
              <a:rPr lang="en-US" sz="2000"/>
              <a:t>Can not assign a fixed ordinal scale to the value</a:t>
            </a:r>
          </a:p>
        </p:txBody>
      </p:sp>
      <p:sp>
        <p:nvSpPr>
          <p:cNvPr id="2" name="Slide Number Placeholder 1">
            <a:extLst>
              <a:ext uri="{FF2B5EF4-FFF2-40B4-BE49-F238E27FC236}">
                <a16:creationId xmlns:a16="http://schemas.microsoft.com/office/drawing/2014/main" id="{C6617C54-738E-4FF4-A14C-9F6FC1FE6CD0}"/>
              </a:ext>
            </a:extLst>
          </p:cNvPr>
          <p:cNvSpPr>
            <a:spLocks noGrp="1"/>
          </p:cNvSpPr>
          <p:nvPr>
            <p:ph type="sldNum" sz="quarter" idx="12"/>
          </p:nvPr>
        </p:nvSpPr>
        <p:spPr/>
        <p:txBody>
          <a:bodyPr/>
          <a:lstStyle/>
          <a:p>
            <a:pPr>
              <a:defRPr/>
            </a:pPr>
            <a:fld id="{634221F4-B32F-40F8-98D4-5631BC26E294}" type="slidenum">
              <a:rPr lang="en-US" smtClean="0"/>
              <a:pPr>
                <a:defRPr/>
              </a:pPr>
              <a:t>47</a:t>
            </a:fld>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hape 31745"/>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5060" name="Shape 31746"/>
          <p:cNvSpPr>
            <a:spLocks noGrp="1" noChangeArrowheads="1"/>
          </p:cNvSpPr>
          <p:nvPr>
            <p:ph type="body" idx="1"/>
          </p:nvPr>
        </p:nvSpPr>
        <p:spPr/>
        <p:txBody>
          <a:bodyPr/>
          <a:lstStyle/>
          <a:p>
            <a:pPr defTabSz="914400">
              <a:lnSpc>
                <a:spcPct val="80000"/>
              </a:lnSpc>
            </a:pPr>
            <a:r>
              <a:rPr lang="en-US" sz="2400"/>
              <a:t>Value may be captured by uncertainty models</a:t>
            </a:r>
          </a:p>
          <a:p>
            <a:pPr defTabSz="914400">
              <a:lnSpc>
                <a:spcPct val="80000"/>
              </a:lnSpc>
            </a:pPr>
            <a:endParaRPr lang="en-US" sz="2400"/>
          </a:p>
          <a:p>
            <a:pPr defTabSz="914400">
              <a:lnSpc>
                <a:spcPct val="80000"/>
              </a:lnSpc>
            </a:pPr>
            <a:r>
              <a:rPr lang="en-US" sz="2400"/>
              <a:t>Example – queue length at a router</a:t>
            </a:r>
          </a:p>
          <a:p>
            <a:pPr lvl="1" defTabSz="914400">
              <a:lnSpc>
                <a:spcPct val="80000"/>
              </a:lnSpc>
            </a:pPr>
            <a:r>
              <a:rPr lang="en-US" sz="2000"/>
              <a:t>The knowledge of the queue length at time t may be precise</a:t>
            </a:r>
          </a:p>
          <a:p>
            <a:pPr lvl="1" defTabSz="914400">
              <a:lnSpc>
                <a:spcPct val="80000"/>
              </a:lnSpc>
            </a:pPr>
            <a:r>
              <a:rPr lang="en-US" sz="2000"/>
              <a:t>The knowledge at a later time given the value at t will have a variance which will increase with time</a:t>
            </a:r>
          </a:p>
          <a:p>
            <a:pPr lvl="1" defTabSz="914400">
              <a:lnSpc>
                <a:spcPct val="80000"/>
              </a:lnSpc>
            </a:pPr>
            <a:r>
              <a:rPr lang="en-US" sz="2000"/>
              <a:t>When we want to know the value of queue length from some other location, the information movement delay increases the variance</a:t>
            </a:r>
          </a:p>
        </p:txBody>
      </p:sp>
      <p:sp>
        <p:nvSpPr>
          <p:cNvPr id="2" name="Slide Number Placeholder 1">
            <a:extLst>
              <a:ext uri="{FF2B5EF4-FFF2-40B4-BE49-F238E27FC236}">
                <a16:creationId xmlns:a16="http://schemas.microsoft.com/office/drawing/2014/main" id="{62F47548-F330-45C6-8B42-8194976A827B}"/>
              </a:ext>
            </a:extLst>
          </p:cNvPr>
          <p:cNvSpPr>
            <a:spLocks noGrp="1"/>
          </p:cNvSpPr>
          <p:nvPr>
            <p:ph type="sldNum" sz="quarter" idx="12"/>
          </p:nvPr>
        </p:nvSpPr>
        <p:spPr/>
        <p:txBody>
          <a:bodyPr/>
          <a:lstStyle/>
          <a:p>
            <a:pPr>
              <a:defRPr/>
            </a:pPr>
            <a:fld id="{634221F4-B32F-40F8-98D4-5631BC26E294}" type="slidenum">
              <a:rPr lang="en-US" smtClean="0"/>
              <a:pPr>
                <a:defRPr/>
              </a:pPr>
              <a:t>48</a:t>
            </a:fld>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20F4-C2F2-42CF-B85E-01D40A957130}"/>
              </a:ext>
            </a:extLst>
          </p:cNvPr>
          <p:cNvSpPr>
            <a:spLocks noGrp="1"/>
          </p:cNvSpPr>
          <p:nvPr>
            <p:ph type="title"/>
          </p:nvPr>
        </p:nvSpPr>
        <p:spPr/>
        <p:txBody>
          <a:bodyPr/>
          <a:lstStyle/>
          <a:p>
            <a:r>
              <a:rPr lang="en-US" dirty="0"/>
              <a:t>Designing a System</a:t>
            </a:r>
          </a:p>
        </p:txBody>
      </p:sp>
      <p:sp>
        <p:nvSpPr>
          <p:cNvPr id="3" name="Text Placeholder 2">
            <a:extLst>
              <a:ext uri="{FF2B5EF4-FFF2-40B4-BE49-F238E27FC236}">
                <a16:creationId xmlns:a16="http://schemas.microsoft.com/office/drawing/2014/main" id="{D89263D4-42FD-42C4-91E2-06B4C2371E62}"/>
              </a:ext>
            </a:extLst>
          </p:cNvPr>
          <p:cNvSpPr>
            <a:spLocks noGrp="1"/>
          </p:cNvSpPr>
          <p:nvPr>
            <p:ph type="body" idx="1"/>
          </p:nvPr>
        </p:nvSpPr>
        <p:spPr/>
        <p:txBody>
          <a:bodyPr/>
          <a:lstStyle/>
          <a:p>
            <a:r>
              <a:rPr lang="en-US" dirty="0"/>
              <a:t>Constructed System</a:t>
            </a:r>
          </a:p>
          <a:p>
            <a:r>
              <a:rPr lang="en-US" dirty="0"/>
              <a:t>Any complex system has many decision points</a:t>
            </a:r>
          </a:p>
          <a:p>
            <a:pPr lvl="1"/>
            <a:r>
              <a:rPr lang="en-US" dirty="0"/>
              <a:t>Decisions must be based on the available information</a:t>
            </a:r>
          </a:p>
          <a:p>
            <a:pPr lvl="2"/>
            <a:r>
              <a:rPr lang="en-US" dirty="0"/>
              <a:t>Provisions must be made for that information to be available</a:t>
            </a:r>
          </a:p>
          <a:p>
            <a:r>
              <a:rPr lang="en-US" dirty="0">
                <a:solidFill>
                  <a:srgbClr val="FF0000"/>
                </a:solidFill>
              </a:rPr>
              <a:t>Right Information at the Right place, and at the Right Time</a:t>
            </a:r>
          </a:p>
          <a:p>
            <a:pPr marL="0" indent="0">
              <a:buNone/>
            </a:pP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AD6B63B4-90D5-457A-A713-ECE86D9A6FF4}"/>
              </a:ext>
            </a:extLst>
          </p:cNvPr>
          <p:cNvSpPr>
            <a:spLocks noGrp="1"/>
          </p:cNvSpPr>
          <p:nvPr>
            <p:ph type="sldNum" sz="quarter" idx="12"/>
          </p:nvPr>
        </p:nvSpPr>
        <p:spPr/>
        <p:txBody>
          <a:bodyPr/>
          <a:lstStyle/>
          <a:p>
            <a:pPr>
              <a:defRPr/>
            </a:pPr>
            <a:fld id="{634221F4-B32F-40F8-98D4-5631BC26E294}" type="slidenum">
              <a:rPr lang="en-US" smtClean="0"/>
              <a:pPr>
                <a:defRPr/>
              </a:pPr>
              <a:t>49</a:t>
            </a:fld>
            <a:endParaRPr lang="en-US"/>
          </a:p>
        </p:txBody>
      </p:sp>
    </p:spTree>
    <p:extLst>
      <p:ext uri="{BB962C8B-B14F-4D97-AF65-F5344CB8AC3E}">
        <p14:creationId xmlns:p14="http://schemas.microsoft.com/office/powerpoint/2010/main" val="416909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8520-D3D2-4423-AD6E-8CD0AF52A7FF}"/>
              </a:ext>
            </a:extLst>
          </p:cNvPr>
          <p:cNvSpPr>
            <a:spLocks noGrp="1"/>
          </p:cNvSpPr>
          <p:nvPr>
            <p:ph type="title"/>
          </p:nvPr>
        </p:nvSpPr>
        <p:spPr/>
        <p:txBody>
          <a:bodyPr/>
          <a:lstStyle/>
          <a:p>
            <a:r>
              <a:rPr lang="en-US" dirty="0"/>
              <a:t>Definition of Information</a:t>
            </a:r>
          </a:p>
        </p:txBody>
      </p:sp>
      <p:sp>
        <p:nvSpPr>
          <p:cNvPr id="3" name="Content Placeholder 2">
            <a:extLst>
              <a:ext uri="{FF2B5EF4-FFF2-40B4-BE49-F238E27FC236}">
                <a16:creationId xmlns:a16="http://schemas.microsoft.com/office/drawing/2014/main" id="{7A0992A1-9FAE-4648-9990-C37C2BFF9506}"/>
              </a:ext>
            </a:extLst>
          </p:cNvPr>
          <p:cNvSpPr>
            <a:spLocks noGrp="1"/>
          </p:cNvSpPr>
          <p:nvPr>
            <p:ph idx="1"/>
          </p:nvPr>
        </p:nvSpPr>
        <p:spPr/>
        <p:txBody>
          <a:bodyPr/>
          <a:lstStyle/>
          <a:p>
            <a:r>
              <a:rPr lang="en-US" dirty="0"/>
              <a:t>General Definition of Information (GDI) – Data + meaning</a:t>
            </a:r>
          </a:p>
          <a:p>
            <a:r>
              <a:rPr lang="en-US" b="1" dirty="0"/>
              <a:t>Data Based Definition</a:t>
            </a:r>
          </a:p>
          <a:p>
            <a:pPr lvl="1"/>
            <a:r>
              <a:rPr lang="en-US" dirty="0"/>
              <a:t>GDI σ is an instance of information, understood as semantic content,</a:t>
            </a:r>
          </a:p>
          <a:p>
            <a:pPr lvl="1"/>
            <a:r>
              <a:rPr lang="en-US" dirty="0"/>
              <a:t>if and only if: </a:t>
            </a:r>
          </a:p>
          <a:p>
            <a:pPr lvl="2"/>
            <a:r>
              <a:rPr lang="en-US" dirty="0" err="1"/>
              <a:t>GDI.l</a:t>
            </a:r>
            <a:r>
              <a:rPr lang="en-US" dirty="0"/>
              <a:t>) a consists of n data, for n ≥ 1; </a:t>
            </a:r>
          </a:p>
          <a:p>
            <a:pPr lvl="2"/>
            <a:r>
              <a:rPr lang="en-US" dirty="0"/>
              <a:t>GDI.2) the data are well formed; </a:t>
            </a:r>
          </a:p>
          <a:p>
            <a:pPr lvl="2"/>
            <a:r>
              <a:rPr lang="en-US" dirty="0"/>
              <a:t>GDI.3) the well-formed data are </a:t>
            </a:r>
            <a:r>
              <a:rPr lang="en-US" dirty="0">
                <a:solidFill>
                  <a:srgbClr val="FF0000"/>
                </a:solidFill>
              </a:rPr>
              <a:t>meaningful</a:t>
            </a:r>
            <a:r>
              <a:rPr lang="en-US" dirty="0"/>
              <a:t>.</a:t>
            </a:r>
          </a:p>
          <a:p>
            <a:pPr lvl="1"/>
            <a:endParaRPr lang="en-US" dirty="0"/>
          </a:p>
          <a:p>
            <a:r>
              <a:rPr lang="en-US" dirty="0"/>
              <a:t>Data must comply with the meanings (semantics) of the chosen system, code or language.</a:t>
            </a:r>
          </a:p>
          <a:p>
            <a:endParaRPr lang="en-US" dirty="0"/>
          </a:p>
        </p:txBody>
      </p:sp>
      <p:sp>
        <p:nvSpPr>
          <p:cNvPr id="4" name="TextBox 3">
            <a:extLst>
              <a:ext uri="{FF2B5EF4-FFF2-40B4-BE49-F238E27FC236}">
                <a16:creationId xmlns:a16="http://schemas.microsoft.com/office/drawing/2014/main" id="{86595251-3246-40E6-B7BD-F320F344C1BA}"/>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
        <p:nvSpPr>
          <p:cNvPr id="5" name="Slide Number Placeholder 4">
            <a:extLst>
              <a:ext uri="{FF2B5EF4-FFF2-40B4-BE49-F238E27FC236}">
                <a16:creationId xmlns:a16="http://schemas.microsoft.com/office/drawing/2014/main" id="{AAA51957-564C-4195-92A1-14D5ECF3184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926394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B4C1-B9C4-49B2-A7BE-ADA2DEA1153B}"/>
              </a:ext>
            </a:extLst>
          </p:cNvPr>
          <p:cNvSpPr>
            <a:spLocks noGrp="1"/>
          </p:cNvSpPr>
          <p:nvPr>
            <p:ph type="title"/>
          </p:nvPr>
        </p:nvSpPr>
        <p:spPr/>
        <p:txBody>
          <a:bodyPr/>
          <a:lstStyle/>
          <a:p>
            <a:r>
              <a:rPr lang="en-US" dirty="0"/>
              <a:t>Autonomous Systems</a:t>
            </a:r>
          </a:p>
        </p:txBody>
      </p:sp>
      <p:sp>
        <p:nvSpPr>
          <p:cNvPr id="3" name="Text Placeholder 2">
            <a:extLst>
              <a:ext uri="{FF2B5EF4-FFF2-40B4-BE49-F238E27FC236}">
                <a16:creationId xmlns:a16="http://schemas.microsoft.com/office/drawing/2014/main" id="{5D44B829-0E81-457C-B86B-441F1FF2D427}"/>
              </a:ext>
            </a:extLst>
          </p:cNvPr>
          <p:cNvSpPr>
            <a:spLocks noGrp="1"/>
          </p:cNvSpPr>
          <p:nvPr>
            <p:ph type="body" idx="1"/>
          </p:nvPr>
        </p:nvSpPr>
        <p:spPr/>
        <p:txBody>
          <a:bodyPr/>
          <a:lstStyle/>
          <a:p>
            <a:r>
              <a:rPr lang="en-US" dirty="0"/>
              <a:t>Build using a sequence of steps</a:t>
            </a:r>
          </a:p>
          <a:p>
            <a:pPr lvl="1"/>
            <a:r>
              <a:rPr lang="en-US" dirty="0"/>
              <a:t>Once triggered, all are executed in a defined sequence</a:t>
            </a:r>
          </a:p>
          <a:p>
            <a:r>
              <a:rPr lang="en-US" dirty="0"/>
              <a:t>Trigger</a:t>
            </a:r>
          </a:p>
          <a:p>
            <a:pPr lvl="1"/>
            <a:r>
              <a:rPr lang="en-US" dirty="0"/>
              <a:t>Based on External Input</a:t>
            </a:r>
          </a:p>
          <a:p>
            <a:pPr lvl="2"/>
            <a:r>
              <a:rPr lang="en-US" dirty="0"/>
              <a:t>Pressing a button</a:t>
            </a:r>
          </a:p>
          <a:p>
            <a:pPr lvl="2"/>
            <a:r>
              <a:rPr lang="en-US" dirty="0"/>
              <a:t>Receiving a message</a:t>
            </a:r>
          </a:p>
          <a:p>
            <a:pPr lvl="1"/>
            <a:r>
              <a:rPr lang="en-US" dirty="0"/>
              <a:t>Internal</a:t>
            </a:r>
          </a:p>
          <a:p>
            <a:pPr lvl="2"/>
            <a:r>
              <a:rPr lang="en-US" dirty="0"/>
              <a:t>Completion of some step or sequence</a:t>
            </a:r>
          </a:p>
          <a:p>
            <a:pPr lvl="2"/>
            <a:r>
              <a:rPr lang="en-US" dirty="0"/>
              <a:t>Detection of a condition (provisions must be made for monitoring the condition)</a:t>
            </a:r>
          </a:p>
        </p:txBody>
      </p:sp>
      <p:sp>
        <p:nvSpPr>
          <p:cNvPr id="4" name="Slide Number Placeholder 3">
            <a:extLst>
              <a:ext uri="{FF2B5EF4-FFF2-40B4-BE49-F238E27FC236}">
                <a16:creationId xmlns:a16="http://schemas.microsoft.com/office/drawing/2014/main" id="{067B49E9-59F1-48D5-ABCC-9ADF841A62D9}"/>
              </a:ext>
            </a:extLst>
          </p:cNvPr>
          <p:cNvSpPr>
            <a:spLocks noGrp="1"/>
          </p:cNvSpPr>
          <p:nvPr>
            <p:ph type="sldNum" sz="quarter" idx="12"/>
          </p:nvPr>
        </p:nvSpPr>
        <p:spPr/>
        <p:txBody>
          <a:bodyPr/>
          <a:lstStyle/>
          <a:p>
            <a:pPr>
              <a:defRPr/>
            </a:pPr>
            <a:fld id="{634221F4-B32F-40F8-98D4-5631BC26E294}" type="slidenum">
              <a:rPr lang="en-US" smtClean="0"/>
              <a:pPr>
                <a:defRPr/>
              </a:pPr>
              <a:t>50</a:t>
            </a:fld>
            <a:endParaRPr lang="en-US"/>
          </a:p>
        </p:txBody>
      </p:sp>
    </p:spTree>
    <p:extLst>
      <p:ext uri="{BB962C8B-B14F-4D97-AF65-F5344CB8AC3E}">
        <p14:creationId xmlns:p14="http://schemas.microsoft.com/office/powerpoint/2010/main" val="3320257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73A4-196C-4A1E-ABB4-F29D203399C8}"/>
              </a:ext>
            </a:extLst>
          </p:cNvPr>
          <p:cNvSpPr>
            <a:spLocks noGrp="1"/>
          </p:cNvSpPr>
          <p:nvPr>
            <p:ph type="title"/>
          </p:nvPr>
        </p:nvSpPr>
        <p:spPr/>
        <p:txBody>
          <a:bodyPr/>
          <a:lstStyle/>
          <a:p>
            <a:r>
              <a:rPr lang="en-US" dirty="0"/>
              <a:t>Man-Machine Interaction (HCI)</a:t>
            </a:r>
          </a:p>
        </p:txBody>
      </p:sp>
      <p:sp>
        <p:nvSpPr>
          <p:cNvPr id="3" name="Text Placeholder 2">
            <a:extLst>
              <a:ext uri="{FF2B5EF4-FFF2-40B4-BE49-F238E27FC236}">
                <a16:creationId xmlns:a16="http://schemas.microsoft.com/office/drawing/2014/main" id="{B1D8035A-53B4-4531-9DF8-57368BC639FC}"/>
              </a:ext>
            </a:extLst>
          </p:cNvPr>
          <p:cNvSpPr>
            <a:spLocks noGrp="1"/>
          </p:cNvSpPr>
          <p:nvPr>
            <p:ph type="body" idx="1"/>
          </p:nvPr>
        </p:nvSpPr>
        <p:spPr/>
        <p:txBody>
          <a:bodyPr/>
          <a:lstStyle/>
          <a:p>
            <a:r>
              <a:rPr lang="en-US" dirty="0"/>
              <a:t>Ultimate User of all IT is some Sentient Being</a:t>
            </a:r>
          </a:p>
          <a:p>
            <a:r>
              <a:rPr lang="en-US" dirty="0"/>
              <a:t>Information must be presented in the form and format that is</a:t>
            </a:r>
          </a:p>
          <a:p>
            <a:pPr lvl="1"/>
            <a:r>
              <a:rPr lang="en-US" dirty="0"/>
              <a:t>Interpretable </a:t>
            </a:r>
          </a:p>
          <a:p>
            <a:pPr lvl="2"/>
            <a:r>
              <a:rPr lang="en-US" dirty="0"/>
              <a:t>Visual</a:t>
            </a:r>
          </a:p>
          <a:p>
            <a:pPr lvl="2"/>
            <a:r>
              <a:rPr lang="en-US" dirty="0"/>
              <a:t>Textual</a:t>
            </a:r>
          </a:p>
          <a:p>
            <a:pPr lvl="2"/>
            <a:r>
              <a:rPr lang="en-US" dirty="0"/>
              <a:t>…</a:t>
            </a:r>
          </a:p>
          <a:p>
            <a:r>
              <a:rPr lang="en-US" dirty="0"/>
              <a:t>Interface must accept inputs/commands which are easy for the user</a:t>
            </a:r>
          </a:p>
          <a:p>
            <a:r>
              <a:rPr lang="en-US" dirty="0"/>
              <a:t>User always operates in a context</a:t>
            </a:r>
          </a:p>
          <a:p>
            <a:pPr lvl="2"/>
            <a:endParaRPr lang="en-US" dirty="0"/>
          </a:p>
        </p:txBody>
      </p:sp>
      <p:sp>
        <p:nvSpPr>
          <p:cNvPr id="4" name="Slide Number Placeholder 3">
            <a:extLst>
              <a:ext uri="{FF2B5EF4-FFF2-40B4-BE49-F238E27FC236}">
                <a16:creationId xmlns:a16="http://schemas.microsoft.com/office/drawing/2014/main" id="{A81E068A-9856-4A8C-ADF1-489FFBF0D0E0}"/>
              </a:ext>
            </a:extLst>
          </p:cNvPr>
          <p:cNvSpPr>
            <a:spLocks noGrp="1"/>
          </p:cNvSpPr>
          <p:nvPr>
            <p:ph type="sldNum" sz="quarter" idx="12"/>
          </p:nvPr>
        </p:nvSpPr>
        <p:spPr/>
        <p:txBody>
          <a:bodyPr/>
          <a:lstStyle/>
          <a:p>
            <a:pPr>
              <a:defRPr/>
            </a:pPr>
            <a:fld id="{634221F4-B32F-40F8-98D4-5631BC26E294}" type="slidenum">
              <a:rPr lang="en-US" smtClean="0"/>
              <a:pPr>
                <a:defRPr/>
              </a:pPr>
              <a:t>51</a:t>
            </a:fld>
            <a:endParaRPr lang="en-US"/>
          </a:p>
        </p:txBody>
      </p:sp>
    </p:spTree>
    <p:extLst>
      <p:ext uri="{BB962C8B-B14F-4D97-AF65-F5344CB8AC3E}">
        <p14:creationId xmlns:p14="http://schemas.microsoft.com/office/powerpoint/2010/main" val="2179087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1F50-C5F3-4237-B7C7-EBC465D14B6E}"/>
              </a:ext>
            </a:extLst>
          </p:cNvPr>
          <p:cNvSpPr>
            <a:spLocks noGrp="1"/>
          </p:cNvSpPr>
          <p:nvPr>
            <p:ph type="title"/>
          </p:nvPr>
        </p:nvSpPr>
        <p:spPr/>
        <p:txBody>
          <a:bodyPr/>
          <a:lstStyle/>
          <a:p>
            <a:r>
              <a:rPr lang="en-US" dirty="0"/>
              <a:t>Context</a:t>
            </a:r>
          </a:p>
        </p:txBody>
      </p:sp>
      <p:sp>
        <p:nvSpPr>
          <p:cNvPr id="3" name="Text Placeholder 2">
            <a:extLst>
              <a:ext uri="{FF2B5EF4-FFF2-40B4-BE49-F238E27FC236}">
                <a16:creationId xmlns:a16="http://schemas.microsoft.com/office/drawing/2014/main" id="{FBF57068-F636-4F90-9590-82C89FF3A7A7}"/>
              </a:ext>
            </a:extLst>
          </p:cNvPr>
          <p:cNvSpPr>
            <a:spLocks noGrp="1"/>
          </p:cNvSpPr>
          <p:nvPr>
            <p:ph type="body" idx="1"/>
          </p:nvPr>
        </p:nvSpPr>
        <p:spPr/>
        <p:txBody>
          <a:bodyPr/>
          <a:lstStyle/>
          <a:p>
            <a:r>
              <a:rPr lang="en-US" dirty="0"/>
              <a:t>Defined in very general terms earlier</a:t>
            </a:r>
          </a:p>
          <a:p>
            <a:pPr lvl="1"/>
            <a:r>
              <a:rPr lang="en-US" dirty="0"/>
              <a:t>Any interrelationship</a:t>
            </a:r>
          </a:p>
          <a:p>
            <a:r>
              <a:rPr lang="en-US" dirty="0"/>
              <a:t>Any entity plus its context defines its </a:t>
            </a:r>
            <a:r>
              <a:rPr lang="en-US" dirty="0">
                <a:solidFill>
                  <a:srgbClr val="FF0000"/>
                </a:solidFill>
              </a:rPr>
              <a:t>model</a:t>
            </a:r>
          </a:p>
          <a:p>
            <a:r>
              <a:rPr lang="en-US" dirty="0"/>
              <a:t>We may be able to extract the full context</a:t>
            </a:r>
          </a:p>
          <a:p>
            <a:pPr lvl="1"/>
            <a:r>
              <a:rPr lang="en-US" dirty="0"/>
              <a:t>But use only “relevant context”</a:t>
            </a:r>
          </a:p>
          <a:p>
            <a:r>
              <a:rPr lang="en-US" dirty="0"/>
              <a:t>Relevant context</a:t>
            </a:r>
          </a:p>
          <a:p>
            <a:pPr lvl="1"/>
            <a:r>
              <a:rPr lang="en-US" dirty="0"/>
              <a:t>Relevant with respect to what?</a:t>
            </a:r>
          </a:p>
          <a:p>
            <a:pPr lvl="2"/>
            <a:r>
              <a:rPr lang="en-US" dirty="0"/>
              <a:t>Current situation</a:t>
            </a:r>
          </a:p>
          <a:p>
            <a:r>
              <a:rPr lang="en-US" dirty="0"/>
              <a:t>Situation</a:t>
            </a:r>
          </a:p>
          <a:p>
            <a:pPr lvl="1"/>
            <a:r>
              <a:rPr lang="en-US" dirty="0"/>
              <a:t>Current state of entities of interest</a:t>
            </a:r>
          </a:p>
        </p:txBody>
      </p:sp>
      <p:sp>
        <p:nvSpPr>
          <p:cNvPr id="4" name="Slide Number Placeholder 3">
            <a:extLst>
              <a:ext uri="{FF2B5EF4-FFF2-40B4-BE49-F238E27FC236}">
                <a16:creationId xmlns:a16="http://schemas.microsoft.com/office/drawing/2014/main" id="{73C22A59-F396-4E47-9C42-26758077944D}"/>
              </a:ext>
            </a:extLst>
          </p:cNvPr>
          <p:cNvSpPr>
            <a:spLocks noGrp="1"/>
          </p:cNvSpPr>
          <p:nvPr>
            <p:ph type="sldNum" sz="quarter" idx="12"/>
          </p:nvPr>
        </p:nvSpPr>
        <p:spPr/>
        <p:txBody>
          <a:bodyPr/>
          <a:lstStyle/>
          <a:p>
            <a:pPr>
              <a:defRPr/>
            </a:pPr>
            <a:fld id="{634221F4-B32F-40F8-98D4-5631BC26E294}" type="slidenum">
              <a:rPr lang="en-US" smtClean="0"/>
              <a:pPr>
                <a:defRPr/>
              </a:pPr>
              <a:t>52</a:t>
            </a:fld>
            <a:endParaRPr lang="en-US"/>
          </a:p>
        </p:txBody>
      </p:sp>
    </p:spTree>
    <p:extLst>
      <p:ext uri="{BB962C8B-B14F-4D97-AF65-F5344CB8AC3E}">
        <p14:creationId xmlns:p14="http://schemas.microsoft.com/office/powerpoint/2010/main" val="3876751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8B9F-6CD7-4FCA-932F-76C7198FC97E}"/>
              </a:ext>
            </a:extLst>
          </p:cNvPr>
          <p:cNvSpPr>
            <a:spLocks noGrp="1"/>
          </p:cNvSpPr>
          <p:nvPr>
            <p:ph type="title"/>
          </p:nvPr>
        </p:nvSpPr>
        <p:spPr/>
        <p:txBody>
          <a:bodyPr/>
          <a:lstStyle/>
          <a:p>
            <a:r>
              <a:rPr lang="en-US" dirty="0"/>
              <a:t>Situation</a:t>
            </a:r>
          </a:p>
        </p:txBody>
      </p:sp>
      <p:sp>
        <p:nvSpPr>
          <p:cNvPr id="3" name="Text Placeholder 2">
            <a:extLst>
              <a:ext uri="{FF2B5EF4-FFF2-40B4-BE49-F238E27FC236}">
                <a16:creationId xmlns:a16="http://schemas.microsoft.com/office/drawing/2014/main" id="{9167CEB5-3A5C-4AC3-8CF8-1A9733E28BA3}"/>
              </a:ext>
            </a:extLst>
          </p:cNvPr>
          <p:cNvSpPr>
            <a:spLocks noGrp="1"/>
          </p:cNvSpPr>
          <p:nvPr>
            <p:ph type="body" idx="1"/>
          </p:nvPr>
        </p:nvSpPr>
        <p:spPr/>
        <p:txBody>
          <a:bodyPr/>
          <a:lstStyle/>
          <a:p>
            <a:r>
              <a:rPr lang="en-US" dirty="0"/>
              <a:t>Collection of the state of relevant interacting entities</a:t>
            </a:r>
          </a:p>
          <a:p>
            <a:r>
              <a:rPr lang="en-US" dirty="0"/>
              <a:t>Example</a:t>
            </a:r>
          </a:p>
          <a:p>
            <a:pPr lvl="1"/>
            <a:r>
              <a:rPr lang="en-US" dirty="0"/>
              <a:t>Car Accident</a:t>
            </a:r>
          </a:p>
          <a:p>
            <a:pPr lvl="2"/>
            <a:r>
              <a:rPr lang="en-US" dirty="0"/>
              <a:t>Cars</a:t>
            </a:r>
          </a:p>
          <a:p>
            <a:pPr lvl="2"/>
            <a:r>
              <a:rPr lang="en-US" dirty="0"/>
              <a:t>Drivers</a:t>
            </a:r>
          </a:p>
          <a:p>
            <a:pPr lvl="2"/>
            <a:r>
              <a:rPr lang="en-US" dirty="0"/>
              <a:t>Location</a:t>
            </a:r>
          </a:p>
          <a:p>
            <a:pPr lvl="2"/>
            <a:r>
              <a:rPr lang="en-US" dirty="0"/>
              <a:t>….</a:t>
            </a:r>
          </a:p>
        </p:txBody>
      </p:sp>
      <p:sp>
        <p:nvSpPr>
          <p:cNvPr id="4" name="Slide Number Placeholder 3">
            <a:extLst>
              <a:ext uri="{FF2B5EF4-FFF2-40B4-BE49-F238E27FC236}">
                <a16:creationId xmlns:a16="http://schemas.microsoft.com/office/drawing/2014/main" id="{7EF45B62-B6D9-4A32-8585-C039C8570196}"/>
              </a:ext>
            </a:extLst>
          </p:cNvPr>
          <p:cNvSpPr>
            <a:spLocks noGrp="1"/>
          </p:cNvSpPr>
          <p:nvPr>
            <p:ph type="sldNum" sz="quarter" idx="12"/>
          </p:nvPr>
        </p:nvSpPr>
        <p:spPr/>
        <p:txBody>
          <a:bodyPr/>
          <a:lstStyle/>
          <a:p>
            <a:pPr>
              <a:defRPr/>
            </a:pPr>
            <a:fld id="{634221F4-B32F-40F8-98D4-5631BC26E294}" type="slidenum">
              <a:rPr lang="en-US" smtClean="0"/>
              <a:pPr>
                <a:defRPr/>
              </a:pPr>
              <a:t>53</a:t>
            </a:fld>
            <a:endParaRPr lang="en-US"/>
          </a:p>
        </p:txBody>
      </p:sp>
    </p:spTree>
    <p:extLst>
      <p:ext uri="{BB962C8B-B14F-4D97-AF65-F5344CB8AC3E}">
        <p14:creationId xmlns:p14="http://schemas.microsoft.com/office/powerpoint/2010/main" val="160359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Nature of Information </a:t>
            </a:r>
            <a:br>
              <a:rPr lang="en-US" dirty="0"/>
            </a:br>
            <a:endParaRPr lang="en-US" dirty="0"/>
          </a:p>
        </p:txBody>
      </p:sp>
      <p:sp>
        <p:nvSpPr>
          <p:cNvPr id="3" name="Content Placeholder 2"/>
          <p:cNvSpPr>
            <a:spLocks noGrp="1"/>
          </p:cNvSpPr>
          <p:nvPr>
            <p:ph idx="1"/>
          </p:nvPr>
        </p:nvSpPr>
        <p:spPr>
          <a:xfrm>
            <a:off x="838199" y="1825624"/>
            <a:ext cx="7210169" cy="4393943"/>
          </a:xfrm>
        </p:spPr>
        <p:txBody>
          <a:bodyPr>
            <a:normAutofit/>
          </a:bodyPr>
          <a:lstStyle/>
          <a:p>
            <a:r>
              <a:rPr lang="en-US" dirty="0">
                <a:solidFill>
                  <a:srgbClr val="FF0000"/>
                </a:solidFill>
              </a:rPr>
              <a:t>Always</a:t>
            </a:r>
            <a:r>
              <a:rPr lang="en-US" dirty="0"/>
              <a:t> related to many other pieces of information</a:t>
            </a:r>
          </a:p>
          <a:p>
            <a:pPr lvl="1"/>
            <a:r>
              <a:rPr lang="en-US" dirty="0"/>
              <a:t>Its context</a:t>
            </a:r>
          </a:p>
          <a:p>
            <a:r>
              <a:rPr lang="en-US" dirty="0"/>
              <a:t>Its meaning, usefulness, and use depends on the context</a:t>
            </a:r>
          </a:p>
          <a:p>
            <a:r>
              <a:rPr lang="en-US" dirty="0"/>
              <a:t>The value of a piece of information depends on the situation and the context</a:t>
            </a:r>
          </a:p>
          <a:p>
            <a:pPr lvl="1"/>
            <a:r>
              <a:rPr lang="en-US" dirty="0"/>
              <a:t>In isolation a piece of information may have very little value</a:t>
            </a:r>
          </a:p>
          <a:p>
            <a:r>
              <a:rPr lang="en-US" dirty="0"/>
              <a:t>There is a model (collection of relationships) or a template for every generic piece of information</a:t>
            </a:r>
          </a:p>
          <a:p>
            <a:r>
              <a:rPr lang="en-US" dirty="0"/>
              <a:t>A piece of information may have “Name” which may be used in place of the detailed description with full context.</a:t>
            </a:r>
          </a:p>
        </p:txBody>
      </p:sp>
      <p:graphicFrame>
        <p:nvGraphicFramePr>
          <p:cNvPr id="5" name="Content Placeholder 3"/>
          <p:cNvGraphicFramePr>
            <a:graphicFrameLocks/>
          </p:cNvGraphicFramePr>
          <p:nvPr/>
        </p:nvGraphicFramePr>
        <p:xfrm>
          <a:off x="7775923" y="1690688"/>
          <a:ext cx="4416077" cy="4075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CCE29D9-9472-451B-9C82-731C20AA08AB}" type="slidenum">
              <a:rPr lang="en-US" smtClean="0"/>
              <a:pPr/>
              <a:t>54</a:t>
            </a:fld>
            <a:endParaRPr lang="en-US"/>
          </a:p>
        </p:txBody>
      </p:sp>
    </p:spTree>
    <p:extLst>
      <p:ext uri="{BB962C8B-B14F-4D97-AF65-F5344CB8AC3E}">
        <p14:creationId xmlns:p14="http://schemas.microsoft.com/office/powerpoint/2010/main" val="20325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a:t>
            </a:r>
          </a:p>
        </p:txBody>
      </p:sp>
      <p:sp>
        <p:nvSpPr>
          <p:cNvPr id="3" name="Content Placeholder 2"/>
          <p:cNvSpPr>
            <a:spLocks noGrp="1"/>
          </p:cNvSpPr>
          <p:nvPr>
            <p:ph idx="1"/>
          </p:nvPr>
        </p:nvSpPr>
        <p:spPr>
          <a:xfrm>
            <a:off x="838200" y="1825625"/>
            <a:ext cx="4165121" cy="4351338"/>
          </a:xfrm>
        </p:spPr>
        <p:txBody>
          <a:bodyPr/>
          <a:lstStyle/>
          <a:p>
            <a:r>
              <a:rPr lang="en-US" dirty="0"/>
              <a:t>A graph for the generic piece of information</a:t>
            </a:r>
          </a:p>
          <a:p>
            <a:r>
              <a:rPr lang="en-US" dirty="0"/>
              <a:t>Instantiated with specifics</a:t>
            </a:r>
          </a:p>
          <a:p>
            <a:r>
              <a:rPr lang="en-US" dirty="0"/>
              <a:t>Some specifics may also have templates which can be expanded as needed</a:t>
            </a:r>
          </a:p>
          <a:p>
            <a:endParaRPr lang="en-US" dirty="0"/>
          </a:p>
          <a:p>
            <a:r>
              <a:rPr lang="en-US" dirty="0"/>
              <a:t>Model</a:t>
            </a:r>
          </a:p>
        </p:txBody>
      </p:sp>
      <p:graphicFrame>
        <p:nvGraphicFramePr>
          <p:cNvPr id="4" name="Content Placeholder 3"/>
          <p:cNvGraphicFramePr>
            <a:graphicFrameLocks/>
          </p:cNvGraphicFramePr>
          <p:nvPr/>
        </p:nvGraphicFramePr>
        <p:xfrm>
          <a:off x="4921370" y="3200616"/>
          <a:ext cx="3787664" cy="309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827763" y="1139744"/>
          <a:ext cx="4107065" cy="3434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8CCE29D9-9472-451B-9C82-731C20AA08AB}" type="slidenum">
              <a:rPr lang="en-US" smtClean="0"/>
              <a:pPr/>
              <a:t>55</a:t>
            </a:fld>
            <a:endParaRPr lang="en-US"/>
          </a:p>
        </p:txBody>
      </p:sp>
    </p:spTree>
    <p:extLst>
      <p:ext uri="{BB962C8B-B14F-4D97-AF65-F5344CB8AC3E}">
        <p14:creationId xmlns:p14="http://schemas.microsoft.com/office/powerpoint/2010/main" val="35587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34086"/>
            <a:ext cx="8911687" cy="1280890"/>
          </a:xfrm>
        </p:spPr>
        <p:txBody>
          <a:bodyPr/>
          <a:lstStyle/>
          <a:p>
            <a:r>
              <a:rPr lang="en-US" dirty="0"/>
              <a:t>Template</a:t>
            </a:r>
          </a:p>
        </p:txBody>
      </p:sp>
      <p:sp>
        <p:nvSpPr>
          <p:cNvPr id="3" name="Content Placeholder 2"/>
          <p:cNvSpPr>
            <a:spLocks noGrp="1"/>
          </p:cNvSpPr>
          <p:nvPr>
            <p:ph idx="1"/>
          </p:nvPr>
        </p:nvSpPr>
        <p:spPr>
          <a:xfrm>
            <a:off x="199845" y="1791119"/>
            <a:ext cx="2655498" cy="1762964"/>
          </a:xfrm>
        </p:spPr>
        <p:txBody>
          <a:bodyPr/>
          <a:lstStyle/>
          <a:p>
            <a:r>
              <a:rPr lang="en-US" dirty="0"/>
              <a:t>Example - person</a:t>
            </a:r>
          </a:p>
        </p:txBody>
      </p:sp>
      <p:graphicFrame>
        <p:nvGraphicFramePr>
          <p:cNvPr id="4" name="Content Placeholder 3"/>
          <p:cNvGraphicFramePr>
            <a:graphicFrameLocks/>
          </p:cNvGraphicFramePr>
          <p:nvPr/>
        </p:nvGraphicFramePr>
        <p:xfrm>
          <a:off x="2855343" y="2004144"/>
          <a:ext cx="3509513" cy="283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673197" y="1914976"/>
          <a:ext cx="3509513" cy="2832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Straight Arrow Connector 6"/>
          <p:cNvCxnSpPr/>
          <p:nvPr/>
        </p:nvCxnSpPr>
        <p:spPr>
          <a:xfrm flipV="1">
            <a:off x="5894773" y="3424688"/>
            <a:ext cx="3257853" cy="58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CCE29D9-9472-451B-9C82-731C20AA08AB}" type="slidenum">
              <a:rPr lang="en-US" smtClean="0"/>
              <a:pPr/>
              <a:t>56</a:t>
            </a:fld>
            <a:endParaRPr lang="en-US"/>
          </a:p>
        </p:txBody>
      </p:sp>
    </p:spTree>
    <p:extLst>
      <p:ext uri="{BB962C8B-B14F-4D97-AF65-F5344CB8AC3E}">
        <p14:creationId xmlns:p14="http://schemas.microsoft.com/office/powerpoint/2010/main" val="24164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Access</a:t>
            </a:r>
          </a:p>
        </p:txBody>
      </p:sp>
      <p:sp>
        <p:nvSpPr>
          <p:cNvPr id="3" name="Text Placeholder 2"/>
          <p:cNvSpPr>
            <a:spLocks noGrp="1"/>
          </p:cNvSpPr>
          <p:nvPr>
            <p:ph idx="1"/>
          </p:nvPr>
        </p:nvSpPr>
        <p:spPr/>
        <p:txBody>
          <a:bodyPr>
            <a:normAutofit/>
          </a:bodyPr>
          <a:lstStyle/>
          <a:p>
            <a:r>
              <a:rPr lang="en-US" sz="2500" dirty="0"/>
              <a:t>Physical movement of represented information (RI) or some related signals so that RI can be recreated</a:t>
            </a:r>
          </a:p>
          <a:p>
            <a:r>
              <a:rPr lang="en-US" sz="2500" dirty="0"/>
              <a:t>Define access paths – physical</a:t>
            </a:r>
          </a:p>
          <a:p>
            <a:r>
              <a:rPr lang="en-US" sz="2500" dirty="0"/>
              <a:t>Paths are physical and must be in place BEFORE any access can be made</a:t>
            </a:r>
          </a:p>
          <a:p>
            <a:r>
              <a:rPr lang="en-US" sz="2500" dirty="0"/>
              <a:t>Can not build physical paths based on content – No physical content addressable memories.</a:t>
            </a:r>
          </a:p>
          <a:p>
            <a:r>
              <a:rPr lang="en-US" sz="2500" dirty="0"/>
              <a:t>Hash/Index – Mapping of content to an address/path</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57</a:t>
            </a:fld>
            <a:endParaRPr lang="en-US"/>
          </a:p>
        </p:txBody>
      </p:sp>
    </p:spTree>
    <p:extLst>
      <p:ext uri="{BB962C8B-B14F-4D97-AF65-F5344CB8AC3E}">
        <p14:creationId xmlns:p14="http://schemas.microsoft.com/office/powerpoint/2010/main" val="1246156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Represented information –Symbols</a:t>
            </a:r>
          </a:p>
        </p:txBody>
      </p:sp>
      <p:sp>
        <p:nvSpPr>
          <p:cNvPr id="3" name="Text Placeholder 2"/>
          <p:cNvSpPr>
            <a:spLocks noGrp="1"/>
          </p:cNvSpPr>
          <p:nvPr>
            <p:ph idx="1"/>
          </p:nvPr>
        </p:nvSpPr>
        <p:spPr/>
        <p:txBody>
          <a:bodyPr>
            <a:normAutofit fontScale="85000" lnSpcReduction="20000"/>
          </a:bodyPr>
          <a:lstStyle/>
          <a:p>
            <a:r>
              <a:rPr lang="en-US" sz="2500" dirty="0"/>
              <a:t>Symbols do not carry meaning </a:t>
            </a:r>
          </a:p>
          <a:p>
            <a:r>
              <a:rPr lang="en-US" sz="2500" dirty="0"/>
              <a:t>May attach a symbol to represent meaning</a:t>
            </a:r>
          </a:p>
          <a:p>
            <a:r>
              <a:rPr lang="en-US" sz="2500" dirty="0"/>
              <a:t>That symbol also requires its meaning</a:t>
            </a:r>
          </a:p>
          <a:p>
            <a:pPr lvl="1"/>
            <a:r>
              <a:rPr lang="en-US" sz="2500" dirty="0"/>
              <a:t>Searle- Penrose</a:t>
            </a:r>
          </a:p>
          <a:p>
            <a:r>
              <a:rPr lang="en-US" sz="2500" dirty="0"/>
              <a:t>Process of attaching one symbol to another</a:t>
            </a:r>
          </a:p>
          <a:p>
            <a:pPr lvl="1"/>
            <a:r>
              <a:rPr lang="en-US" sz="2500" dirty="0"/>
              <a:t>Relationship is externally defined</a:t>
            </a:r>
          </a:p>
          <a:p>
            <a:pPr lvl="1"/>
            <a:endParaRPr lang="en-US" sz="2500" dirty="0"/>
          </a:p>
          <a:p>
            <a:r>
              <a:rPr lang="en-US" sz="2500" dirty="0"/>
              <a:t>Can I have a fully self describing data structure from which “information” can be derived without any additional, out of band information/communication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58</a:t>
            </a:fld>
            <a:endParaRPr lang="en-US"/>
          </a:p>
        </p:txBody>
      </p:sp>
    </p:spTree>
    <p:extLst>
      <p:ext uri="{BB962C8B-B14F-4D97-AF65-F5344CB8AC3E}">
        <p14:creationId xmlns:p14="http://schemas.microsoft.com/office/powerpoint/2010/main" val="2145355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Represented information and Interrelationships</a:t>
            </a:r>
          </a:p>
        </p:txBody>
      </p:sp>
      <p:sp>
        <p:nvSpPr>
          <p:cNvPr id="3" name="Text Placeholder 2"/>
          <p:cNvSpPr>
            <a:spLocks noGrp="1"/>
          </p:cNvSpPr>
          <p:nvPr>
            <p:ph idx="1"/>
          </p:nvPr>
        </p:nvSpPr>
        <p:spPr/>
        <p:txBody>
          <a:bodyPr>
            <a:normAutofit/>
          </a:bodyPr>
          <a:lstStyle/>
          <a:p>
            <a:pPr>
              <a:lnSpc>
                <a:spcPct val="80000"/>
              </a:lnSpc>
            </a:pPr>
            <a:r>
              <a:rPr lang="en-US" sz="2500" dirty="0"/>
              <a:t>Very few captured/retained</a:t>
            </a:r>
          </a:p>
          <a:p>
            <a:pPr>
              <a:lnSpc>
                <a:spcPct val="80000"/>
              </a:lnSpc>
            </a:pPr>
            <a:r>
              <a:rPr lang="en-US" sz="2500" dirty="0"/>
              <a:t>Interrelationship is also information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59</a:t>
            </a:fld>
            <a:endParaRPr lang="en-US"/>
          </a:p>
        </p:txBody>
      </p:sp>
    </p:spTree>
    <p:extLst>
      <p:ext uri="{BB962C8B-B14F-4D97-AF65-F5344CB8AC3E}">
        <p14:creationId xmlns:p14="http://schemas.microsoft.com/office/powerpoint/2010/main" val="389089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98E4-1533-4426-97D8-0EC48553A61B}"/>
              </a:ext>
            </a:extLst>
          </p:cNvPr>
          <p:cNvSpPr>
            <a:spLocks noGrp="1"/>
          </p:cNvSpPr>
          <p:nvPr>
            <p:ph type="title"/>
          </p:nvPr>
        </p:nvSpPr>
        <p:spPr/>
        <p:txBody>
          <a:bodyPr/>
          <a:lstStyle/>
          <a:p>
            <a:r>
              <a:rPr lang="en-US" dirty="0"/>
              <a:t>Types of data/information</a:t>
            </a:r>
          </a:p>
        </p:txBody>
      </p:sp>
      <p:sp>
        <p:nvSpPr>
          <p:cNvPr id="3" name="Content Placeholder 2">
            <a:extLst>
              <a:ext uri="{FF2B5EF4-FFF2-40B4-BE49-F238E27FC236}">
                <a16:creationId xmlns:a16="http://schemas.microsoft.com/office/drawing/2014/main" id="{9DE2A305-A796-43AD-B970-D0E93430EE7A}"/>
              </a:ext>
            </a:extLst>
          </p:cNvPr>
          <p:cNvSpPr>
            <a:spLocks noGrp="1"/>
          </p:cNvSpPr>
          <p:nvPr>
            <p:ph idx="1"/>
          </p:nvPr>
        </p:nvSpPr>
        <p:spPr>
          <a:xfrm>
            <a:off x="2244071" y="2043953"/>
            <a:ext cx="4318094" cy="3777622"/>
          </a:xfrm>
        </p:spPr>
        <p:txBody>
          <a:bodyPr/>
          <a:lstStyle/>
          <a:p>
            <a:r>
              <a:rPr lang="en-US" dirty="0"/>
              <a:t>Primary Data</a:t>
            </a:r>
          </a:p>
          <a:p>
            <a:r>
              <a:rPr lang="en-US" dirty="0"/>
              <a:t>Secondary Data</a:t>
            </a:r>
          </a:p>
          <a:p>
            <a:r>
              <a:rPr lang="en-US" dirty="0"/>
              <a:t>Meta Data</a:t>
            </a:r>
          </a:p>
          <a:p>
            <a:r>
              <a:rPr lang="en-US" dirty="0"/>
              <a:t>Operational Data</a:t>
            </a:r>
          </a:p>
          <a:p>
            <a:r>
              <a:rPr lang="en-US" dirty="0"/>
              <a:t>Derivative Data</a:t>
            </a:r>
          </a:p>
          <a:p>
            <a:r>
              <a:rPr lang="en-US" dirty="0"/>
              <a:t>Environmental Data/information</a:t>
            </a:r>
          </a:p>
          <a:p>
            <a:r>
              <a:rPr lang="en-US" dirty="0"/>
              <a:t>Information as Semantic Content</a:t>
            </a:r>
          </a:p>
          <a:p>
            <a:pPr lvl="1"/>
            <a:r>
              <a:rPr lang="en-US" dirty="0"/>
              <a:t>Instructional</a:t>
            </a:r>
          </a:p>
          <a:p>
            <a:pPr lvl="1"/>
            <a:r>
              <a:rPr lang="en-US" dirty="0"/>
              <a:t>Factual</a:t>
            </a:r>
          </a:p>
        </p:txBody>
      </p:sp>
      <p:pic>
        <p:nvPicPr>
          <p:cNvPr id="5" name="Picture 4">
            <a:extLst>
              <a:ext uri="{FF2B5EF4-FFF2-40B4-BE49-F238E27FC236}">
                <a16:creationId xmlns:a16="http://schemas.microsoft.com/office/drawing/2014/main" id="{3F9C6293-8BC6-4E7B-9A9D-750239A24C10}"/>
              </a:ext>
            </a:extLst>
          </p:cNvPr>
          <p:cNvPicPr>
            <a:picLocks noChangeAspect="1"/>
          </p:cNvPicPr>
          <p:nvPr/>
        </p:nvPicPr>
        <p:blipFill>
          <a:blip r:embed="rId2"/>
          <a:stretch>
            <a:fillRect/>
          </a:stretch>
        </p:blipFill>
        <p:spPr>
          <a:xfrm>
            <a:off x="6710625" y="2278225"/>
            <a:ext cx="5251801" cy="3024399"/>
          </a:xfrm>
          <a:prstGeom prst="rect">
            <a:avLst/>
          </a:prstGeom>
        </p:spPr>
      </p:pic>
      <p:sp>
        <p:nvSpPr>
          <p:cNvPr id="4" name="Slide Number Placeholder 3">
            <a:extLst>
              <a:ext uri="{FF2B5EF4-FFF2-40B4-BE49-F238E27FC236}">
                <a16:creationId xmlns:a16="http://schemas.microsoft.com/office/drawing/2014/main" id="{AE92FB4D-94DD-4C05-84D3-0A86CD36BA9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412278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Action</a:t>
            </a:r>
          </a:p>
        </p:txBody>
      </p:sp>
      <p:sp>
        <p:nvSpPr>
          <p:cNvPr id="3" name="Text Placeholder 2"/>
          <p:cNvSpPr>
            <a:spLocks noGrp="1"/>
          </p:cNvSpPr>
          <p:nvPr>
            <p:ph idx="1"/>
          </p:nvPr>
        </p:nvSpPr>
        <p:spPr/>
        <p:txBody>
          <a:bodyPr>
            <a:normAutofit/>
          </a:bodyPr>
          <a:lstStyle/>
          <a:p>
            <a:pPr>
              <a:lnSpc>
                <a:spcPct val="80000"/>
              </a:lnSpc>
            </a:pPr>
            <a:r>
              <a:rPr lang="en-US" sz="2500" dirty="0"/>
              <a:t>Manipulation of physical or information entities</a:t>
            </a:r>
          </a:p>
          <a:p>
            <a:pPr>
              <a:lnSpc>
                <a:spcPct val="80000"/>
              </a:lnSpc>
            </a:pPr>
            <a:r>
              <a:rPr lang="en-US" sz="2500" dirty="0"/>
              <a:t>Require</a:t>
            </a:r>
          </a:p>
          <a:p>
            <a:pPr lvl="1">
              <a:lnSpc>
                <a:spcPct val="80000"/>
              </a:lnSpc>
            </a:pPr>
            <a:r>
              <a:rPr lang="en-US" sz="2500" dirty="0"/>
              <a:t>Energy</a:t>
            </a:r>
          </a:p>
          <a:p>
            <a:pPr lvl="1">
              <a:lnSpc>
                <a:spcPct val="80000"/>
              </a:lnSpc>
            </a:pPr>
            <a:r>
              <a:rPr lang="en-US" sz="2500" dirty="0"/>
              <a:t>Time</a:t>
            </a:r>
          </a:p>
          <a:p>
            <a:pPr lvl="1">
              <a:lnSpc>
                <a:spcPct val="80000"/>
              </a:lnSpc>
            </a:pPr>
            <a:r>
              <a:rPr lang="en-US" sz="2500" dirty="0"/>
              <a:t>Resources</a:t>
            </a:r>
          </a:p>
          <a:p>
            <a:pPr lvl="1">
              <a:lnSpc>
                <a:spcPct val="80000"/>
              </a:lnSpc>
            </a:pPr>
            <a:r>
              <a:rPr lang="en-US" sz="2500" dirty="0"/>
              <a:t>Trigger</a:t>
            </a:r>
          </a:p>
          <a:p>
            <a:pPr lvl="1">
              <a:lnSpc>
                <a:spcPct val="80000"/>
              </a:lnSpc>
            </a:pPr>
            <a:r>
              <a:rPr lang="en-US" sz="2500" dirty="0"/>
              <a:t>Space (??)</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60</a:t>
            </a:fld>
            <a:endParaRPr lang="en-US"/>
          </a:p>
        </p:txBody>
      </p:sp>
    </p:spTree>
    <p:extLst>
      <p:ext uri="{BB962C8B-B14F-4D97-AF65-F5344CB8AC3E}">
        <p14:creationId xmlns:p14="http://schemas.microsoft.com/office/powerpoint/2010/main" val="1536535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8" y="329899"/>
            <a:ext cx="8911687" cy="1280890"/>
          </a:xfrm>
        </p:spPr>
        <p:txBody>
          <a:bodyPr>
            <a:noAutofit/>
          </a:bodyPr>
          <a:lstStyle/>
          <a:p>
            <a:r>
              <a:rPr lang="en-US" sz="3200" dirty="0"/>
              <a:t>Most actions exploit physical interaction among objects following laws of nature (physics).</a:t>
            </a:r>
          </a:p>
        </p:txBody>
      </p:sp>
      <p:sp>
        <p:nvSpPr>
          <p:cNvPr id="3" name="Text Placeholder 2"/>
          <p:cNvSpPr>
            <a:spLocks noGrp="1"/>
          </p:cNvSpPr>
          <p:nvPr>
            <p:ph idx="1"/>
          </p:nvPr>
        </p:nvSpPr>
        <p:spPr/>
        <p:txBody>
          <a:bodyPr>
            <a:noAutofit/>
          </a:bodyPr>
          <a:lstStyle/>
          <a:p>
            <a:r>
              <a:rPr lang="en-US" sz="2000" dirty="0"/>
              <a:t>We control them by controlling the environment and trigger conditions. </a:t>
            </a:r>
          </a:p>
          <a:p>
            <a:r>
              <a:rPr lang="en-US" sz="2000" dirty="0"/>
              <a:t>Once environment is set and trigger is initiated</a:t>
            </a:r>
          </a:p>
          <a:p>
            <a:pPr lvl="1"/>
            <a:r>
              <a:rPr lang="en-US" sz="2000" dirty="0"/>
              <a:t>Action </a:t>
            </a:r>
            <a:r>
              <a:rPr lang="en-US" sz="2000" dirty="0">
                <a:sym typeface="Wingdings"/>
              </a:rPr>
              <a:t> result of natural interactions following laws of physics</a:t>
            </a:r>
          </a:p>
          <a:p>
            <a:r>
              <a:rPr lang="en-US" sz="2000" dirty="0"/>
              <a:t>At lowest level all actions are atomic in that once started they continue and complete following laws of nature. </a:t>
            </a:r>
          </a:p>
          <a:p>
            <a:r>
              <a:rPr lang="en-US" sz="2000" dirty="0"/>
              <a:t>Maintenance required: </a:t>
            </a:r>
          </a:p>
          <a:p>
            <a:pPr lvl="1"/>
            <a:r>
              <a:rPr lang="en-US" sz="2000" dirty="0"/>
              <a:t>In the design we did not take into account some interaction aspects which continue to happen. </a:t>
            </a:r>
          </a:p>
          <a:p>
            <a:pPr lvl="1"/>
            <a:r>
              <a:rPr lang="en-US" sz="2000" dirty="0"/>
              <a:t>Wear and tear</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61</a:t>
            </a:fld>
            <a:endParaRPr lang="en-US"/>
          </a:p>
        </p:txBody>
      </p:sp>
    </p:spTree>
    <p:extLst>
      <p:ext uri="{BB962C8B-B14F-4D97-AF65-F5344CB8AC3E}">
        <p14:creationId xmlns:p14="http://schemas.microsoft.com/office/powerpoint/2010/main" val="3727726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Sequence of Actions</a:t>
            </a:r>
          </a:p>
        </p:txBody>
      </p:sp>
      <p:sp>
        <p:nvSpPr>
          <p:cNvPr id="3" name="Text Placeholder 2"/>
          <p:cNvSpPr>
            <a:spLocks noGrp="1"/>
          </p:cNvSpPr>
          <p:nvPr>
            <p:ph idx="1"/>
          </p:nvPr>
        </p:nvSpPr>
        <p:spPr>
          <a:xfrm>
            <a:off x="2450667" y="1491673"/>
            <a:ext cx="8915400" cy="3777622"/>
          </a:xfrm>
        </p:spPr>
        <p:txBody>
          <a:bodyPr>
            <a:noAutofit/>
          </a:bodyPr>
          <a:lstStyle/>
          <a:p>
            <a:r>
              <a:rPr lang="en-US" sz="2400" dirty="0"/>
              <a:t>Complex objectives may require a sequence of actions.</a:t>
            </a:r>
          </a:p>
          <a:p>
            <a:r>
              <a:rPr lang="en-US" sz="2400" dirty="0"/>
              <a:t>May set up the environment so that one action triggers the next – using represented information indicating that the first action is complete and triggering the second one.</a:t>
            </a:r>
          </a:p>
          <a:p>
            <a:r>
              <a:rPr lang="en-US" sz="2400" dirty="0"/>
              <a:t>The first action in the sequence still requires external trigger.</a:t>
            </a:r>
          </a:p>
          <a:p>
            <a:r>
              <a:rPr lang="en-US" sz="2400" dirty="0"/>
              <a:t>When the sequence can not be predefined, a trigger may have to be generated dynamically reflecting the current situation/state. A sentient entity may be involved in defining the trigger/next action at every step</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62</a:t>
            </a:fld>
            <a:endParaRPr lang="en-US"/>
          </a:p>
        </p:txBody>
      </p:sp>
    </p:spTree>
    <p:extLst>
      <p:ext uri="{BB962C8B-B14F-4D97-AF65-F5344CB8AC3E}">
        <p14:creationId xmlns:p14="http://schemas.microsoft.com/office/powerpoint/2010/main" val="557138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Sequence of Triggers</a:t>
            </a:r>
          </a:p>
        </p:txBody>
      </p:sp>
      <p:sp>
        <p:nvSpPr>
          <p:cNvPr id="3" name="Text Placeholder 2"/>
          <p:cNvSpPr>
            <a:spLocks noGrp="1"/>
          </p:cNvSpPr>
          <p:nvPr>
            <p:ph idx="1"/>
          </p:nvPr>
        </p:nvSpPr>
        <p:spPr>
          <a:xfrm>
            <a:off x="2589212" y="1496291"/>
            <a:ext cx="8915400" cy="3777622"/>
          </a:xfrm>
        </p:spPr>
        <p:txBody>
          <a:bodyPr>
            <a:noAutofit/>
          </a:bodyPr>
          <a:lstStyle/>
          <a:p>
            <a:r>
              <a:rPr lang="en-US" sz="2000" dirty="0"/>
              <a:t>May be decided after the action reflecting the state after the action is observed</a:t>
            </a:r>
          </a:p>
          <a:p>
            <a:r>
              <a:rPr lang="en-US" sz="2000" dirty="0"/>
              <a:t>Program- A Sequence of Triggers</a:t>
            </a:r>
          </a:p>
          <a:p>
            <a:pPr lvl="1"/>
            <a:r>
              <a:rPr lang="en-US" sz="2000" dirty="0"/>
              <a:t>Limited modification of execution sequence based on anticipated states</a:t>
            </a:r>
          </a:p>
          <a:p>
            <a:pPr lvl="1"/>
            <a:r>
              <a:rPr lang="en-US" sz="2000" dirty="0"/>
              <a:t>Can not modify if unanticipated actions/states occur (due to aspects not considered in the model)</a:t>
            </a:r>
          </a:p>
          <a:p>
            <a:pPr lvl="2"/>
            <a:r>
              <a:rPr lang="en-US" sz="2000" dirty="0"/>
              <a:t>Environment</a:t>
            </a:r>
          </a:p>
          <a:p>
            <a:pPr lvl="2"/>
            <a:r>
              <a:rPr lang="en-US" sz="2000" dirty="0"/>
              <a:t>Natural Laws – inadequate knowledge</a:t>
            </a:r>
          </a:p>
          <a:p>
            <a:pPr lvl="2"/>
            <a:r>
              <a:rPr lang="en-US" sz="2000" dirty="0"/>
              <a:t>Noise</a:t>
            </a:r>
          </a:p>
          <a:p>
            <a:r>
              <a:rPr lang="en-US" sz="2000" dirty="0"/>
              <a:t>Control</a:t>
            </a:r>
          </a:p>
          <a:p>
            <a:r>
              <a:rPr lang="en-US" sz="2000" dirty="0"/>
              <a:t>Eliminate trigger</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63</a:t>
            </a:fld>
            <a:endParaRPr lang="en-US"/>
          </a:p>
        </p:txBody>
      </p:sp>
    </p:spTree>
    <p:extLst>
      <p:ext uri="{BB962C8B-B14F-4D97-AF65-F5344CB8AC3E}">
        <p14:creationId xmlns:p14="http://schemas.microsoft.com/office/powerpoint/2010/main" val="2080118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Complex scenarios</a:t>
            </a:r>
          </a:p>
        </p:txBody>
      </p:sp>
      <p:sp>
        <p:nvSpPr>
          <p:cNvPr id="3" name="Text Placeholder 2"/>
          <p:cNvSpPr>
            <a:spLocks noGrp="1"/>
          </p:cNvSpPr>
          <p:nvPr>
            <p:ph idx="1"/>
          </p:nvPr>
        </p:nvSpPr>
        <p:spPr/>
        <p:txBody>
          <a:bodyPr/>
          <a:lstStyle/>
          <a:p>
            <a:pPr>
              <a:lnSpc>
                <a:spcPct val="80000"/>
              </a:lnSpc>
            </a:pPr>
            <a:r>
              <a:rPr lang="en-US" sz="2500" dirty="0"/>
              <a:t>May require a number of concurrent actions</a:t>
            </a:r>
          </a:p>
          <a:p>
            <a:pPr lvl="1">
              <a:lnSpc>
                <a:spcPct val="80000"/>
              </a:lnSpc>
            </a:pPr>
            <a:r>
              <a:rPr lang="en-US" sz="2500" dirty="0"/>
              <a:t>Coordinated actions</a:t>
            </a:r>
          </a:p>
          <a:p>
            <a:pPr lvl="1">
              <a:lnSpc>
                <a:spcPct val="80000"/>
              </a:lnSpc>
            </a:pPr>
            <a:r>
              <a:rPr lang="en-US" sz="2500" dirty="0"/>
              <a:t>Coordinated triggers</a:t>
            </a:r>
          </a:p>
          <a:p>
            <a:pPr lvl="1">
              <a:lnSpc>
                <a:spcPct val="80000"/>
              </a:lnSpc>
            </a:pPr>
            <a:r>
              <a:rPr lang="en-US" sz="2500" dirty="0"/>
              <a:t>Collection of Triggers may be viewed as the “Plan”.</a:t>
            </a:r>
          </a:p>
          <a:p>
            <a:pPr lvl="1"/>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64</a:t>
            </a:fld>
            <a:endParaRPr lang="en-US"/>
          </a:p>
        </p:txBody>
      </p:sp>
    </p:spTree>
    <p:extLst>
      <p:ext uri="{BB962C8B-B14F-4D97-AF65-F5344CB8AC3E}">
        <p14:creationId xmlns:p14="http://schemas.microsoft.com/office/powerpoint/2010/main" val="505595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Levels of abstraction</a:t>
            </a:r>
          </a:p>
        </p:txBody>
      </p:sp>
      <p:sp>
        <p:nvSpPr>
          <p:cNvPr id="3" name="Text Placeholder 2"/>
          <p:cNvSpPr>
            <a:spLocks noGrp="1"/>
          </p:cNvSpPr>
          <p:nvPr>
            <p:ph idx="1"/>
          </p:nvPr>
        </p:nvSpPr>
        <p:spPr/>
        <p:txBody>
          <a:bodyPr>
            <a:normAutofit fontScale="92500" lnSpcReduction="10000"/>
          </a:bodyPr>
          <a:lstStyle/>
          <a:p>
            <a:r>
              <a:rPr lang="en-US" sz="2700" dirty="0"/>
              <a:t>At physical level there are no abstractions. All actions take place with full involvement of the lowest levels of details</a:t>
            </a:r>
          </a:p>
          <a:p>
            <a:r>
              <a:rPr lang="en-US" sz="2700" dirty="0"/>
              <a:t>Abstraction -May treat a collection of actions as a single action at a higher level</a:t>
            </a:r>
          </a:p>
          <a:p>
            <a:r>
              <a:rPr lang="en-US" sz="2700" dirty="0"/>
              <a:t>Refinement – May elaborate the </a:t>
            </a:r>
            <a:r>
              <a:rPr lang="en-US" sz="2700" dirty="0" err="1"/>
              <a:t>subactions</a:t>
            </a:r>
            <a:r>
              <a:rPr lang="en-US" sz="2700" dirty="0"/>
              <a:t> of an action</a:t>
            </a:r>
          </a:p>
          <a:p>
            <a:pPr lvl="1"/>
            <a:r>
              <a:rPr lang="en-US" sz="2700" dirty="0"/>
              <a:t>Sub-actions may or may not require external triggers – may be triggered by previous actions.</a:t>
            </a:r>
          </a:p>
          <a:p>
            <a:pPr lvl="1"/>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65</a:t>
            </a:fld>
            <a:endParaRPr lang="en-US"/>
          </a:p>
        </p:txBody>
      </p:sp>
    </p:spTree>
    <p:extLst>
      <p:ext uri="{BB962C8B-B14F-4D97-AF65-F5344CB8AC3E}">
        <p14:creationId xmlns:p14="http://schemas.microsoft.com/office/powerpoint/2010/main" val="3618303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pic>
        <p:nvPicPr>
          <p:cNvPr id="5" name="Picture 4" descr="Screen Shot 2014-09-08 at 2.14.01 AM.png"/>
          <p:cNvPicPr>
            <a:picLocks noChangeAspect="1"/>
          </p:cNvPicPr>
          <p:nvPr/>
        </p:nvPicPr>
        <p:blipFill>
          <a:blip r:embed="rId2"/>
          <a:stretch>
            <a:fillRect/>
          </a:stretch>
        </p:blipFill>
        <p:spPr>
          <a:xfrm>
            <a:off x="1514230" y="1631462"/>
            <a:ext cx="8826273" cy="5226538"/>
          </a:xfrm>
          <a:prstGeom prst="rect">
            <a:avLst/>
          </a:prstGeom>
        </p:spPr>
      </p:pic>
      <p:sp>
        <p:nvSpPr>
          <p:cNvPr id="3" name="Slide Number Placeholder 2"/>
          <p:cNvSpPr>
            <a:spLocks noGrp="1"/>
          </p:cNvSpPr>
          <p:nvPr>
            <p:ph type="sldNum" sz="quarter" idx="12"/>
          </p:nvPr>
        </p:nvSpPr>
        <p:spPr/>
        <p:txBody>
          <a:bodyPr/>
          <a:lstStyle/>
          <a:p>
            <a:fld id="{8CCE29D9-9472-451B-9C82-731C20AA08A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sp>
        <p:nvSpPr>
          <p:cNvPr id="3" name="Content Placeholder 2"/>
          <p:cNvSpPr>
            <a:spLocks noGrp="1"/>
          </p:cNvSpPr>
          <p:nvPr>
            <p:ph idx="1"/>
          </p:nvPr>
        </p:nvSpPr>
        <p:spPr/>
        <p:txBody>
          <a:bodyPr>
            <a:normAutofit fontScale="85000" lnSpcReduction="20000"/>
          </a:bodyPr>
          <a:lstStyle/>
          <a:p>
            <a:r>
              <a:rPr lang="en-US" dirty="0"/>
              <a:t>Controller</a:t>
            </a:r>
          </a:p>
          <a:p>
            <a:pPr lvl="1"/>
            <a:r>
              <a:rPr lang="en-US" dirty="0"/>
              <a:t>Handles inter-module communication</a:t>
            </a:r>
          </a:p>
          <a:p>
            <a:pPr lvl="1"/>
            <a:r>
              <a:rPr lang="en-US" dirty="0"/>
              <a:t>Answers External calls/API</a:t>
            </a:r>
          </a:p>
          <a:p>
            <a:r>
              <a:rPr lang="en-US" dirty="0"/>
              <a:t>Context Engine</a:t>
            </a:r>
          </a:p>
          <a:p>
            <a:pPr lvl="1"/>
            <a:r>
              <a:rPr lang="en-US" dirty="0"/>
              <a:t>Fetches Context and provides relevant context</a:t>
            </a:r>
          </a:p>
          <a:p>
            <a:pPr lvl="1"/>
            <a:r>
              <a:rPr lang="en-US" dirty="0"/>
              <a:t>Executes Dynamic Ontological Models</a:t>
            </a:r>
          </a:p>
          <a:p>
            <a:pPr lvl="1"/>
            <a:r>
              <a:rPr lang="en-US" dirty="0"/>
              <a:t>Applies filters as needed to build models</a:t>
            </a:r>
          </a:p>
          <a:p>
            <a:r>
              <a:rPr lang="en-US" dirty="0"/>
              <a:t>Context Store</a:t>
            </a:r>
          </a:p>
          <a:p>
            <a:pPr lvl="1"/>
            <a:r>
              <a:rPr lang="en-US" dirty="0"/>
              <a:t>Graph DB storing context models as they expand and are enriched</a:t>
            </a:r>
          </a:p>
          <a:p>
            <a:pPr lvl="1"/>
            <a:r>
              <a:rPr lang="en-US" dirty="0"/>
              <a:t>Neo4j DB</a:t>
            </a:r>
          </a:p>
          <a:p>
            <a:r>
              <a:rPr lang="en-US" dirty="0"/>
              <a:t>Template Manager</a:t>
            </a:r>
          </a:p>
          <a:p>
            <a:pPr lvl="1"/>
            <a:r>
              <a:rPr lang="en-US" dirty="0"/>
              <a:t>Fetches Ontological Models from Template Store</a:t>
            </a:r>
          </a:p>
          <a:p>
            <a:endParaRPr lang="en-US" dirty="0"/>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sp>
        <p:nvSpPr>
          <p:cNvPr id="3" name="Content Placeholder 2"/>
          <p:cNvSpPr>
            <a:spLocks noGrp="1"/>
          </p:cNvSpPr>
          <p:nvPr>
            <p:ph idx="1"/>
          </p:nvPr>
        </p:nvSpPr>
        <p:spPr/>
        <p:txBody>
          <a:bodyPr>
            <a:normAutofit fontScale="77500" lnSpcReduction="20000"/>
          </a:bodyPr>
          <a:lstStyle/>
          <a:p>
            <a:r>
              <a:rPr lang="en-US" dirty="0"/>
              <a:t>Template Store</a:t>
            </a:r>
          </a:p>
          <a:p>
            <a:pPr lvl="1"/>
            <a:r>
              <a:rPr lang="en-US" dirty="0"/>
              <a:t>Ontological Store</a:t>
            </a:r>
          </a:p>
          <a:p>
            <a:pPr lvl="1"/>
            <a:r>
              <a:rPr lang="en-US" dirty="0"/>
              <a:t>Holds models for entities, events, relationships and activities</a:t>
            </a:r>
          </a:p>
          <a:p>
            <a:r>
              <a:rPr lang="en-US" dirty="0"/>
              <a:t>Activity Manager</a:t>
            </a:r>
          </a:p>
          <a:p>
            <a:pPr lvl="1"/>
            <a:r>
              <a:rPr lang="en-US" dirty="0"/>
              <a:t>Monitors activities as they are executed</a:t>
            </a:r>
          </a:p>
          <a:p>
            <a:pPr lvl="2"/>
            <a:r>
              <a:rPr lang="en-US" dirty="0"/>
              <a:t>Evaluates goal states</a:t>
            </a:r>
          </a:p>
          <a:p>
            <a:pPr lvl="1"/>
            <a:r>
              <a:rPr lang="en-US" dirty="0"/>
              <a:t>Monitors context in order to instantiate activities</a:t>
            </a:r>
          </a:p>
          <a:p>
            <a:r>
              <a:rPr lang="en-US" dirty="0"/>
              <a:t>Service Tier</a:t>
            </a:r>
          </a:p>
          <a:p>
            <a:pPr lvl="1"/>
            <a:r>
              <a:rPr lang="en-US" dirty="0"/>
              <a:t>Access to external services</a:t>
            </a:r>
          </a:p>
          <a:p>
            <a:r>
              <a:rPr lang="en-US" dirty="0"/>
              <a:t>Client Interface</a:t>
            </a:r>
          </a:p>
          <a:p>
            <a:pPr lvl="1"/>
            <a:r>
              <a:rPr lang="en-US" dirty="0"/>
              <a:t>Web Service / REST API</a:t>
            </a:r>
          </a:p>
          <a:p>
            <a:r>
              <a:rPr lang="en-US" dirty="0"/>
              <a:t>UI Console (forthcoming)</a:t>
            </a:r>
          </a:p>
          <a:p>
            <a:pPr lvl="1"/>
            <a:r>
              <a:rPr lang="en-US" dirty="0"/>
              <a:t>Displays Situation Graph</a:t>
            </a:r>
          </a:p>
          <a:p>
            <a:pPr lvl="1"/>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Storage and Representation</a:t>
            </a:r>
          </a:p>
        </p:txBody>
      </p:sp>
      <p:sp>
        <p:nvSpPr>
          <p:cNvPr id="3" name="Text Placeholder 2"/>
          <p:cNvSpPr>
            <a:spLocks noGrp="1"/>
          </p:cNvSpPr>
          <p:nvPr>
            <p:ph type="body" idx="1"/>
          </p:nvPr>
        </p:nvSpPr>
        <p:spPr/>
        <p:txBody>
          <a:bodyPr>
            <a:normAutofit/>
          </a:bodyPr>
          <a:lstStyle/>
          <a:p>
            <a:r>
              <a:rPr lang="en-IN" dirty="0"/>
              <a:t>Graph Database (Neo4j)</a:t>
            </a:r>
          </a:p>
          <a:p>
            <a:pPr lvl="1"/>
            <a:r>
              <a:rPr lang="en-IN" dirty="0"/>
              <a:t>Native Graph storage and processing</a:t>
            </a:r>
          </a:p>
          <a:p>
            <a:pPr lvl="1"/>
            <a:r>
              <a:rPr lang="en-IN" dirty="0"/>
              <a:t>Nodes and Relationships to store data</a:t>
            </a:r>
          </a:p>
          <a:p>
            <a:pPr lvl="1"/>
            <a:r>
              <a:rPr lang="en-IN" dirty="0"/>
              <a:t>A Graph –[:records_data]-&gt;Node-[:has]-&gt;Properties</a:t>
            </a:r>
          </a:p>
          <a:p>
            <a:r>
              <a:rPr lang="en-US" dirty="0"/>
              <a:t>Nodes are vertices </a:t>
            </a:r>
          </a:p>
          <a:p>
            <a:pPr lvl="1"/>
            <a:r>
              <a:rPr lang="en-US" dirty="0"/>
              <a:t>Can be labeled/indexed</a:t>
            </a:r>
          </a:p>
          <a:p>
            <a:r>
              <a:rPr lang="en-US" dirty="0"/>
              <a:t>Relationships</a:t>
            </a:r>
          </a:p>
          <a:p>
            <a:pPr lvl="1"/>
            <a:r>
              <a:rPr lang="en-US" dirty="0"/>
              <a:t>Can query relationships just as you would nodes</a:t>
            </a:r>
          </a:p>
          <a:p>
            <a:r>
              <a:rPr lang="en-US" dirty="0"/>
              <a:t>Both nodes and relationships are enriched through attributes</a:t>
            </a:r>
          </a:p>
          <a:p>
            <a:pPr lvl="1"/>
            <a:r>
              <a:rPr lang="en-US" dirty="0"/>
              <a:t>key : value stores assign attributes in a </a:t>
            </a:r>
            <a:r>
              <a:rPr lang="en-US" dirty="0" err="1"/>
              <a:t>NoSQL</a:t>
            </a:r>
            <a:r>
              <a:rPr lang="en-US" dirty="0"/>
              <a:t> fashion</a:t>
            </a:r>
          </a:p>
          <a:p>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6CE-92A6-48A4-BD4B-2779E5CCBF2E}"/>
              </a:ext>
            </a:extLst>
          </p:cNvPr>
          <p:cNvSpPr>
            <a:spLocks noGrp="1"/>
          </p:cNvSpPr>
          <p:nvPr>
            <p:ph type="title"/>
          </p:nvPr>
        </p:nvSpPr>
        <p:spPr/>
        <p:txBody>
          <a:bodyPr/>
          <a:lstStyle/>
          <a:p>
            <a:r>
              <a:rPr lang="en-US" dirty="0"/>
              <a:t>Information Cycle</a:t>
            </a:r>
          </a:p>
        </p:txBody>
      </p:sp>
      <p:pic>
        <p:nvPicPr>
          <p:cNvPr id="5" name="Content Placeholder 4">
            <a:extLst>
              <a:ext uri="{FF2B5EF4-FFF2-40B4-BE49-F238E27FC236}">
                <a16:creationId xmlns:a16="http://schemas.microsoft.com/office/drawing/2014/main" id="{1DD52D32-8128-4918-9606-2AD14F6B92CC}"/>
              </a:ext>
            </a:extLst>
          </p:cNvPr>
          <p:cNvPicPr>
            <a:picLocks noGrp="1" noChangeAspect="1"/>
          </p:cNvPicPr>
          <p:nvPr>
            <p:ph idx="1"/>
          </p:nvPr>
        </p:nvPicPr>
        <p:blipFill>
          <a:blip r:embed="rId2"/>
          <a:stretch>
            <a:fillRect/>
          </a:stretch>
        </p:blipFill>
        <p:spPr>
          <a:xfrm>
            <a:off x="3698196" y="1698811"/>
            <a:ext cx="4312822" cy="3778250"/>
          </a:xfrm>
        </p:spPr>
      </p:pic>
      <p:sp>
        <p:nvSpPr>
          <p:cNvPr id="3" name="Slide Number Placeholder 2">
            <a:extLst>
              <a:ext uri="{FF2B5EF4-FFF2-40B4-BE49-F238E27FC236}">
                <a16:creationId xmlns:a16="http://schemas.microsoft.com/office/drawing/2014/main" id="{407C7118-3831-44EB-9570-D7FF8E4C9D6E}"/>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982425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situation graph expansion and contraction</a:t>
            </a:r>
          </a:p>
        </p:txBody>
      </p:sp>
      <p:sp>
        <p:nvSpPr>
          <p:cNvPr id="3" name="Text Placeholder 2"/>
          <p:cNvSpPr>
            <a:spLocks noGrp="1"/>
          </p:cNvSpPr>
          <p:nvPr>
            <p:ph type="body" idx="1"/>
          </p:nvPr>
        </p:nvSpPr>
        <p:spPr/>
        <p:txBody>
          <a:bodyPr/>
          <a:lstStyle/>
          <a:p>
            <a:r>
              <a:rPr lang="en-US" dirty="0"/>
              <a:t>Accident specifically Road Accident</a:t>
            </a:r>
          </a:p>
          <a:p>
            <a:r>
              <a:rPr lang="en-US" dirty="0"/>
              <a:t>Start with basic entities an relationships as model dictates</a:t>
            </a:r>
          </a:p>
          <a:p>
            <a:r>
              <a:rPr lang="en-US" dirty="0"/>
              <a:t>Dynamic Ontological Model expands and contracts situation graph as information becomes present or changes</a:t>
            </a:r>
          </a:p>
          <a:p>
            <a:pPr lvl="1"/>
            <a:r>
              <a:rPr lang="en-US" dirty="0"/>
              <a:t>Information can be cached</a:t>
            </a:r>
          </a:p>
          <a:p>
            <a:pPr lvl="1"/>
            <a:r>
              <a:rPr lang="en-US" dirty="0"/>
              <a:t>Models can be expanded</a:t>
            </a:r>
          </a:p>
          <a:p>
            <a:pPr lvl="1"/>
            <a:r>
              <a:rPr lang="en-US" dirty="0"/>
              <a:t>Activities (as triggered) are instantiated</a:t>
            </a:r>
          </a:p>
          <a:p>
            <a:pPr lvl="1"/>
            <a:r>
              <a:rPr lang="en-US"/>
              <a:t>Add additional </a:t>
            </a:r>
            <a:r>
              <a:rPr lang="en-US" dirty="0"/>
              <a:t>entities as needed</a:t>
            </a:r>
          </a:p>
          <a:p>
            <a:r>
              <a:rPr lang="en-US" dirty="0"/>
              <a:t>Constant enrichment of relevant context</a:t>
            </a:r>
          </a:p>
          <a:p>
            <a:pPr lvl="1"/>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70</a:t>
            </a:fld>
            <a:endParaRPr lang="en-US"/>
          </a:p>
        </p:txBody>
      </p:sp>
    </p:spTree>
    <p:extLst>
      <p:ext uri="{BB962C8B-B14F-4D97-AF65-F5344CB8AC3E}">
        <p14:creationId xmlns:p14="http://schemas.microsoft.com/office/powerpoint/2010/main" val="106481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Context</a:t>
            </a:r>
          </a:p>
        </p:txBody>
      </p:sp>
      <p:sp>
        <p:nvSpPr>
          <p:cNvPr id="3" name="Content Placeholder 2"/>
          <p:cNvSpPr>
            <a:spLocks noGrp="1"/>
          </p:cNvSpPr>
          <p:nvPr>
            <p:ph idx="1"/>
          </p:nvPr>
        </p:nvSpPr>
        <p:spPr/>
        <p:txBody>
          <a:bodyPr>
            <a:normAutofit/>
          </a:bodyPr>
          <a:lstStyle/>
          <a:p>
            <a:r>
              <a:rPr lang="en-US" dirty="0"/>
              <a:t>Context that is relevant to the situation</a:t>
            </a:r>
          </a:p>
          <a:p>
            <a:r>
              <a:rPr lang="en-US" dirty="0"/>
              <a:t>Relevancy is determined by the situation itself</a:t>
            </a:r>
          </a:p>
          <a:p>
            <a:pPr lvl="1"/>
            <a:r>
              <a:rPr lang="en-US" dirty="0"/>
              <a:t>Based on expert knowledge (static)</a:t>
            </a:r>
          </a:p>
          <a:p>
            <a:pPr lvl="1"/>
            <a:r>
              <a:rPr lang="en-US" dirty="0"/>
              <a:t>Semantic Relatedness (real time)</a:t>
            </a:r>
          </a:p>
          <a:p>
            <a:r>
              <a:rPr lang="en-US" dirty="0"/>
              <a:t>If a person sustains an </a:t>
            </a:r>
            <a:r>
              <a:rPr lang="en-US" b="1" dirty="0"/>
              <a:t>injury</a:t>
            </a:r>
            <a:r>
              <a:rPr lang="en-US" dirty="0"/>
              <a:t>, certainly his </a:t>
            </a:r>
            <a:r>
              <a:rPr lang="en-US" b="1" dirty="0"/>
              <a:t>medical information </a:t>
            </a:r>
            <a:r>
              <a:rPr lang="en-US" dirty="0"/>
              <a:t>is relevant</a:t>
            </a:r>
          </a:p>
          <a:p>
            <a:r>
              <a:rPr lang="en-US" dirty="0"/>
              <a:t>If he obtained the injury because of an </a:t>
            </a:r>
            <a:r>
              <a:rPr lang="en-US" b="1" dirty="0"/>
              <a:t>accident</a:t>
            </a:r>
            <a:r>
              <a:rPr lang="en-US" dirty="0"/>
              <a:t>, </a:t>
            </a:r>
            <a:r>
              <a:rPr lang="en-US" b="1" dirty="0"/>
              <a:t>automobile information</a:t>
            </a:r>
            <a:r>
              <a:rPr lang="en-US" dirty="0"/>
              <a:t> is relevant too</a:t>
            </a:r>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71</a:t>
            </a:fld>
            <a:endParaRPr lang="en-US"/>
          </a:p>
        </p:txBody>
      </p:sp>
    </p:spTree>
    <p:extLst>
      <p:ext uri="{BB962C8B-B14F-4D97-AF65-F5344CB8AC3E}">
        <p14:creationId xmlns:p14="http://schemas.microsoft.com/office/powerpoint/2010/main" val="3776062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Context - Demo</a:t>
            </a:r>
          </a:p>
        </p:txBody>
      </p:sp>
      <p:sp>
        <p:nvSpPr>
          <p:cNvPr id="3" name="Content Placeholder 2"/>
          <p:cNvSpPr>
            <a:spLocks noGrp="1"/>
          </p:cNvSpPr>
          <p:nvPr>
            <p:ph idx="1"/>
          </p:nvPr>
        </p:nvSpPr>
        <p:spPr/>
        <p:txBody>
          <a:bodyPr/>
          <a:lstStyle/>
          <a:p>
            <a:r>
              <a:rPr lang="en-US" dirty="0"/>
              <a:t>In the event of a `Road Accident’, relevant context for Car is - driver, passenger, model, owner</a:t>
            </a:r>
          </a:p>
          <a:p>
            <a:r>
              <a:rPr lang="en-US" dirty="0"/>
              <a:t>In the event of a `Accident induced personal injury’, relevant context for Person involved is - personal information, automobile information, medical records</a:t>
            </a:r>
          </a:p>
          <a:p>
            <a:endParaRPr lang="en-US" dirty="0"/>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72</a:t>
            </a:fld>
            <a:endParaRPr lang="en-US"/>
          </a:p>
        </p:txBody>
      </p:sp>
    </p:spTree>
    <p:extLst>
      <p:ext uri="{BB962C8B-B14F-4D97-AF65-F5344CB8AC3E}">
        <p14:creationId xmlns:p14="http://schemas.microsoft.com/office/powerpoint/2010/main" val="534788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 can be categorized as :</a:t>
            </a:r>
          </a:p>
        </p:txBody>
      </p:sp>
      <p:sp>
        <p:nvSpPr>
          <p:cNvPr id="3" name="Content Placeholder 2"/>
          <p:cNvSpPr>
            <a:spLocks noGrp="1"/>
          </p:cNvSpPr>
          <p:nvPr>
            <p:ph idx="1"/>
          </p:nvPr>
        </p:nvSpPr>
        <p:spPr>
          <a:xfrm>
            <a:off x="838200" y="1825625"/>
            <a:ext cx="2534587" cy="4351338"/>
          </a:xfrm>
        </p:spPr>
        <p:txBody>
          <a:bodyPr/>
          <a:lstStyle/>
          <a:p>
            <a:r>
              <a:rPr lang="en-US" dirty="0"/>
              <a:t>Road Accident</a:t>
            </a:r>
          </a:p>
          <a:p>
            <a:pPr lvl="1"/>
            <a:r>
              <a:rPr lang="en-US" dirty="0"/>
              <a:t>Cars</a:t>
            </a:r>
          </a:p>
          <a:p>
            <a:pPr lvl="1"/>
            <a:r>
              <a:rPr lang="en-US" dirty="0"/>
              <a:t>Persons</a:t>
            </a:r>
          </a:p>
          <a:p>
            <a:r>
              <a:rPr lang="en-US" dirty="0"/>
              <a:t>Chemical Accident</a:t>
            </a:r>
          </a:p>
          <a:p>
            <a:pPr lvl="1"/>
            <a:r>
              <a:rPr lang="en-US" dirty="0"/>
              <a:t>Building</a:t>
            </a:r>
          </a:p>
          <a:p>
            <a:pPr lvl="1"/>
            <a:r>
              <a:rPr lang="en-US" dirty="0"/>
              <a:t>Persons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marL="457200" lvl="1" indent="0">
              <a:buNone/>
            </a:pPr>
            <a:endParaRPr lang="en-US" dirty="0"/>
          </a:p>
        </p:txBody>
      </p:sp>
      <p:sp>
        <p:nvSpPr>
          <p:cNvPr id="8" name="Diamond 7"/>
          <p:cNvSpPr/>
          <p:nvPr/>
        </p:nvSpPr>
        <p:spPr>
          <a:xfrm>
            <a:off x="6490741" y="1690688"/>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Accident</a:t>
            </a:r>
          </a:p>
        </p:txBody>
      </p:sp>
      <p:sp>
        <p:nvSpPr>
          <p:cNvPr id="9" name="Diamond 8"/>
          <p:cNvSpPr/>
          <p:nvPr/>
        </p:nvSpPr>
        <p:spPr>
          <a:xfrm>
            <a:off x="4514538" y="4293615"/>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Road Accident</a:t>
            </a:r>
          </a:p>
        </p:txBody>
      </p:sp>
      <p:sp>
        <p:nvSpPr>
          <p:cNvPr id="10" name="Diamond 9"/>
          <p:cNvSpPr/>
          <p:nvPr/>
        </p:nvSpPr>
        <p:spPr>
          <a:xfrm>
            <a:off x="8189626" y="4293615"/>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Chemical Accident</a:t>
            </a:r>
          </a:p>
        </p:txBody>
      </p:sp>
      <p:cxnSp>
        <p:nvCxnSpPr>
          <p:cNvPr id="12" name="Straight Arrow Connector 11"/>
          <p:cNvCxnSpPr>
            <a:endCxn id="9" idx="0"/>
          </p:cNvCxnSpPr>
          <p:nvPr/>
        </p:nvCxnSpPr>
        <p:spPr>
          <a:xfrm flipH="1">
            <a:off x="5901128" y="3016251"/>
            <a:ext cx="1976204" cy="127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7877331" y="2968052"/>
            <a:ext cx="1698885" cy="132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4888" y="3422068"/>
            <a:ext cx="1034322" cy="369332"/>
          </a:xfrm>
          <a:prstGeom prst="rect">
            <a:avLst/>
          </a:prstGeom>
          <a:noFill/>
        </p:spPr>
        <p:txBody>
          <a:bodyPr wrap="square" rtlCol="0">
            <a:spAutoFit/>
          </a:bodyPr>
          <a:lstStyle/>
          <a:p>
            <a:r>
              <a:rPr lang="en-US" dirty="0"/>
              <a:t>Sub class</a:t>
            </a:r>
          </a:p>
        </p:txBody>
      </p:sp>
      <p:sp>
        <p:nvSpPr>
          <p:cNvPr id="17" name="TextBox 16"/>
          <p:cNvSpPr txBox="1"/>
          <p:nvPr/>
        </p:nvSpPr>
        <p:spPr>
          <a:xfrm>
            <a:off x="8633084" y="3285601"/>
            <a:ext cx="1034322" cy="369332"/>
          </a:xfrm>
          <a:prstGeom prst="rect">
            <a:avLst/>
          </a:prstGeom>
          <a:noFill/>
        </p:spPr>
        <p:txBody>
          <a:bodyPr wrap="square" rtlCol="0">
            <a:spAutoFit/>
          </a:bodyPr>
          <a:lstStyle/>
          <a:p>
            <a:r>
              <a:rPr lang="en-US" dirty="0"/>
              <a:t>Sub class</a:t>
            </a:r>
          </a:p>
        </p:txBody>
      </p:sp>
      <p:sp>
        <p:nvSpPr>
          <p:cNvPr id="4" name="Slide Number Placeholder 3"/>
          <p:cNvSpPr>
            <a:spLocks noGrp="1"/>
          </p:cNvSpPr>
          <p:nvPr>
            <p:ph type="sldNum" sz="quarter" idx="12"/>
          </p:nvPr>
        </p:nvSpPr>
        <p:spPr/>
        <p:txBody>
          <a:bodyPr/>
          <a:lstStyle/>
          <a:p>
            <a:fld id="{8CCE29D9-9472-451B-9C82-731C20AA08AB}" type="slidenum">
              <a:rPr lang="en-US" smtClean="0"/>
              <a:pPr/>
              <a:t>73</a:t>
            </a:fld>
            <a:endParaRPr lang="en-US"/>
          </a:p>
        </p:txBody>
      </p:sp>
    </p:spTree>
    <p:extLst>
      <p:ext uri="{BB962C8B-B14F-4D97-AF65-F5344CB8AC3E}">
        <p14:creationId xmlns:p14="http://schemas.microsoft.com/office/powerpoint/2010/main" val="2487882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Accident - Event</a:t>
            </a:r>
          </a:p>
        </p:txBody>
      </p:sp>
      <p:sp>
        <p:nvSpPr>
          <p:cNvPr id="3" name="Content Placeholder 2"/>
          <p:cNvSpPr>
            <a:spLocks noGrp="1"/>
          </p:cNvSpPr>
          <p:nvPr>
            <p:ph idx="1"/>
          </p:nvPr>
        </p:nvSpPr>
        <p:spPr>
          <a:xfrm>
            <a:off x="838200" y="1825625"/>
            <a:ext cx="2585484" cy="4351338"/>
          </a:xfrm>
        </p:spPr>
        <p:txBody>
          <a:bodyPr/>
          <a:lstStyle/>
          <a:p>
            <a:r>
              <a:rPr lang="en-US" dirty="0"/>
              <a:t>Entities:</a:t>
            </a:r>
          </a:p>
          <a:p>
            <a:r>
              <a:rPr lang="en-US" dirty="0"/>
              <a:t>Roads affected</a:t>
            </a:r>
          </a:p>
          <a:p>
            <a:r>
              <a:rPr lang="en-US" dirty="0"/>
              <a:t>Cars</a:t>
            </a:r>
          </a:p>
          <a:p>
            <a:r>
              <a:rPr lang="en-US" dirty="0"/>
              <a:t>Persons</a:t>
            </a:r>
          </a:p>
          <a:p>
            <a:pPr>
              <a:buFont typeface="Wingdings" panose="05000000000000000000" pitchFamily="2" charset="2"/>
              <a:buChar char="§"/>
            </a:pPr>
            <a:r>
              <a:rPr lang="en-US" dirty="0"/>
              <a:t>Attributes:</a:t>
            </a:r>
          </a:p>
          <a:p>
            <a:r>
              <a:rPr lang="en-US" dirty="0"/>
              <a:t>Location</a:t>
            </a:r>
          </a:p>
          <a:p>
            <a:r>
              <a:rPr lang="en-US" dirty="0"/>
              <a:t>Time</a:t>
            </a:r>
          </a:p>
        </p:txBody>
      </p:sp>
      <p:graphicFrame>
        <p:nvGraphicFramePr>
          <p:cNvPr id="4" name="Diagram 3"/>
          <p:cNvGraphicFramePr/>
          <p:nvPr/>
        </p:nvGraphicFramePr>
        <p:xfrm>
          <a:off x="3517852" y="8434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9587647" y="3875244"/>
            <a:ext cx="1246429" cy="369332"/>
          </a:xfrm>
          <a:prstGeom prst="rect">
            <a:avLst/>
          </a:prstGeom>
          <a:noFill/>
        </p:spPr>
        <p:txBody>
          <a:bodyPr wrap="square" rtlCol="0">
            <a:spAutoFit/>
          </a:bodyPr>
          <a:lstStyle/>
          <a:p>
            <a:r>
              <a:rPr lang="en-US" dirty="0"/>
              <a:t>Driven By</a:t>
            </a:r>
          </a:p>
        </p:txBody>
      </p:sp>
      <p:cxnSp>
        <p:nvCxnSpPr>
          <p:cNvPr id="10" name="Straight Arrow Connector 9"/>
          <p:cNvCxnSpPr/>
          <p:nvPr/>
        </p:nvCxnSpPr>
        <p:spPr>
          <a:xfrm rot="16200000" flipV="1">
            <a:off x="7502771" y="2325079"/>
            <a:ext cx="3077307" cy="200269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92201" y="2982336"/>
            <a:ext cx="1246429" cy="369332"/>
          </a:xfrm>
          <a:prstGeom prst="rect">
            <a:avLst/>
          </a:prstGeom>
          <a:noFill/>
        </p:spPr>
        <p:txBody>
          <a:bodyPr wrap="square" rtlCol="0">
            <a:spAutoFit/>
          </a:bodyPr>
          <a:lstStyle/>
          <a:p>
            <a:r>
              <a:rPr lang="en-US" dirty="0"/>
              <a:t>Impacting</a:t>
            </a:r>
          </a:p>
        </p:txBody>
      </p:sp>
      <p:sp>
        <p:nvSpPr>
          <p:cNvPr id="13" name="TextBox 12"/>
          <p:cNvSpPr txBox="1"/>
          <p:nvPr/>
        </p:nvSpPr>
        <p:spPr>
          <a:xfrm>
            <a:off x="7948367" y="4521967"/>
            <a:ext cx="1246429" cy="369332"/>
          </a:xfrm>
          <a:prstGeom prst="rect">
            <a:avLst/>
          </a:prstGeom>
          <a:noFill/>
        </p:spPr>
        <p:txBody>
          <a:bodyPr wrap="square" rtlCol="0">
            <a:spAutoFit/>
          </a:bodyPr>
          <a:lstStyle/>
          <a:p>
            <a:r>
              <a:rPr lang="en-US" dirty="0"/>
              <a:t>Involving</a:t>
            </a:r>
          </a:p>
        </p:txBody>
      </p:sp>
      <p:sp>
        <p:nvSpPr>
          <p:cNvPr id="14" name="TextBox 13"/>
          <p:cNvSpPr txBox="1"/>
          <p:nvPr/>
        </p:nvSpPr>
        <p:spPr>
          <a:xfrm>
            <a:off x="6596305" y="2007367"/>
            <a:ext cx="1246429" cy="369332"/>
          </a:xfrm>
          <a:prstGeom prst="rect">
            <a:avLst/>
          </a:prstGeom>
          <a:noFill/>
        </p:spPr>
        <p:txBody>
          <a:bodyPr wrap="square" rtlCol="0">
            <a:spAutoFit/>
          </a:bodyPr>
          <a:lstStyle/>
          <a:p>
            <a:r>
              <a:rPr lang="en-US" dirty="0"/>
              <a:t>Involving</a:t>
            </a:r>
          </a:p>
        </p:txBody>
      </p:sp>
      <p:sp>
        <p:nvSpPr>
          <p:cNvPr id="5" name="Slide Number Placeholder 4"/>
          <p:cNvSpPr>
            <a:spLocks noGrp="1"/>
          </p:cNvSpPr>
          <p:nvPr>
            <p:ph type="sldNum" sz="quarter" idx="12"/>
          </p:nvPr>
        </p:nvSpPr>
        <p:spPr/>
        <p:txBody>
          <a:bodyPr/>
          <a:lstStyle/>
          <a:p>
            <a:fld id="{8CCE29D9-9472-451B-9C82-731C20AA08AB}" type="slidenum">
              <a:rPr lang="en-US" smtClean="0"/>
              <a:pPr/>
              <a:t>74</a:t>
            </a:fld>
            <a:endParaRPr lang="en-US"/>
          </a:p>
        </p:txBody>
      </p:sp>
    </p:spTree>
    <p:extLst>
      <p:ext uri="{BB962C8B-B14F-4D97-AF65-F5344CB8AC3E}">
        <p14:creationId xmlns:p14="http://schemas.microsoft.com/office/powerpoint/2010/main" val="3837729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 Entity</a:t>
            </a:r>
          </a:p>
        </p:txBody>
      </p:sp>
      <p:graphicFrame>
        <p:nvGraphicFramePr>
          <p:cNvPr id="4" name="Content Placeholder 3"/>
          <p:cNvGraphicFramePr>
            <a:graphicFrameLocks noGrp="1"/>
          </p:cNvGraphicFramePr>
          <p:nvPr>
            <p:ph idx="1"/>
          </p:nvPr>
        </p:nvGraphicFramePr>
        <p:xfrm>
          <a:off x="838200" y="1601054"/>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2" name="Left Brace 11"/>
          <p:cNvSpPr/>
          <p:nvPr/>
        </p:nvSpPr>
        <p:spPr>
          <a:xfrm>
            <a:off x="8680938" y="4411785"/>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4" name="Left Brace 13"/>
          <p:cNvSpPr/>
          <p:nvPr/>
        </p:nvSpPr>
        <p:spPr>
          <a:xfrm flipH="1">
            <a:off x="3899877" y="49549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t>Diploma?</a:t>
            </a:r>
          </a:p>
          <a:p>
            <a:pPr algn="r"/>
            <a:r>
              <a:rPr lang="en-US" dirty="0"/>
              <a:t>Master’s Degree?</a:t>
            </a:r>
          </a:p>
          <a:p>
            <a:pPr algn="r"/>
            <a:r>
              <a:rPr lang="en-US" dirty="0"/>
              <a:t>Job Title</a:t>
            </a:r>
          </a:p>
        </p:txBody>
      </p:sp>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3" name="Slide Number Placeholder 2"/>
          <p:cNvSpPr>
            <a:spLocks noGrp="1"/>
          </p:cNvSpPr>
          <p:nvPr>
            <p:ph type="sldNum" sz="quarter" idx="12"/>
          </p:nvPr>
        </p:nvSpPr>
        <p:spPr/>
        <p:txBody>
          <a:bodyPr/>
          <a:lstStyle/>
          <a:p>
            <a:fld id="{8CCE29D9-9472-451B-9C82-731C20AA08AB}" type="slidenum">
              <a:rPr lang="en-US" smtClean="0"/>
              <a:pPr/>
              <a:t>75</a:t>
            </a:fld>
            <a:endParaRPr lang="en-US"/>
          </a:p>
        </p:txBody>
      </p:sp>
    </p:spTree>
    <p:extLst>
      <p:ext uri="{BB962C8B-B14F-4D97-AF65-F5344CB8AC3E}">
        <p14:creationId xmlns:p14="http://schemas.microsoft.com/office/powerpoint/2010/main" val="2557313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 Entity</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a:t>
            </a:r>
          </a:p>
          <a:p>
            <a:pPr marL="285750" indent="-285750"/>
            <a:r>
              <a:rPr lang="en-US" dirty="0"/>
              <a:t>Model</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14"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t>Purchase Date</a:t>
              </a:r>
            </a:p>
            <a:p>
              <a:pPr marL="285750" indent="-285750" algn="r"/>
              <a:r>
                <a:rPr lang="en-US" dirty="0"/>
                <a:t>Purchase Price</a:t>
              </a:r>
            </a:p>
          </p:txBody>
        </p:sp>
        <p:sp>
          <p:nvSpPr>
            <p:cNvPr id="17" name="Left Brace 16"/>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8CCE29D9-9472-451B-9C82-731C20AA08AB}" type="slidenum">
              <a:rPr lang="en-US" smtClean="0"/>
              <a:pPr/>
              <a:t>76</a:t>
            </a:fld>
            <a:endParaRPr lang="en-US"/>
          </a:p>
        </p:txBody>
      </p:sp>
    </p:spTree>
    <p:extLst>
      <p:ext uri="{BB962C8B-B14F-4D97-AF65-F5344CB8AC3E}">
        <p14:creationId xmlns:p14="http://schemas.microsoft.com/office/powerpoint/2010/main" val="725890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injured - Activity</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CCE29D9-9472-451B-9C82-731C20AA08AB}" type="slidenum">
              <a:rPr lang="en-US" smtClean="0"/>
              <a:pPr/>
              <a:t>77</a:t>
            </a:fld>
            <a:endParaRPr lang="en-US"/>
          </a:p>
        </p:txBody>
      </p:sp>
    </p:spTree>
    <p:extLst>
      <p:ext uri="{BB962C8B-B14F-4D97-AF65-F5344CB8AC3E}">
        <p14:creationId xmlns:p14="http://schemas.microsoft.com/office/powerpoint/2010/main" val="1411565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Towing  - Activity </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CCE29D9-9472-451B-9C82-731C20AA08AB}" type="slidenum">
              <a:rPr lang="en-US" smtClean="0"/>
              <a:pPr/>
              <a:t>78</a:t>
            </a:fld>
            <a:endParaRPr lang="en-US"/>
          </a:p>
        </p:txBody>
      </p:sp>
    </p:spTree>
    <p:extLst>
      <p:ext uri="{BB962C8B-B14F-4D97-AF65-F5344CB8AC3E}">
        <p14:creationId xmlns:p14="http://schemas.microsoft.com/office/powerpoint/2010/main" val="2328882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838200" y="365125"/>
            <a:ext cx="10515600" cy="1325563"/>
          </a:xfrm>
        </p:spPr>
        <p:txBody>
          <a:bodyPr/>
          <a:lstStyle/>
          <a:p>
            <a:r>
              <a:rPr lang="en-US" dirty="0"/>
              <a:t>Situation Graph – Accident Creation</a:t>
            </a:r>
          </a:p>
        </p:txBody>
      </p:sp>
      <p:sp>
        <p:nvSpPr>
          <p:cNvPr id="2" name="Slide Number Placeholder 1"/>
          <p:cNvSpPr>
            <a:spLocks noGrp="1"/>
          </p:cNvSpPr>
          <p:nvPr>
            <p:ph type="sldNum" sz="quarter" idx="12"/>
          </p:nvPr>
        </p:nvSpPr>
        <p:spPr/>
        <p:txBody>
          <a:bodyPr/>
          <a:lstStyle/>
          <a:p>
            <a:fld id="{8CCE29D9-9472-451B-9C82-731C20AA08AB}" type="slidenum">
              <a:rPr lang="en-US" smtClean="0"/>
              <a:pPr/>
              <a:t>79</a:t>
            </a:fld>
            <a:endParaRPr lang="en-US"/>
          </a:p>
        </p:txBody>
      </p:sp>
    </p:spTree>
    <p:extLst>
      <p:ext uri="{BB962C8B-B14F-4D97-AF65-F5344CB8AC3E}">
        <p14:creationId xmlns:p14="http://schemas.microsoft.com/office/powerpoint/2010/main" val="284761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7943-9B0F-403F-A74B-F78DDA0A6CA3}"/>
              </a:ext>
            </a:extLst>
          </p:cNvPr>
          <p:cNvSpPr>
            <a:spLocks noGrp="1"/>
          </p:cNvSpPr>
          <p:nvPr>
            <p:ph type="title"/>
          </p:nvPr>
        </p:nvSpPr>
        <p:spPr/>
        <p:txBody>
          <a:bodyPr/>
          <a:lstStyle/>
          <a:p>
            <a:r>
              <a:rPr lang="en-US" dirty="0"/>
              <a:t>Shannon – Information theory</a:t>
            </a:r>
          </a:p>
        </p:txBody>
      </p:sp>
      <p:sp>
        <p:nvSpPr>
          <p:cNvPr id="3" name="Content Placeholder 2">
            <a:extLst>
              <a:ext uri="{FF2B5EF4-FFF2-40B4-BE49-F238E27FC236}">
                <a16:creationId xmlns:a16="http://schemas.microsoft.com/office/drawing/2014/main" id="{406F7555-B581-464D-A59B-82331826E882}"/>
              </a:ext>
            </a:extLst>
          </p:cNvPr>
          <p:cNvSpPr>
            <a:spLocks noGrp="1"/>
          </p:cNvSpPr>
          <p:nvPr>
            <p:ph idx="1"/>
          </p:nvPr>
        </p:nvSpPr>
        <p:spPr/>
        <p:txBody>
          <a:bodyPr>
            <a:normAutofit/>
          </a:bodyPr>
          <a:lstStyle/>
          <a:p>
            <a:r>
              <a:rPr lang="en-US" dirty="0"/>
              <a:t>Mathematical theory of communication</a:t>
            </a:r>
          </a:p>
          <a:p>
            <a:pPr lvl="1"/>
            <a:r>
              <a:rPr lang="en-US" sz="1400" i="1" dirty="0"/>
              <a:t>The mathematical theory of communication deals with the carriers of information, symbols and signals, not with information itself. That is, information is the measure of your freedom of choice when you select a message. - Weaver</a:t>
            </a:r>
          </a:p>
          <a:p>
            <a:r>
              <a:rPr lang="en-US" dirty="0"/>
              <a:t>Entropy</a:t>
            </a:r>
          </a:p>
          <a:p>
            <a:pPr lvl="1"/>
            <a:r>
              <a:rPr lang="en-US" sz="1200" i="1" dirty="0"/>
              <a:t>You should call it entropy for two reasons: first, the function is already in use in thermodynamics under the same name; second, and more importantly, most people don’t know what entropy really is, and if you use the word entropy in an argument you will win every time. – von Neumann</a:t>
            </a:r>
          </a:p>
          <a:p>
            <a:r>
              <a:rPr lang="en-US" sz="1400" dirty="0"/>
              <a:t>Entropy is a measure of </a:t>
            </a:r>
          </a:p>
          <a:p>
            <a:pPr lvl="1"/>
            <a:r>
              <a:rPr lang="en-US" sz="1200" dirty="0"/>
              <a:t>The average amount of information per symbol produced by the informer, or</a:t>
            </a:r>
          </a:p>
          <a:p>
            <a:pPr lvl="1"/>
            <a:r>
              <a:rPr lang="en-US" sz="1200" dirty="0"/>
              <a:t>The corresponding average amount of data deficit (Shannon’s uncertainty) that the </a:t>
            </a:r>
            <a:r>
              <a:rPr lang="en-US" sz="1200" dirty="0" err="1"/>
              <a:t>informee</a:t>
            </a:r>
            <a:r>
              <a:rPr lang="en-US" sz="1200" dirty="0"/>
              <a:t> has before the inspection of the output of the informer, or</a:t>
            </a:r>
          </a:p>
          <a:p>
            <a:pPr lvl="1"/>
            <a:r>
              <a:rPr lang="en-US" sz="1200" dirty="0"/>
              <a:t>The corresponding informational potentiality of the same source, that is its </a:t>
            </a:r>
            <a:r>
              <a:rPr lang="en-US" sz="1200" i="1" dirty="0"/>
              <a:t>informational entropy</a:t>
            </a:r>
          </a:p>
        </p:txBody>
      </p:sp>
      <p:sp>
        <p:nvSpPr>
          <p:cNvPr id="4" name="TextBox 3">
            <a:extLst>
              <a:ext uri="{FF2B5EF4-FFF2-40B4-BE49-F238E27FC236}">
                <a16:creationId xmlns:a16="http://schemas.microsoft.com/office/drawing/2014/main" id="{B6F71A13-EA59-47C0-B577-6A42944AF69F}"/>
              </a:ext>
            </a:extLst>
          </p:cNvPr>
          <p:cNvSpPr txBox="1"/>
          <p:nvPr/>
        </p:nvSpPr>
        <p:spPr>
          <a:xfrm>
            <a:off x="2293951" y="6452483"/>
            <a:ext cx="8731878" cy="461665"/>
          </a:xfrm>
          <a:prstGeom prst="rect">
            <a:avLst/>
          </a:prstGeom>
          <a:noFill/>
        </p:spPr>
        <p:txBody>
          <a:bodyPr wrap="none" rtlCol="0">
            <a:spAutoFit/>
          </a:bodyPr>
          <a:lstStyle/>
          <a:p>
            <a:r>
              <a:rPr lang="en-US" sz="1200" dirty="0" err="1"/>
              <a:t>Floridi</a:t>
            </a:r>
            <a:r>
              <a:rPr lang="en-US" sz="1200" dirty="0"/>
              <a:t>, Luciano. Information: A Very Short Introduction (Very Short Introductions) (p. 45). OUP Oxford. Kindle Edition. </a:t>
            </a:r>
          </a:p>
          <a:p>
            <a:endParaRPr lang="en-US" sz="1200" dirty="0"/>
          </a:p>
        </p:txBody>
      </p:sp>
      <p:sp>
        <p:nvSpPr>
          <p:cNvPr id="5" name="Slide Number Placeholder 4">
            <a:extLst>
              <a:ext uri="{FF2B5EF4-FFF2-40B4-BE49-F238E27FC236}">
                <a16:creationId xmlns:a16="http://schemas.microsoft.com/office/drawing/2014/main" id="{703477E4-B172-4245-8D0E-B3440DF49B5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69869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779584" y="404202"/>
            <a:ext cx="10515600" cy="1325563"/>
          </a:xfrm>
        </p:spPr>
        <p:txBody>
          <a:bodyPr/>
          <a:lstStyle/>
          <a:p>
            <a:r>
              <a:rPr lang="en-US" dirty="0"/>
              <a:t>Situation Graph</a:t>
            </a:r>
          </a:p>
        </p:txBody>
      </p:sp>
      <p:sp>
        <p:nvSpPr>
          <p:cNvPr id="6" name="Content Placeholder 2"/>
          <p:cNvSpPr>
            <a:spLocks noGrp="1"/>
          </p:cNvSpPr>
          <p:nvPr>
            <p:ph idx="1"/>
          </p:nvPr>
        </p:nvSpPr>
        <p:spPr>
          <a:xfrm>
            <a:off x="5939692" y="1825625"/>
            <a:ext cx="5414108" cy="4351338"/>
          </a:xfrm>
        </p:spPr>
        <p:txBody>
          <a:bodyPr/>
          <a:lstStyle/>
          <a:p>
            <a:r>
              <a:rPr lang="en-US" dirty="0"/>
              <a:t>Basic Template Is now instantiated</a:t>
            </a:r>
          </a:p>
          <a:p>
            <a:pPr lvl="1"/>
            <a:r>
              <a:rPr lang="en-US" dirty="0"/>
              <a:t>Basic entity list is added as model expand</a:t>
            </a:r>
          </a:p>
          <a:p>
            <a:r>
              <a:rPr lang="en-US" dirty="0"/>
              <a:t>Select relevant information about these entities for the situation</a:t>
            </a:r>
          </a:p>
        </p:txBody>
      </p:sp>
      <p:sp>
        <p:nvSpPr>
          <p:cNvPr id="2" name="Slide Number Placeholder 1"/>
          <p:cNvSpPr>
            <a:spLocks noGrp="1"/>
          </p:cNvSpPr>
          <p:nvPr>
            <p:ph type="sldNum" sz="quarter" idx="12"/>
          </p:nvPr>
        </p:nvSpPr>
        <p:spPr/>
        <p:txBody>
          <a:bodyPr/>
          <a:lstStyle/>
          <a:p>
            <a:fld id="{8CCE29D9-9472-451B-9C82-731C20AA08AB}" type="slidenum">
              <a:rPr lang="en-US" smtClean="0"/>
              <a:pPr/>
              <a:t>80</a:t>
            </a:fld>
            <a:endParaRPr lang="en-US"/>
          </a:p>
        </p:txBody>
      </p:sp>
    </p:spTree>
    <p:extLst>
      <p:ext uri="{BB962C8B-B14F-4D97-AF65-F5344CB8AC3E}">
        <p14:creationId xmlns:p14="http://schemas.microsoft.com/office/powerpoint/2010/main" val="2908444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(Template)</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 – Model</a:t>
            </a:r>
          </a:p>
          <a:p>
            <a:pPr marL="285750" indent="-285750"/>
            <a:r>
              <a:rPr lang="en-US" dirty="0"/>
              <a:t>Tag#</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3"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t>Purchase Date</a:t>
              </a:r>
            </a:p>
            <a:p>
              <a:pPr marL="285750" indent="-285750" algn="r"/>
              <a:r>
                <a:rPr lang="en-US" dirty="0"/>
                <a:t>Purchase Price</a:t>
              </a:r>
            </a:p>
          </p:txBody>
        </p:sp>
        <p:sp>
          <p:nvSpPr>
            <p:cNvPr id="17" name="Left Brace 16"/>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81</a:t>
            </a:fld>
            <a:endParaRPr lang="en-US"/>
          </a:p>
        </p:txBody>
      </p:sp>
    </p:spTree>
    <p:extLst>
      <p:ext uri="{BB962C8B-B14F-4D97-AF65-F5344CB8AC3E}">
        <p14:creationId xmlns:p14="http://schemas.microsoft.com/office/powerpoint/2010/main" val="2036651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 Relevant Information</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a:t>
            </a:r>
          </a:p>
          <a:p>
            <a:pPr marL="285750" indent="-285750"/>
            <a:r>
              <a:rPr lang="en-US" dirty="0"/>
              <a:t>Model</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3"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solidFill>
                    <a:schemeClr val="bg2">
                      <a:lumMod val="75000"/>
                    </a:schemeClr>
                  </a:solidFill>
                </a:rPr>
                <a:t>Purchase Date</a:t>
              </a:r>
            </a:p>
            <a:p>
              <a:pPr marL="285750" indent="-285750" algn="r"/>
              <a:r>
                <a:rPr lang="en-US" dirty="0">
                  <a:solidFill>
                    <a:schemeClr val="bg2">
                      <a:lumMod val="75000"/>
                    </a:schemeClr>
                  </a:solidFill>
                </a:rPr>
                <a:t>Purchase Price</a:t>
              </a:r>
            </a:p>
          </p:txBody>
        </p:sp>
        <p:sp>
          <p:nvSpPr>
            <p:cNvPr id="17" name="Left Brace 16"/>
            <p:cNvSpPr/>
            <p:nvPr/>
          </p:nvSpPr>
          <p:spPr>
            <a:xfrm flipH="1">
              <a:off x="4026877" y="5121031"/>
              <a:ext cx="322385" cy="898769"/>
            </a:xfrm>
            <a:prstGeom prst="leftBrace">
              <a:avLst/>
            </a:prstGeom>
            <a:noFill/>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82</a:t>
            </a:fld>
            <a:endParaRPr lang="en-US"/>
          </a:p>
        </p:txBody>
      </p:sp>
    </p:spTree>
    <p:extLst>
      <p:ext uri="{BB962C8B-B14F-4D97-AF65-F5344CB8AC3E}">
        <p14:creationId xmlns:p14="http://schemas.microsoft.com/office/powerpoint/2010/main" val="4194695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(Template)</a:t>
            </a:r>
          </a:p>
        </p:txBody>
      </p:sp>
      <p:graphicFrame>
        <p:nvGraphicFramePr>
          <p:cNvPr id="4" name="Content Placeholder 3"/>
          <p:cNvGraphicFramePr>
            <a:graphicFrameLocks noGrp="1"/>
          </p:cNvGraphicFramePr>
          <p:nvPr>
            <p:ph idx="1"/>
          </p:nvPr>
        </p:nvGraphicFramePr>
        <p:xfrm>
          <a:off x="1018308" y="1690688"/>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2" name="Left Brace 11"/>
          <p:cNvSpPr/>
          <p:nvPr/>
        </p:nvSpPr>
        <p:spPr>
          <a:xfrm>
            <a:off x="8680938" y="4411785"/>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4" name="Left Brace 13"/>
          <p:cNvSpPr/>
          <p:nvPr/>
        </p:nvSpPr>
        <p:spPr>
          <a:xfrm flipH="1">
            <a:off x="3899877" y="49549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t>Diploma?</a:t>
            </a:r>
          </a:p>
          <a:p>
            <a:pPr algn="r"/>
            <a:r>
              <a:rPr lang="en-US" dirty="0"/>
              <a:t>Master’s Degree?</a:t>
            </a:r>
          </a:p>
          <a:p>
            <a:pPr algn="r"/>
            <a:r>
              <a:rPr lang="en-US" dirty="0"/>
              <a:t>Job Title</a:t>
            </a:r>
          </a:p>
        </p:txBody>
      </p:sp>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3" name="Slide Number Placeholder 2"/>
          <p:cNvSpPr>
            <a:spLocks noGrp="1"/>
          </p:cNvSpPr>
          <p:nvPr>
            <p:ph type="sldNum" sz="quarter" idx="12"/>
          </p:nvPr>
        </p:nvSpPr>
        <p:spPr/>
        <p:txBody>
          <a:bodyPr/>
          <a:lstStyle/>
          <a:p>
            <a:fld id="{8CCE29D9-9472-451B-9C82-731C20AA08AB}" type="slidenum">
              <a:rPr lang="en-US" smtClean="0"/>
              <a:pPr/>
              <a:t>83</a:t>
            </a:fld>
            <a:endParaRPr lang="en-US"/>
          </a:p>
        </p:txBody>
      </p:sp>
    </p:spTree>
    <p:extLst>
      <p:ext uri="{BB962C8B-B14F-4D97-AF65-F5344CB8AC3E}">
        <p14:creationId xmlns:p14="http://schemas.microsoft.com/office/powerpoint/2010/main" val="2743957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Content Placeholder 3"/>
          <p:cNvGraphicFramePr>
            <a:graphicFrameLocks noGrp="1"/>
          </p:cNvGraphicFramePr>
          <p:nvPr>
            <p:ph idx="1"/>
          </p:nvPr>
        </p:nvGraphicFramePr>
        <p:xfrm>
          <a:off x="838200" y="1601054"/>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Person – Relevant Context</a:t>
            </a:r>
          </a:p>
        </p:txBody>
      </p:sp>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solidFill>
                  <a:schemeClr val="bg1">
                    <a:lumMod val="75000"/>
                  </a:schemeClr>
                </a:solidFill>
              </a:rPr>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solidFill>
                  <a:schemeClr val="bg1">
                    <a:lumMod val="75000"/>
                  </a:schemeClr>
                </a:solidFill>
              </a:rPr>
              <a:t>Diploma?</a:t>
            </a:r>
          </a:p>
          <a:p>
            <a:pPr algn="r"/>
            <a:r>
              <a:rPr lang="en-US" dirty="0">
                <a:solidFill>
                  <a:schemeClr val="bg1">
                    <a:lumMod val="75000"/>
                  </a:schemeClr>
                </a:solidFill>
              </a:rPr>
              <a:t>Master’s Degree?</a:t>
            </a:r>
          </a:p>
          <a:p>
            <a:pPr algn="r"/>
            <a:r>
              <a:rPr lang="en-US" dirty="0">
                <a:solidFill>
                  <a:schemeClr val="bg1">
                    <a:lumMod val="75000"/>
                  </a:schemeClr>
                </a:solidFill>
              </a:rPr>
              <a:t>Job Title</a:t>
            </a:r>
          </a:p>
        </p:txBody>
      </p: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18" name="Left Brace 17"/>
          <p:cNvSpPr/>
          <p:nvPr/>
        </p:nvSpPr>
        <p:spPr>
          <a:xfrm>
            <a:off x="8751277" y="4443047"/>
            <a:ext cx="322385" cy="898769"/>
          </a:xfrm>
          <a:prstGeom prst="leftBrace">
            <a:avLst/>
          </a:prstGeom>
          <a:noFill/>
          <a:ln w="38100">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e 21"/>
          <p:cNvSpPr/>
          <p:nvPr/>
        </p:nvSpPr>
        <p:spPr>
          <a:xfrm flipH="1">
            <a:off x="3847123" y="4931508"/>
            <a:ext cx="322385" cy="898769"/>
          </a:xfrm>
          <a:prstGeom prst="leftBrace">
            <a:avLst/>
          </a:prstGeom>
          <a:noFill/>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E29D9-9472-451B-9C82-731C20AA08AB}" type="slidenum">
              <a:rPr lang="en-US" smtClean="0"/>
              <a:pPr/>
              <a:t>84</a:t>
            </a:fld>
            <a:endParaRPr lang="en-US"/>
          </a:p>
        </p:txBody>
      </p:sp>
    </p:spTree>
    <p:extLst>
      <p:ext uri="{BB962C8B-B14F-4D97-AF65-F5344CB8AC3E}">
        <p14:creationId xmlns:p14="http://schemas.microsoft.com/office/powerpoint/2010/main" val="36207488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Situation Graph – After Initial Template</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471257" y="5272774"/>
            <a:ext cx="961052" cy="1006094"/>
            <a:chOff x="5684649" y="388315"/>
            <a:chExt cx="1234633" cy="1234633"/>
          </a:xfrm>
        </p:grpSpPr>
        <p:sp>
          <p:nvSpPr>
            <p:cNvPr id="28" name="Oval 2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31"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34"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37"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dirty="0"/>
                <a:t>Stolen</a:t>
              </a:r>
              <a:r>
                <a:rPr lang="en-US" sz="1400" kern="1200" dirty="0"/>
                <a:t>?</a:t>
              </a:r>
            </a:p>
          </p:txBody>
        </p:sp>
      </p:grpSp>
      <p:sp>
        <p:nvSpPr>
          <p:cNvPr id="40" name="Oval 39"/>
          <p:cNvSpPr/>
          <p:nvPr/>
        </p:nvSpPr>
        <p:spPr>
          <a:xfrm>
            <a:off x="9060572" y="3920287"/>
            <a:ext cx="1239006" cy="11780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50" name="Parallelogram 49"/>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4" name="Straight Connector 53"/>
          <p:cNvCxnSpPr>
            <a:stCxn id="50"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2" name="Slide Number Placeholder 1"/>
          <p:cNvSpPr>
            <a:spLocks noGrp="1"/>
          </p:cNvSpPr>
          <p:nvPr>
            <p:ph type="sldNum" sz="quarter" idx="12"/>
          </p:nvPr>
        </p:nvSpPr>
        <p:spPr/>
        <p:txBody>
          <a:bodyPr/>
          <a:lstStyle/>
          <a:p>
            <a:fld id="{8CCE29D9-9472-451B-9C82-731C20AA08AB}"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Situation Graph – As info comes in</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fontScale="90000"/>
          </a:bodyPr>
          <a:lstStyle/>
          <a:p>
            <a:r>
              <a:rPr lang="en-US" dirty="0"/>
              <a:t>Situation Graph – Dynamic Ontology Performs Automatic Query</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297211" y="41490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477480" y="4319056"/>
            <a:ext cx="1714520" cy="369332"/>
          </a:xfrm>
          <a:prstGeom prst="rect">
            <a:avLst/>
          </a:prstGeom>
          <a:noFill/>
        </p:spPr>
        <p:txBody>
          <a:bodyPr wrap="square" rtlCol="0">
            <a:spAutoFit/>
          </a:bodyPr>
          <a:lstStyle/>
          <a:p>
            <a:r>
              <a:rPr lang="en-US" dirty="0"/>
              <a:t>Yes</a:t>
            </a:r>
          </a:p>
        </p:txBody>
      </p:sp>
      <p:sp>
        <p:nvSpPr>
          <p:cNvPr id="56" name="Parallelogram 55"/>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7" name="Straight Connector 56"/>
          <p:cNvCxnSpPr>
            <a:stCxn id="56"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Context Triggers Activity</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297211" y="41490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477480" y="4319056"/>
            <a:ext cx="1714520" cy="369332"/>
          </a:xfrm>
          <a:prstGeom prst="rect">
            <a:avLst/>
          </a:prstGeom>
          <a:noFill/>
        </p:spPr>
        <p:txBody>
          <a:bodyPr wrap="square" rtlCol="0">
            <a:spAutoFit/>
          </a:bodyPr>
          <a:lstStyle/>
          <a:p>
            <a:r>
              <a:rPr lang="en-US" dirty="0"/>
              <a:t>Yes</a:t>
            </a:r>
          </a:p>
        </p:txBody>
      </p:sp>
      <p:sp>
        <p:nvSpPr>
          <p:cNvPr id="56" name="Parallelogram 55"/>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7" name="Straight Connector 56"/>
          <p:cNvCxnSpPr>
            <a:stCxn id="56"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graphicFrame>
        <p:nvGraphicFramePr>
          <p:cNvPr id="55" name="Content Placeholder 3"/>
          <p:cNvGraphicFramePr>
            <a:graphicFrameLocks noGrp="1"/>
          </p:cNvGraphicFramePr>
          <p:nvPr>
            <p:ph idx="1"/>
          </p:nvPr>
        </p:nvGraphicFramePr>
        <p:xfrm>
          <a:off x="3658084" y="2205652"/>
          <a:ext cx="7301466" cy="2224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1" name="Group 60"/>
          <p:cNvGrpSpPr/>
          <p:nvPr/>
        </p:nvGrpSpPr>
        <p:grpSpPr>
          <a:xfrm>
            <a:off x="9412861" y="2035957"/>
            <a:ext cx="1085961" cy="1085961"/>
            <a:chOff x="3301816" y="816890"/>
            <a:chExt cx="1085961" cy="1085961"/>
          </a:xfrm>
        </p:grpSpPr>
        <p:sp>
          <p:nvSpPr>
            <p:cNvPr id="62" name="Rectangle 61"/>
            <p:cNvSpPr/>
            <p:nvPr/>
          </p:nvSpPr>
          <p:spPr>
            <a:xfrm>
              <a:off x="3301816" y="816890"/>
              <a:ext cx="1085961" cy="1085961"/>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3" name="Rectangle 62"/>
            <p:cNvSpPr/>
            <p:nvPr/>
          </p:nvSpPr>
          <p:spPr>
            <a:xfrm>
              <a:off x="3301816" y="816890"/>
              <a:ext cx="1085961" cy="1085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Make Arrest</a:t>
              </a:r>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88</a:t>
            </a:fld>
            <a:endParaRPr lang="en-US"/>
          </a:p>
        </p:txBody>
      </p:sp>
      <p:cxnSp>
        <p:nvCxnSpPr>
          <p:cNvPr id="15" name="Straight Arrow Connector 14"/>
          <p:cNvCxnSpPr/>
          <p:nvPr/>
        </p:nvCxnSpPr>
        <p:spPr>
          <a:xfrm flipH="1">
            <a:off x="2359573" y="3121918"/>
            <a:ext cx="7053288" cy="27943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More Information</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538317" y="2954899"/>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695223" y="3126810"/>
            <a:ext cx="1714520" cy="369332"/>
          </a:xfrm>
          <a:prstGeom prst="rect">
            <a:avLst/>
          </a:prstGeom>
          <a:noFill/>
        </p:spPr>
        <p:txBody>
          <a:bodyPr wrap="square" rtlCol="0">
            <a:spAutoFit/>
          </a:bodyPr>
          <a:lstStyle/>
          <a:p>
            <a:r>
              <a:rPr lang="en-US" dirty="0"/>
              <a:t>No</a:t>
            </a:r>
          </a:p>
        </p:txBody>
      </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5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sp>
        <p:nvSpPr>
          <p:cNvPr id="62" name="Parallelogram 61"/>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63" name="Straight Connector 62"/>
          <p:cNvCxnSpPr>
            <a:stCxn id="62"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D519-4FC0-48BB-B5F2-4E196C608E69}"/>
              </a:ext>
            </a:extLst>
          </p:cNvPr>
          <p:cNvSpPr>
            <a:spLocks noGrp="1"/>
          </p:cNvSpPr>
          <p:nvPr>
            <p:ph type="title"/>
          </p:nvPr>
        </p:nvSpPr>
        <p:spPr/>
        <p:txBody>
          <a:bodyPr/>
          <a:lstStyle/>
          <a:p>
            <a:r>
              <a:rPr lang="en-US" dirty="0"/>
              <a:t>Semantic Information</a:t>
            </a:r>
          </a:p>
        </p:txBody>
      </p:sp>
      <p:pic>
        <p:nvPicPr>
          <p:cNvPr id="6" name="Picture 5">
            <a:extLst>
              <a:ext uri="{FF2B5EF4-FFF2-40B4-BE49-F238E27FC236}">
                <a16:creationId xmlns:a16="http://schemas.microsoft.com/office/drawing/2014/main" id="{2B84EDC7-94B1-4D49-9F49-774599A640CA}"/>
              </a:ext>
            </a:extLst>
          </p:cNvPr>
          <p:cNvPicPr>
            <a:picLocks noChangeAspect="1"/>
          </p:cNvPicPr>
          <p:nvPr/>
        </p:nvPicPr>
        <p:blipFill>
          <a:blip r:embed="rId2"/>
          <a:stretch>
            <a:fillRect/>
          </a:stretch>
        </p:blipFill>
        <p:spPr>
          <a:xfrm>
            <a:off x="2723971" y="1710316"/>
            <a:ext cx="7370288" cy="4236704"/>
          </a:xfrm>
          <a:prstGeom prst="rect">
            <a:avLst/>
          </a:prstGeom>
        </p:spPr>
      </p:pic>
      <p:sp>
        <p:nvSpPr>
          <p:cNvPr id="3" name="Slide Number Placeholder 2">
            <a:extLst>
              <a:ext uri="{FF2B5EF4-FFF2-40B4-BE49-F238E27FC236}">
                <a16:creationId xmlns:a16="http://schemas.microsoft.com/office/drawing/2014/main" id="{47272C74-4DF8-4F96-AA27-0982C5A0790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86300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endCxn id="13" idx="5"/>
          </p:cNvCxnSpPr>
          <p:nvPr/>
        </p:nvCxnSpPr>
        <p:spPr>
          <a:xfrm>
            <a:off x="4559482" y="1838412"/>
            <a:ext cx="787951" cy="374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fontScale="90000"/>
          </a:bodyPr>
          <a:lstStyle/>
          <a:p>
            <a:r>
              <a:rPr lang="en-US" dirty="0"/>
              <a:t>Situation Graph – Context Caches Information by Expanding Situation Graph</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grpSp>
        <p:nvGrpSpPr>
          <p:cNvPr id="37" name="Group 36"/>
          <p:cNvGrpSpPr/>
          <p:nvPr/>
        </p:nvGrpSpPr>
        <p:grpSpPr>
          <a:xfrm>
            <a:off x="3147642" y="1677512"/>
            <a:ext cx="1536896" cy="502755"/>
            <a:chOff x="6246068" y="2786790"/>
            <a:chExt cx="1536896" cy="502755"/>
          </a:xfrm>
          <a:solidFill>
            <a:srgbClr val="FF0000"/>
          </a:solidFill>
        </p:grpSpPr>
        <p:sp>
          <p:nvSpPr>
            <p:cNvPr id="38" name="Parallelogram 37"/>
            <p:cNvSpPr/>
            <p:nvPr/>
          </p:nvSpPr>
          <p:spPr>
            <a:xfrm>
              <a:off x="6246068" y="2786790"/>
              <a:ext cx="1536896" cy="502755"/>
            </a:xfrm>
            <a:prstGeom prst="parallelogram">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Parallelogram 4"/>
            <p:cNvSpPr/>
            <p:nvPr/>
          </p:nvSpPr>
          <p:spPr>
            <a:xfrm>
              <a:off x="6426513" y="2845818"/>
              <a:ext cx="1176006" cy="384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Medical Records</a:t>
              </a:r>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Context </a:t>
            </a:r>
            <a:r>
              <a:rPr lang="en-US"/>
              <a:t>Triggers Activity</a:t>
            </a:r>
            <a:endParaRPr lang="en-US" dirty="0"/>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4" name="Content Placeholder 3"/>
          <p:cNvGraphicFramePr>
            <a:graphicFrameLocks noGrp="1"/>
          </p:cNvGraphicFramePr>
          <p:nvPr>
            <p:ph idx="1"/>
          </p:nvPr>
        </p:nvGraphicFramePr>
        <p:xfrm>
          <a:off x="3478092" y="2506662"/>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61" name="Parallelogram 60"/>
          <p:cNvSpPr/>
          <p:nvPr/>
        </p:nvSpPr>
        <p:spPr>
          <a:xfrm>
            <a:off x="8169617" y="4337640"/>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5</a:t>
            </a:r>
          </a:p>
        </p:txBody>
      </p:sp>
      <p:cxnSp>
        <p:nvCxnSpPr>
          <p:cNvPr id="62" name="Straight Connector 61"/>
          <p:cNvCxnSpPr/>
          <p:nvPr/>
        </p:nvCxnSpPr>
        <p:spPr>
          <a:xfrm>
            <a:off x="3909841" y="3800277"/>
            <a:ext cx="4249824" cy="870064"/>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rot="736102">
            <a:off x="4575307" y="3846676"/>
            <a:ext cx="1401012" cy="276999"/>
          </a:xfrm>
          <a:prstGeom prst="rect">
            <a:avLst/>
          </a:prstGeom>
          <a:noFill/>
        </p:spPr>
        <p:txBody>
          <a:bodyPr wrap="square" rtlCol="0">
            <a:spAutoFit/>
          </a:bodyPr>
          <a:lstStyle/>
          <a:p>
            <a:r>
              <a:rPr lang="en-US" sz="1200" dirty="0"/>
              <a:t>Assists With</a:t>
            </a:r>
          </a:p>
        </p:txBody>
      </p:sp>
      <p:grpSp>
        <p:nvGrpSpPr>
          <p:cNvPr id="36" name="Group 35"/>
          <p:cNvGrpSpPr/>
          <p:nvPr/>
        </p:nvGrpSpPr>
        <p:grpSpPr>
          <a:xfrm>
            <a:off x="3147642" y="1677512"/>
            <a:ext cx="1536896" cy="502755"/>
            <a:chOff x="6246068" y="2786790"/>
            <a:chExt cx="1536896" cy="502755"/>
          </a:xfrm>
          <a:solidFill>
            <a:srgbClr val="FF0000"/>
          </a:solidFill>
        </p:grpSpPr>
        <p:sp>
          <p:nvSpPr>
            <p:cNvPr id="37" name="Parallelogram 36"/>
            <p:cNvSpPr/>
            <p:nvPr/>
          </p:nvSpPr>
          <p:spPr>
            <a:xfrm>
              <a:off x="6246068" y="2786790"/>
              <a:ext cx="1536896" cy="502755"/>
            </a:xfrm>
            <a:prstGeom prst="parallelogram">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Parallelogram 4"/>
            <p:cNvSpPr/>
            <p:nvPr/>
          </p:nvSpPr>
          <p:spPr>
            <a:xfrm>
              <a:off x="6426513" y="2845818"/>
              <a:ext cx="1176006" cy="384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Medical Records</a:t>
              </a:r>
            </a:p>
          </p:txBody>
        </p:sp>
      </p:grpSp>
      <p:cxnSp>
        <p:nvCxnSpPr>
          <p:cNvPr id="39" name="Straight Connector 38"/>
          <p:cNvCxnSpPr/>
          <p:nvPr/>
        </p:nvCxnSpPr>
        <p:spPr>
          <a:xfrm>
            <a:off x="4649478" y="1958421"/>
            <a:ext cx="670304" cy="251740"/>
          </a:xfrm>
          <a:prstGeom prst="line">
            <a:avLst/>
          </a:prstGeom>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8CCE29D9-9472-451B-9C82-731C20AA08AB}"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Situation Graphs</a:t>
            </a:r>
          </a:p>
        </p:txBody>
      </p:sp>
      <p:sp>
        <p:nvSpPr>
          <p:cNvPr id="3" name="Text Placeholder 2"/>
          <p:cNvSpPr>
            <a:spLocks noGrp="1"/>
          </p:cNvSpPr>
          <p:nvPr>
            <p:ph type="body" idx="1"/>
          </p:nvPr>
        </p:nvSpPr>
        <p:spPr/>
        <p:txBody>
          <a:bodyPr/>
          <a:lstStyle/>
          <a:p>
            <a:r>
              <a:rPr lang="en-US" dirty="0"/>
              <a:t>When two situation graphs have a common node the graphs may be merged</a:t>
            </a:r>
          </a:p>
          <a:p>
            <a:r>
              <a:rPr lang="en-US" dirty="0"/>
              <a:t>Merged situation graph may be given a new identity with the identity of the two situations merged kept in the log.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92</a:t>
            </a:fld>
            <a:endParaRPr lang="en-US"/>
          </a:p>
        </p:txBody>
      </p:sp>
    </p:spTree>
    <p:extLst>
      <p:ext uri="{BB962C8B-B14F-4D97-AF65-F5344CB8AC3E}">
        <p14:creationId xmlns:p14="http://schemas.microsoft.com/office/powerpoint/2010/main" val="38554296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2664</TotalTime>
  <Words>4056</Words>
  <Application>Microsoft Office PowerPoint</Application>
  <PresentationFormat>Widescreen</PresentationFormat>
  <Paragraphs>1077</Paragraphs>
  <Slides>92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Calibri</vt:lpstr>
      <vt:lpstr>Century Gothic</vt:lpstr>
      <vt:lpstr>Mangal</vt:lpstr>
      <vt:lpstr>Roboto</vt:lpstr>
      <vt:lpstr>Times New Roman</vt:lpstr>
      <vt:lpstr>Wingdings</vt:lpstr>
      <vt:lpstr>Wingdings 3</vt:lpstr>
      <vt:lpstr>Wisp</vt:lpstr>
      <vt:lpstr>Information Dynamics</vt:lpstr>
      <vt:lpstr>Basic Notions</vt:lpstr>
      <vt:lpstr>What is information???</vt:lpstr>
      <vt:lpstr>Information</vt:lpstr>
      <vt:lpstr>Definition of Information</vt:lpstr>
      <vt:lpstr>Types of data/information</vt:lpstr>
      <vt:lpstr>Information Cycle</vt:lpstr>
      <vt:lpstr>Shannon – Information theory</vt:lpstr>
      <vt:lpstr>Semantic Information</vt:lpstr>
      <vt:lpstr>Physical Information</vt:lpstr>
      <vt:lpstr>Biological Information</vt:lpstr>
      <vt:lpstr>Genetic Information</vt:lpstr>
      <vt:lpstr>Economic Information </vt:lpstr>
      <vt:lpstr>Information vs Concepts</vt:lpstr>
      <vt:lpstr>Information vs Representations</vt:lpstr>
      <vt:lpstr>PowerPoint Presentation</vt:lpstr>
      <vt:lpstr>Information and Representations</vt:lpstr>
      <vt:lpstr>Sentient Being</vt:lpstr>
      <vt:lpstr>Meaning</vt:lpstr>
      <vt:lpstr>Context</vt:lpstr>
      <vt:lpstr>Models</vt:lpstr>
      <vt:lpstr>Question?</vt:lpstr>
      <vt:lpstr>Perceived Reality/Knowledge</vt:lpstr>
      <vt:lpstr>Agents</vt:lpstr>
      <vt:lpstr>Interaction among Sentient Agents</vt:lpstr>
      <vt:lpstr>Exchange of information</vt:lpstr>
      <vt:lpstr>Information Communication</vt:lpstr>
      <vt:lpstr>Representations</vt:lpstr>
      <vt:lpstr>Use of Representations</vt:lpstr>
      <vt:lpstr>Manipulation of Representations</vt:lpstr>
      <vt:lpstr>Meaningful Manipulations</vt:lpstr>
      <vt:lpstr>Information Manipulation in CAs</vt:lpstr>
      <vt:lpstr>Communications between CAs</vt:lpstr>
      <vt:lpstr>Physical Reality</vt:lpstr>
      <vt:lpstr> Physical Entities</vt:lpstr>
      <vt:lpstr>Physical Entities</vt:lpstr>
      <vt:lpstr>Constructed System</vt:lpstr>
      <vt:lpstr>Purpose/Goal/Intent</vt:lpstr>
      <vt:lpstr>Constructed Systems</vt:lpstr>
      <vt:lpstr>Intention Detection</vt:lpstr>
      <vt:lpstr>Accuracy</vt:lpstr>
      <vt:lpstr>Time</vt:lpstr>
      <vt:lpstr>Changes in Time</vt:lpstr>
      <vt:lpstr>Implications of Information Movement</vt:lpstr>
      <vt:lpstr>Information Uncertainty Principle-1</vt:lpstr>
      <vt:lpstr>Information Uncertainty Principle - 2</vt:lpstr>
      <vt:lpstr>Value of Information</vt:lpstr>
      <vt:lpstr>Value of Information</vt:lpstr>
      <vt:lpstr>Designing a System</vt:lpstr>
      <vt:lpstr>Autonomous Systems</vt:lpstr>
      <vt:lpstr>Man-Machine Interaction (HCI)</vt:lpstr>
      <vt:lpstr>Context</vt:lpstr>
      <vt:lpstr>Situation</vt:lpstr>
      <vt:lpstr>Basic Nature of Information  </vt:lpstr>
      <vt:lpstr>Template</vt:lpstr>
      <vt:lpstr>Template</vt:lpstr>
      <vt:lpstr>Access</vt:lpstr>
      <vt:lpstr>Represented information –Symbols</vt:lpstr>
      <vt:lpstr>Represented information and Interrelationships</vt:lpstr>
      <vt:lpstr>Action</vt:lpstr>
      <vt:lpstr>Most actions exploit physical interaction among objects following laws of nature (physics).</vt:lpstr>
      <vt:lpstr>Sequence of Actions</vt:lpstr>
      <vt:lpstr>Sequence of Triggers</vt:lpstr>
      <vt:lpstr>Complex scenarios</vt:lpstr>
      <vt:lpstr>Levels of abstraction</vt:lpstr>
      <vt:lpstr>Rover Architecture</vt:lpstr>
      <vt:lpstr>Rover Architecture</vt:lpstr>
      <vt:lpstr>Rover Architecture</vt:lpstr>
      <vt:lpstr>Context Storage and Representation</vt:lpstr>
      <vt:lpstr>Example of situation graph expansion and contraction</vt:lpstr>
      <vt:lpstr>Relevant Context</vt:lpstr>
      <vt:lpstr>Relevant Context - Demo</vt:lpstr>
      <vt:lpstr>Accident can be categorized as :</vt:lpstr>
      <vt:lpstr>Road Accident - Event</vt:lpstr>
      <vt:lpstr>Person - Entity</vt:lpstr>
      <vt:lpstr>Car - Entity</vt:lpstr>
      <vt:lpstr>Transport injured - Activity</vt:lpstr>
      <vt:lpstr>Towing  - Activity </vt:lpstr>
      <vt:lpstr>Situation Graph – Accident Creation</vt:lpstr>
      <vt:lpstr>Situation Graph</vt:lpstr>
      <vt:lpstr>Car (Template)</vt:lpstr>
      <vt:lpstr>Car – Relevant Information</vt:lpstr>
      <vt:lpstr>Person (Template)</vt:lpstr>
      <vt:lpstr>Person – Relevant Context</vt:lpstr>
      <vt:lpstr>Situation Graph – After Initial Template</vt:lpstr>
      <vt:lpstr>Situation Graph – As info comes in</vt:lpstr>
      <vt:lpstr>Situation Graph – Dynamic Ontology Performs Automatic Query</vt:lpstr>
      <vt:lpstr>Situation Graph – Context Triggers Activity</vt:lpstr>
      <vt:lpstr>Situation Graph – More Information</vt:lpstr>
      <vt:lpstr>Situation Graph – Context Caches Information by Expanding Situation Graph</vt:lpstr>
      <vt:lpstr>Situation Graph – Context Triggers Activity</vt:lpstr>
      <vt:lpstr>Merging Situation Graphs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Dynamics</dc:title>
  <dc:creator>Ashok K. Agrawala</dc:creator>
  <cp:lastModifiedBy>Ashok Agrawala</cp:lastModifiedBy>
  <cp:revision>24</cp:revision>
  <dcterms:created xsi:type="dcterms:W3CDTF">2022-01-26T19:40:08Z</dcterms:created>
  <dcterms:modified xsi:type="dcterms:W3CDTF">2024-02-01T15:43:41Z</dcterms:modified>
</cp:coreProperties>
</file>